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png" ContentType="image/pn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34884" y="1463694"/>
            <a:ext cx="14530705" cy="4549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03410" y="5850995"/>
            <a:ext cx="10580369" cy="2136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85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159978" y="4801813"/>
            <a:ext cx="6559550" cy="578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340" y="877325"/>
            <a:ext cx="19037419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2418" y="3317041"/>
            <a:ext cx="9323705" cy="4549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0" b="1" i="0">
                <a:solidFill>
                  <a:schemeClr val="tx1"/>
                </a:solidFill>
                <a:latin typeface="Yu Gothic"/>
                <a:cs typeface="Yu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75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Relationship Id="rId3" Type="http://schemas.openxmlformats.org/officeDocument/2006/relationships/image" Target="../media/image79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9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Relationship Id="rId4" Type="http://schemas.openxmlformats.org/officeDocument/2006/relationships/image" Target="../media/image83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Relationship Id="rId3" Type="http://schemas.openxmlformats.org/officeDocument/2006/relationships/image" Target="../media/image82.png"/><Relationship Id="rId4" Type="http://schemas.openxmlformats.org/officeDocument/2006/relationships/image" Target="../media/image8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hyperlink" Target="http://www.meetup.com/ja-JP/topics/wordpress/jp/" TargetMode="External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14.jpg"/><Relationship Id="rId4" Type="http://schemas.openxmlformats.org/officeDocument/2006/relationships/image" Target="../media/image115.png"/><Relationship Id="rId5" Type="http://schemas.openxmlformats.org/officeDocument/2006/relationships/image" Target="../media/image11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8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1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1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Relationship Id="rId4" Type="http://schemas.openxmlformats.org/officeDocument/2006/relationships/image" Target="../media/image52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Relationship Id="rId4" Type="http://schemas.openxmlformats.org/officeDocument/2006/relationships/image" Target="../media/image55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70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6384" y="2479994"/>
            <a:ext cx="9874250" cy="6061710"/>
          </a:xfrm>
          <a:prstGeom prst="rect">
            <a:avLst/>
          </a:prstGeom>
        </p:spPr>
        <p:txBody>
          <a:bodyPr wrap="square" lIns="0" tIns="17335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365"/>
              </a:spcBef>
            </a:pPr>
            <a:r>
              <a:rPr dirty="0" sz="8950" spc="5" b="1">
                <a:latin typeface="Yu Gothic"/>
                <a:cs typeface="Yu Gothic"/>
              </a:rPr>
              <a:t>ゼロから学ぼう！</a:t>
            </a:r>
            <a:endParaRPr sz="895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2700"/>
              </a:spcBef>
            </a:pPr>
            <a:r>
              <a:rPr dirty="0" sz="8950" spc="-715" b="1">
                <a:latin typeface="Yu Gothic"/>
                <a:cs typeface="Yu Gothic"/>
              </a:rPr>
              <a:t>ブ</a:t>
            </a:r>
            <a:r>
              <a:rPr dirty="0" sz="8950" spc="5" b="1">
                <a:latin typeface="Yu Gothic"/>
                <a:cs typeface="Yu Gothic"/>
              </a:rPr>
              <a:t>ロッ</a:t>
            </a:r>
            <a:r>
              <a:rPr dirty="0" sz="8950" spc="-355" b="1">
                <a:latin typeface="Yu Gothic"/>
                <a:cs typeface="Yu Gothic"/>
              </a:rPr>
              <a:t>ク</a:t>
            </a:r>
            <a:r>
              <a:rPr dirty="0" sz="8950" spc="5" b="1">
                <a:latin typeface="Yu Gothic"/>
                <a:cs typeface="Yu Gothic"/>
              </a:rPr>
              <a:t>エ</a:t>
            </a:r>
            <a:r>
              <a:rPr dirty="0" sz="8950" spc="-1789" b="1">
                <a:latin typeface="Yu Gothic"/>
                <a:cs typeface="Yu Gothic"/>
              </a:rPr>
              <a:t>デ</a:t>
            </a:r>
            <a:r>
              <a:rPr dirty="0" sz="8950" spc="5" b="1">
                <a:latin typeface="Yu Gothic"/>
                <a:cs typeface="Yu Gothic"/>
              </a:rPr>
              <a:t>ィター</a:t>
            </a:r>
            <a:endParaRPr sz="8950">
              <a:latin typeface="Yu Gothic"/>
              <a:cs typeface="Yu Gothic"/>
            </a:endParaRPr>
          </a:p>
          <a:p>
            <a:pPr algn="ctr" marL="10160">
              <a:lnSpc>
                <a:spcPct val="100000"/>
              </a:lnSpc>
              <a:spcBef>
                <a:spcPts val="3055"/>
              </a:spcBef>
            </a:pPr>
            <a:r>
              <a:rPr dirty="0" sz="6700" spc="-95" b="1">
                <a:latin typeface="Yu Gothic"/>
                <a:cs typeface="Yu Gothic"/>
              </a:rPr>
              <a:t>（Gutenberg）</a:t>
            </a:r>
            <a:endParaRPr sz="6700">
              <a:latin typeface="Yu Gothic"/>
              <a:cs typeface="Yu Gothic"/>
            </a:endParaRPr>
          </a:p>
          <a:p>
            <a:pPr algn="ctr" marL="6985">
              <a:lnSpc>
                <a:spcPct val="100000"/>
              </a:lnSpc>
              <a:spcBef>
                <a:spcPts val="5705"/>
              </a:spcBef>
            </a:pPr>
            <a:r>
              <a:rPr dirty="0" sz="4250" spc="35">
                <a:latin typeface="PMingLiU"/>
                <a:cs typeface="PMingLiU"/>
              </a:rPr>
              <a:t>オ</a:t>
            </a:r>
            <a:r>
              <a:rPr dirty="0" sz="4250" spc="-480">
                <a:latin typeface="PMingLiU"/>
                <a:cs typeface="PMingLiU"/>
              </a:rPr>
              <a:t>フ</a:t>
            </a:r>
            <a:r>
              <a:rPr dirty="0" sz="4250" spc="35">
                <a:latin typeface="PMingLiU"/>
                <a:cs typeface="PMingLiU"/>
              </a:rPr>
              <a:t>ィス</a:t>
            </a:r>
            <a:r>
              <a:rPr dirty="0" sz="4250" spc="170">
                <a:latin typeface="PMingLiU"/>
                <a:cs typeface="PMingLiU"/>
              </a:rPr>
              <a:t> </a:t>
            </a:r>
            <a:r>
              <a:rPr dirty="0" sz="4250" spc="-480">
                <a:latin typeface="PMingLiU"/>
                <a:cs typeface="PMingLiU"/>
              </a:rPr>
              <a:t>フ</a:t>
            </a:r>
            <a:r>
              <a:rPr dirty="0" sz="4250" spc="35">
                <a:latin typeface="PMingLiU"/>
                <a:cs typeface="PMingLiU"/>
              </a:rPr>
              <a:t>ィボ</a:t>
            </a:r>
            <a:r>
              <a:rPr dirty="0" sz="4250" spc="-55">
                <a:latin typeface="PMingLiU"/>
                <a:cs typeface="PMingLiU"/>
              </a:rPr>
              <a:t>ナ</a:t>
            </a:r>
            <a:r>
              <a:rPr dirty="0" sz="4250" spc="35">
                <a:latin typeface="PMingLiU"/>
                <a:cs typeface="PMingLiU"/>
              </a:rPr>
              <a:t>ッチ</a:t>
            </a:r>
            <a:r>
              <a:rPr dirty="0" sz="4250" spc="170">
                <a:latin typeface="PMingLiU"/>
                <a:cs typeface="PMingLiU"/>
              </a:rPr>
              <a:t> </a:t>
            </a:r>
            <a:r>
              <a:rPr dirty="0" sz="4250" spc="35">
                <a:latin typeface="PMingLiU"/>
                <a:cs typeface="PMingLiU"/>
              </a:rPr>
              <a:t>村上直子</a:t>
            </a:r>
            <a:endParaRPr sz="4250">
              <a:latin typeface="PMingLiU"/>
              <a:cs typeface="PMingLiU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174062" y="7951593"/>
            <a:ext cx="0" cy="273050"/>
          </a:xfrm>
          <a:custGeom>
            <a:avLst/>
            <a:gdLst/>
            <a:ahLst/>
            <a:cxnLst/>
            <a:rect l="l" t="t" r="r" b="b"/>
            <a:pathLst>
              <a:path w="0" h="273050">
                <a:moveTo>
                  <a:pt x="0" y="0"/>
                </a:moveTo>
                <a:lnTo>
                  <a:pt x="0" y="272917"/>
                </a:lnTo>
              </a:path>
            </a:pathLst>
          </a:custGeom>
          <a:ln w="35203">
            <a:solidFill>
              <a:srgbClr val="A4A4A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69312" y="7935226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 h="0">
                <a:moveTo>
                  <a:pt x="0" y="0"/>
                </a:moveTo>
                <a:lnTo>
                  <a:pt x="209888" y="0"/>
                </a:lnTo>
              </a:path>
            </a:pathLst>
          </a:custGeom>
          <a:ln w="32734">
            <a:solidFill>
              <a:srgbClr val="A4A4A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302277" y="7916792"/>
            <a:ext cx="212725" cy="309245"/>
          </a:xfrm>
          <a:custGeom>
            <a:avLst/>
            <a:gdLst/>
            <a:ahLst/>
            <a:cxnLst/>
            <a:rect l="l" t="t" r="r" b="b"/>
            <a:pathLst>
              <a:path w="212725" h="309245">
                <a:moveTo>
                  <a:pt x="184456" y="32749"/>
                </a:moveTo>
                <a:lnTo>
                  <a:pt x="106373" y="32749"/>
                </a:lnTo>
                <a:lnTo>
                  <a:pt x="120777" y="34002"/>
                </a:lnTo>
                <a:lnTo>
                  <a:pt x="133939" y="37784"/>
                </a:lnTo>
                <a:lnTo>
                  <a:pt x="167808" y="68316"/>
                </a:lnTo>
                <a:lnTo>
                  <a:pt x="176663" y="113026"/>
                </a:lnTo>
                <a:lnTo>
                  <a:pt x="177565" y="154472"/>
                </a:lnTo>
                <a:lnTo>
                  <a:pt x="177339" y="177187"/>
                </a:lnTo>
                <a:lnTo>
                  <a:pt x="173956" y="221967"/>
                </a:lnTo>
                <a:lnTo>
                  <a:pt x="148973" y="262752"/>
                </a:lnTo>
                <a:lnTo>
                  <a:pt x="115504" y="276136"/>
                </a:lnTo>
                <a:lnTo>
                  <a:pt x="115504" y="308738"/>
                </a:lnTo>
                <a:lnTo>
                  <a:pt x="156042" y="297463"/>
                </a:lnTo>
                <a:lnTo>
                  <a:pt x="192773" y="266807"/>
                </a:lnTo>
                <a:lnTo>
                  <a:pt x="208956" y="229280"/>
                </a:lnTo>
                <a:lnTo>
                  <a:pt x="212148" y="180174"/>
                </a:lnTo>
                <a:lnTo>
                  <a:pt x="212360" y="154472"/>
                </a:lnTo>
                <a:lnTo>
                  <a:pt x="212149" y="128773"/>
                </a:lnTo>
                <a:lnTo>
                  <a:pt x="208977" y="79777"/>
                </a:lnTo>
                <a:lnTo>
                  <a:pt x="192748" y="42349"/>
                </a:lnTo>
                <a:lnTo>
                  <a:pt x="184456" y="32749"/>
                </a:lnTo>
                <a:close/>
              </a:path>
              <a:path w="212725" h="309245">
                <a:moveTo>
                  <a:pt x="106373" y="0"/>
                </a:moveTo>
                <a:lnTo>
                  <a:pt x="64122" y="8022"/>
                </a:lnTo>
                <a:lnTo>
                  <a:pt x="28993" y="31942"/>
                </a:lnTo>
                <a:lnTo>
                  <a:pt x="7379" y="66316"/>
                </a:lnTo>
                <a:lnTo>
                  <a:pt x="944" y="107931"/>
                </a:lnTo>
                <a:lnTo>
                  <a:pt x="0" y="154472"/>
                </a:lnTo>
                <a:lnTo>
                  <a:pt x="236" y="180174"/>
                </a:lnTo>
                <a:lnTo>
                  <a:pt x="3821" y="229336"/>
                </a:lnTo>
                <a:lnTo>
                  <a:pt x="20008" y="266835"/>
                </a:lnTo>
                <a:lnTo>
                  <a:pt x="55508" y="296904"/>
                </a:lnTo>
                <a:lnTo>
                  <a:pt x="94384" y="308509"/>
                </a:lnTo>
                <a:lnTo>
                  <a:pt x="94384" y="275501"/>
                </a:lnTo>
                <a:lnTo>
                  <a:pt x="89358" y="274339"/>
                </a:lnTo>
                <a:lnTo>
                  <a:pt x="79902" y="271480"/>
                </a:lnTo>
                <a:lnTo>
                  <a:pt x="44548" y="240744"/>
                </a:lnTo>
                <a:lnTo>
                  <a:pt x="36001" y="196028"/>
                </a:lnTo>
                <a:lnTo>
                  <a:pt x="35203" y="154472"/>
                </a:lnTo>
                <a:lnTo>
                  <a:pt x="35403" y="131794"/>
                </a:lnTo>
                <a:lnTo>
                  <a:pt x="38401" y="87401"/>
                </a:lnTo>
                <a:lnTo>
                  <a:pt x="55506" y="53038"/>
                </a:lnTo>
                <a:lnTo>
                  <a:pt x="91799" y="34001"/>
                </a:lnTo>
                <a:lnTo>
                  <a:pt x="106373" y="32749"/>
                </a:lnTo>
                <a:lnTo>
                  <a:pt x="184456" y="32749"/>
                </a:lnTo>
                <a:lnTo>
                  <a:pt x="183732" y="31912"/>
                </a:lnTo>
                <a:lnTo>
                  <a:pt x="166954" y="17992"/>
                </a:lnTo>
                <a:lnTo>
                  <a:pt x="148422" y="8014"/>
                </a:lnTo>
                <a:lnTo>
                  <a:pt x="128205" y="2008"/>
                </a:lnTo>
                <a:lnTo>
                  <a:pt x="10637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571138" y="7918858"/>
            <a:ext cx="230504" cy="306070"/>
          </a:xfrm>
          <a:custGeom>
            <a:avLst/>
            <a:gdLst/>
            <a:ahLst/>
            <a:cxnLst/>
            <a:rect l="l" t="t" r="r" b="b"/>
            <a:pathLst>
              <a:path w="230505" h="306070">
                <a:moveTo>
                  <a:pt x="35203" y="0"/>
                </a:moveTo>
                <a:lnTo>
                  <a:pt x="0" y="0"/>
                </a:lnTo>
                <a:lnTo>
                  <a:pt x="0" y="305651"/>
                </a:lnTo>
                <a:lnTo>
                  <a:pt x="35203" y="305651"/>
                </a:lnTo>
                <a:lnTo>
                  <a:pt x="35203" y="222169"/>
                </a:lnTo>
                <a:lnTo>
                  <a:pt x="77368" y="171065"/>
                </a:lnTo>
                <a:lnTo>
                  <a:pt x="35203" y="171065"/>
                </a:lnTo>
                <a:lnTo>
                  <a:pt x="35203" y="0"/>
                </a:lnTo>
                <a:close/>
              </a:path>
              <a:path w="230505" h="306070">
                <a:moveTo>
                  <a:pt x="137400" y="146533"/>
                </a:moveTo>
                <a:lnTo>
                  <a:pt x="97609" y="146533"/>
                </a:lnTo>
                <a:lnTo>
                  <a:pt x="188926" y="305651"/>
                </a:lnTo>
                <a:lnTo>
                  <a:pt x="230338" y="305651"/>
                </a:lnTo>
                <a:lnTo>
                  <a:pt x="137400" y="146533"/>
                </a:lnTo>
                <a:close/>
              </a:path>
              <a:path w="230505" h="306070">
                <a:moveTo>
                  <a:pt x="217417" y="0"/>
                </a:moveTo>
                <a:lnTo>
                  <a:pt x="173984" y="0"/>
                </a:lnTo>
                <a:lnTo>
                  <a:pt x="35203" y="171065"/>
                </a:lnTo>
                <a:lnTo>
                  <a:pt x="77368" y="171065"/>
                </a:lnTo>
                <a:lnTo>
                  <a:pt x="97609" y="146533"/>
                </a:lnTo>
                <a:lnTo>
                  <a:pt x="137400" y="146533"/>
                </a:lnTo>
                <a:lnTo>
                  <a:pt x="121263" y="118906"/>
                </a:lnTo>
                <a:lnTo>
                  <a:pt x="217417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805425" y="7918859"/>
            <a:ext cx="216535" cy="306070"/>
          </a:xfrm>
          <a:custGeom>
            <a:avLst/>
            <a:gdLst/>
            <a:ahLst/>
            <a:cxnLst/>
            <a:rect l="l" t="t" r="r" b="b"/>
            <a:pathLst>
              <a:path w="216534" h="306070">
                <a:moveTo>
                  <a:pt x="38417" y="0"/>
                </a:moveTo>
                <a:lnTo>
                  <a:pt x="0" y="0"/>
                </a:lnTo>
                <a:lnTo>
                  <a:pt x="90374" y="179445"/>
                </a:lnTo>
                <a:lnTo>
                  <a:pt x="90374" y="305651"/>
                </a:lnTo>
                <a:lnTo>
                  <a:pt x="125577" y="305651"/>
                </a:lnTo>
                <a:lnTo>
                  <a:pt x="125577" y="179445"/>
                </a:lnTo>
                <a:lnTo>
                  <a:pt x="145509" y="139864"/>
                </a:lnTo>
                <a:lnTo>
                  <a:pt x="108729" y="139864"/>
                </a:lnTo>
                <a:lnTo>
                  <a:pt x="38417" y="0"/>
                </a:lnTo>
                <a:close/>
              </a:path>
              <a:path w="216534" h="306070">
                <a:moveTo>
                  <a:pt x="215941" y="0"/>
                </a:moveTo>
                <a:lnTo>
                  <a:pt x="177491" y="0"/>
                </a:lnTo>
                <a:lnTo>
                  <a:pt x="108729" y="139864"/>
                </a:lnTo>
                <a:lnTo>
                  <a:pt x="145509" y="139864"/>
                </a:lnTo>
                <a:lnTo>
                  <a:pt x="21594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34926" y="7916792"/>
            <a:ext cx="212725" cy="309245"/>
          </a:xfrm>
          <a:custGeom>
            <a:avLst/>
            <a:gdLst/>
            <a:ahLst/>
            <a:cxnLst/>
            <a:rect l="l" t="t" r="r" b="b"/>
            <a:pathLst>
              <a:path w="212725" h="309245">
                <a:moveTo>
                  <a:pt x="184456" y="32749"/>
                </a:moveTo>
                <a:lnTo>
                  <a:pt x="106373" y="32749"/>
                </a:lnTo>
                <a:lnTo>
                  <a:pt x="120777" y="34002"/>
                </a:lnTo>
                <a:lnTo>
                  <a:pt x="133939" y="37784"/>
                </a:lnTo>
                <a:lnTo>
                  <a:pt x="167804" y="68316"/>
                </a:lnTo>
                <a:lnTo>
                  <a:pt x="176658" y="113022"/>
                </a:lnTo>
                <a:lnTo>
                  <a:pt x="177554" y="154472"/>
                </a:lnTo>
                <a:lnTo>
                  <a:pt x="177329" y="177189"/>
                </a:lnTo>
                <a:lnTo>
                  <a:pt x="173956" y="221967"/>
                </a:lnTo>
                <a:lnTo>
                  <a:pt x="148973" y="262752"/>
                </a:lnTo>
                <a:lnTo>
                  <a:pt x="115493" y="276136"/>
                </a:lnTo>
                <a:lnTo>
                  <a:pt x="115493" y="308738"/>
                </a:lnTo>
                <a:lnTo>
                  <a:pt x="156042" y="297463"/>
                </a:lnTo>
                <a:lnTo>
                  <a:pt x="192774" y="266807"/>
                </a:lnTo>
                <a:lnTo>
                  <a:pt x="208956" y="229280"/>
                </a:lnTo>
                <a:lnTo>
                  <a:pt x="212148" y="180174"/>
                </a:lnTo>
                <a:lnTo>
                  <a:pt x="212360" y="154472"/>
                </a:lnTo>
                <a:lnTo>
                  <a:pt x="212149" y="128773"/>
                </a:lnTo>
                <a:lnTo>
                  <a:pt x="208977" y="79777"/>
                </a:lnTo>
                <a:lnTo>
                  <a:pt x="192746" y="42349"/>
                </a:lnTo>
                <a:lnTo>
                  <a:pt x="184456" y="32749"/>
                </a:lnTo>
                <a:close/>
              </a:path>
              <a:path w="212725" h="309245">
                <a:moveTo>
                  <a:pt x="106373" y="0"/>
                </a:moveTo>
                <a:lnTo>
                  <a:pt x="64122" y="8022"/>
                </a:lnTo>
                <a:lnTo>
                  <a:pt x="28993" y="31942"/>
                </a:lnTo>
                <a:lnTo>
                  <a:pt x="7373" y="66316"/>
                </a:lnTo>
                <a:lnTo>
                  <a:pt x="940" y="107933"/>
                </a:lnTo>
                <a:lnTo>
                  <a:pt x="0" y="154472"/>
                </a:lnTo>
                <a:lnTo>
                  <a:pt x="234" y="180174"/>
                </a:lnTo>
                <a:lnTo>
                  <a:pt x="3821" y="229336"/>
                </a:lnTo>
                <a:lnTo>
                  <a:pt x="20004" y="266835"/>
                </a:lnTo>
                <a:lnTo>
                  <a:pt x="55504" y="296904"/>
                </a:lnTo>
                <a:lnTo>
                  <a:pt x="94384" y="308509"/>
                </a:lnTo>
                <a:lnTo>
                  <a:pt x="94384" y="275501"/>
                </a:lnTo>
                <a:lnTo>
                  <a:pt x="89348" y="274339"/>
                </a:lnTo>
                <a:lnTo>
                  <a:pt x="79897" y="271480"/>
                </a:lnTo>
                <a:lnTo>
                  <a:pt x="44543" y="240744"/>
                </a:lnTo>
                <a:lnTo>
                  <a:pt x="36001" y="196030"/>
                </a:lnTo>
                <a:lnTo>
                  <a:pt x="35203" y="154472"/>
                </a:lnTo>
                <a:lnTo>
                  <a:pt x="35403" y="131791"/>
                </a:lnTo>
                <a:lnTo>
                  <a:pt x="38401" y="87401"/>
                </a:lnTo>
                <a:lnTo>
                  <a:pt x="55495" y="53038"/>
                </a:lnTo>
                <a:lnTo>
                  <a:pt x="91799" y="34001"/>
                </a:lnTo>
                <a:lnTo>
                  <a:pt x="106373" y="32749"/>
                </a:lnTo>
                <a:lnTo>
                  <a:pt x="184456" y="32749"/>
                </a:lnTo>
                <a:lnTo>
                  <a:pt x="183732" y="31912"/>
                </a:lnTo>
                <a:lnTo>
                  <a:pt x="166954" y="17992"/>
                </a:lnTo>
                <a:lnTo>
                  <a:pt x="148422" y="8014"/>
                </a:lnTo>
                <a:lnTo>
                  <a:pt x="128205" y="2008"/>
                </a:lnTo>
                <a:lnTo>
                  <a:pt x="10637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333148" y="7916390"/>
            <a:ext cx="168275" cy="308610"/>
          </a:xfrm>
          <a:custGeom>
            <a:avLst/>
            <a:gdLst/>
            <a:ahLst/>
            <a:cxnLst/>
            <a:rect l="l" t="t" r="r" b="b"/>
            <a:pathLst>
              <a:path w="168275" h="308609">
                <a:moveTo>
                  <a:pt x="151984" y="31500"/>
                </a:moveTo>
                <a:lnTo>
                  <a:pt x="84185" y="31500"/>
                </a:lnTo>
                <a:lnTo>
                  <a:pt x="95352" y="32363"/>
                </a:lnTo>
                <a:lnTo>
                  <a:pt x="105163" y="34969"/>
                </a:lnTo>
                <a:lnTo>
                  <a:pt x="133184" y="71901"/>
                </a:lnTo>
                <a:lnTo>
                  <a:pt x="133985" y="83360"/>
                </a:lnTo>
                <a:lnTo>
                  <a:pt x="133059" y="94410"/>
                </a:lnTo>
                <a:lnTo>
                  <a:pt x="130264" y="104981"/>
                </a:lnTo>
                <a:lnTo>
                  <a:pt x="125570" y="115146"/>
                </a:lnTo>
                <a:lnTo>
                  <a:pt x="118949" y="124977"/>
                </a:lnTo>
                <a:lnTo>
                  <a:pt x="0" y="280926"/>
                </a:lnTo>
                <a:lnTo>
                  <a:pt x="0" y="308118"/>
                </a:lnTo>
                <a:lnTo>
                  <a:pt x="167973" y="308118"/>
                </a:lnTo>
                <a:lnTo>
                  <a:pt x="167973" y="276617"/>
                </a:lnTo>
                <a:lnTo>
                  <a:pt x="44742" y="276617"/>
                </a:lnTo>
                <a:lnTo>
                  <a:pt x="146487" y="143620"/>
                </a:lnTo>
                <a:lnTo>
                  <a:pt x="155857" y="129352"/>
                </a:lnTo>
                <a:lnTo>
                  <a:pt x="162574" y="114518"/>
                </a:lnTo>
                <a:lnTo>
                  <a:pt x="166620" y="99170"/>
                </a:lnTo>
                <a:lnTo>
                  <a:pt x="167973" y="83360"/>
                </a:lnTo>
                <a:lnTo>
                  <a:pt x="166536" y="65682"/>
                </a:lnTo>
                <a:lnTo>
                  <a:pt x="162237" y="49679"/>
                </a:lnTo>
                <a:lnTo>
                  <a:pt x="155097" y="35405"/>
                </a:lnTo>
                <a:lnTo>
                  <a:pt x="151984" y="31500"/>
                </a:lnTo>
                <a:close/>
              </a:path>
              <a:path w="168275" h="308609">
                <a:moveTo>
                  <a:pt x="84185" y="0"/>
                </a:moveTo>
                <a:lnTo>
                  <a:pt x="35336" y="13640"/>
                </a:lnTo>
                <a:lnTo>
                  <a:pt x="6028" y="50629"/>
                </a:lnTo>
                <a:lnTo>
                  <a:pt x="408" y="83360"/>
                </a:lnTo>
                <a:lnTo>
                  <a:pt x="408" y="89862"/>
                </a:lnTo>
                <a:lnTo>
                  <a:pt x="34375" y="89862"/>
                </a:lnTo>
                <a:lnTo>
                  <a:pt x="34375" y="83360"/>
                </a:lnTo>
                <a:lnTo>
                  <a:pt x="35287" y="70929"/>
                </a:lnTo>
                <a:lnTo>
                  <a:pt x="56197" y="38126"/>
                </a:lnTo>
                <a:lnTo>
                  <a:pt x="84185" y="31500"/>
                </a:lnTo>
                <a:lnTo>
                  <a:pt x="151984" y="31500"/>
                </a:lnTo>
                <a:lnTo>
                  <a:pt x="145136" y="22912"/>
                </a:lnTo>
                <a:lnTo>
                  <a:pt x="132571" y="12905"/>
                </a:lnTo>
                <a:lnTo>
                  <a:pt x="118195" y="5743"/>
                </a:lnTo>
                <a:lnTo>
                  <a:pt x="102052" y="1437"/>
                </a:lnTo>
                <a:lnTo>
                  <a:pt x="84185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542974" y="7915979"/>
            <a:ext cx="167005" cy="311150"/>
          </a:xfrm>
          <a:custGeom>
            <a:avLst/>
            <a:gdLst/>
            <a:ahLst/>
            <a:cxnLst/>
            <a:rect l="l" t="t" r="r" b="b"/>
            <a:pathLst>
              <a:path w="167005" h="311150">
                <a:moveTo>
                  <a:pt x="83369" y="0"/>
                </a:moveTo>
                <a:lnTo>
                  <a:pt x="36075" y="13402"/>
                </a:lnTo>
                <a:lnTo>
                  <a:pt x="5928" y="51051"/>
                </a:lnTo>
                <a:lnTo>
                  <a:pt x="0" y="84598"/>
                </a:lnTo>
                <a:lnTo>
                  <a:pt x="0" y="225991"/>
                </a:lnTo>
                <a:lnTo>
                  <a:pt x="10314" y="269075"/>
                </a:lnTo>
                <a:lnTo>
                  <a:pt x="39450" y="299489"/>
                </a:lnTo>
                <a:lnTo>
                  <a:pt x="73851" y="310655"/>
                </a:lnTo>
                <a:lnTo>
                  <a:pt x="73851" y="278505"/>
                </a:lnTo>
                <a:lnTo>
                  <a:pt x="68982" y="277241"/>
                </a:lnTo>
                <a:lnTo>
                  <a:pt x="61155" y="274472"/>
                </a:lnTo>
                <a:lnTo>
                  <a:pt x="36292" y="242938"/>
                </a:lnTo>
                <a:lnTo>
                  <a:pt x="33978" y="86649"/>
                </a:lnTo>
                <a:lnTo>
                  <a:pt x="34787" y="74946"/>
                </a:lnTo>
                <a:lnTo>
                  <a:pt x="54070" y="40372"/>
                </a:lnTo>
                <a:lnTo>
                  <a:pt x="83369" y="31500"/>
                </a:lnTo>
                <a:lnTo>
                  <a:pt x="149633" y="31500"/>
                </a:lnTo>
                <a:lnTo>
                  <a:pt x="143545" y="23785"/>
                </a:lnTo>
                <a:lnTo>
                  <a:pt x="131001" y="13381"/>
                </a:lnTo>
                <a:lnTo>
                  <a:pt x="116791" y="5960"/>
                </a:lnTo>
                <a:lnTo>
                  <a:pt x="100897" y="1493"/>
                </a:lnTo>
                <a:lnTo>
                  <a:pt x="83369" y="0"/>
                </a:lnTo>
                <a:close/>
              </a:path>
              <a:path w="167005" h="311150">
                <a:moveTo>
                  <a:pt x="149633" y="31500"/>
                </a:moveTo>
                <a:lnTo>
                  <a:pt x="83369" y="31500"/>
                </a:lnTo>
                <a:lnTo>
                  <a:pt x="94610" y="32474"/>
                </a:lnTo>
                <a:lnTo>
                  <a:pt x="104490" y="35419"/>
                </a:lnTo>
                <a:lnTo>
                  <a:pt x="129649" y="64501"/>
                </a:lnTo>
                <a:lnTo>
                  <a:pt x="132760" y="86649"/>
                </a:lnTo>
                <a:lnTo>
                  <a:pt x="132760" y="223940"/>
                </a:lnTo>
                <a:lnTo>
                  <a:pt x="114392" y="269443"/>
                </a:lnTo>
                <a:lnTo>
                  <a:pt x="95358" y="277911"/>
                </a:lnTo>
                <a:lnTo>
                  <a:pt x="95358" y="310528"/>
                </a:lnTo>
                <a:lnTo>
                  <a:pt x="139911" y="290296"/>
                </a:lnTo>
                <a:lnTo>
                  <a:pt x="162370" y="255204"/>
                </a:lnTo>
                <a:lnTo>
                  <a:pt x="166738" y="225991"/>
                </a:lnTo>
                <a:lnTo>
                  <a:pt x="166738" y="84598"/>
                </a:lnTo>
                <a:lnTo>
                  <a:pt x="165272" y="67043"/>
                </a:lnTo>
                <a:lnTo>
                  <a:pt x="160894" y="51012"/>
                </a:lnTo>
                <a:lnTo>
                  <a:pt x="153625" y="36558"/>
                </a:lnTo>
                <a:lnTo>
                  <a:pt x="149633" y="3150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765574" y="7918859"/>
            <a:ext cx="86995" cy="306070"/>
          </a:xfrm>
          <a:custGeom>
            <a:avLst/>
            <a:gdLst/>
            <a:ahLst/>
            <a:cxnLst/>
            <a:rect l="l" t="t" r="r" b="b"/>
            <a:pathLst>
              <a:path w="86994" h="306070">
                <a:moveTo>
                  <a:pt x="86992" y="44769"/>
                </a:moveTo>
                <a:lnTo>
                  <a:pt x="53024" y="44769"/>
                </a:lnTo>
                <a:lnTo>
                  <a:pt x="53024" y="305651"/>
                </a:lnTo>
                <a:lnTo>
                  <a:pt x="86992" y="305651"/>
                </a:lnTo>
                <a:lnTo>
                  <a:pt x="86992" y="44769"/>
                </a:lnTo>
                <a:close/>
              </a:path>
              <a:path w="86994" h="306070">
                <a:moveTo>
                  <a:pt x="86992" y="0"/>
                </a:moveTo>
                <a:lnTo>
                  <a:pt x="57118" y="0"/>
                </a:lnTo>
                <a:lnTo>
                  <a:pt x="0" y="49134"/>
                </a:lnTo>
                <a:lnTo>
                  <a:pt x="0" y="91619"/>
                </a:lnTo>
                <a:lnTo>
                  <a:pt x="53024" y="44769"/>
                </a:lnTo>
                <a:lnTo>
                  <a:pt x="86992" y="44769"/>
                </a:lnTo>
                <a:lnTo>
                  <a:pt x="86992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920825" y="7916791"/>
            <a:ext cx="167640" cy="307975"/>
          </a:xfrm>
          <a:custGeom>
            <a:avLst/>
            <a:gdLst/>
            <a:ahLst/>
            <a:cxnLst/>
            <a:rect l="l" t="t" r="r" b="b"/>
            <a:pathLst>
              <a:path w="167640" h="307975">
                <a:moveTo>
                  <a:pt x="150333" y="31516"/>
                </a:moveTo>
                <a:lnTo>
                  <a:pt x="83777" y="31516"/>
                </a:lnTo>
                <a:lnTo>
                  <a:pt x="94676" y="32466"/>
                </a:lnTo>
                <a:lnTo>
                  <a:pt x="104295" y="35333"/>
                </a:lnTo>
                <a:lnTo>
                  <a:pt x="130472" y="65663"/>
                </a:lnTo>
                <a:lnTo>
                  <a:pt x="133915" y="91604"/>
                </a:lnTo>
                <a:lnTo>
                  <a:pt x="133617" y="97732"/>
                </a:lnTo>
                <a:lnTo>
                  <a:pt x="132485" y="105243"/>
                </a:lnTo>
                <a:lnTo>
                  <a:pt x="130603" y="112462"/>
                </a:lnTo>
                <a:lnTo>
                  <a:pt x="127975" y="119363"/>
                </a:lnTo>
                <a:lnTo>
                  <a:pt x="35517" y="307717"/>
                </a:lnTo>
                <a:lnTo>
                  <a:pt x="73830" y="307717"/>
                </a:lnTo>
                <a:lnTo>
                  <a:pt x="150843" y="152859"/>
                </a:lnTo>
                <a:lnTo>
                  <a:pt x="166495" y="103435"/>
                </a:lnTo>
                <a:lnTo>
                  <a:pt x="167544" y="88720"/>
                </a:lnTo>
                <a:lnTo>
                  <a:pt x="166173" y="70144"/>
                </a:lnTo>
                <a:lnTo>
                  <a:pt x="162073" y="53329"/>
                </a:lnTo>
                <a:lnTo>
                  <a:pt x="155264" y="38330"/>
                </a:lnTo>
                <a:lnTo>
                  <a:pt x="150333" y="31516"/>
                </a:lnTo>
                <a:close/>
              </a:path>
              <a:path w="167640" h="307975">
                <a:moveTo>
                  <a:pt x="83777" y="0"/>
                </a:moveTo>
                <a:lnTo>
                  <a:pt x="34308" y="15429"/>
                </a:lnTo>
                <a:lnTo>
                  <a:pt x="5452" y="56054"/>
                </a:lnTo>
                <a:lnTo>
                  <a:pt x="0" y="91604"/>
                </a:lnTo>
                <a:lnTo>
                  <a:pt x="1143" y="108234"/>
                </a:lnTo>
                <a:lnTo>
                  <a:pt x="18177" y="150199"/>
                </a:lnTo>
                <a:lnTo>
                  <a:pt x="55452" y="175890"/>
                </a:lnTo>
                <a:lnTo>
                  <a:pt x="75746" y="179532"/>
                </a:lnTo>
                <a:lnTo>
                  <a:pt x="90573" y="148458"/>
                </a:lnTo>
                <a:lnTo>
                  <a:pt x="80814" y="147980"/>
                </a:lnTo>
                <a:lnTo>
                  <a:pt x="70284" y="146484"/>
                </a:lnTo>
                <a:lnTo>
                  <a:pt x="40611" y="121913"/>
                </a:lnTo>
                <a:lnTo>
                  <a:pt x="34049" y="88720"/>
                </a:lnTo>
                <a:lnTo>
                  <a:pt x="34825" y="77097"/>
                </a:lnTo>
                <a:lnTo>
                  <a:pt x="54852" y="40146"/>
                </a:lnTo>
                <a:lnTo>
                  <a:pt x="83777" y="31516"/>
                </a:lnTo>
                <a:lnTo>
                  <a:pt x="150333" y="31516"/>
                </a:lnTo>
                <a:lnTo>
                  <a:pt x="145765" y="25202"/>
                </a:lnTo>
                <a:lnTo>
                  <a:pt x="133290" y="14201"/>
                </a:lnTo>
                <a:lnTo>
                  <a:pt x="118768" y="6323"/>
                </a:lnTo>
                <a:lnTo>
                  <a:pt x="102247" y="1583"/>
                </a:lnTo>
                <a:lnTo>
                  <a:pt x="83777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474302" y="7378228"/>
            <a:ext cx="586105" cy="458470"/>
          </a:xfrm>
          <a:custGeom>
            <a:avLst/>
            <a:gdLst/>
            <a:ahLst/>
            <a:cxnLst/>
            <a:rect l="l" t="t" r="r" b="b"/>
            <a:pathLst>
              <a:path w="586105" h="458470">
                <a:moveTo>
                  <a:pt x="36815" y="0"/>
                </a:moveTo>
                <a:lnTo>
                  <a:pt x="20477" y="3724"/>
                </a:lnTo>
                <a:lnTo>
                  <a:pt x="7872" y="13655"/>
                </a:lnTo>
                <a:lnTo>
                  <a:pt x="535" y="27929"/>
                </a:lnTo>
                <a:lnTo>
                  <a:pt x="0" y="44682"/>
                </a:lnTo>
                <a:lnTo>
                  <a:pt x="80510" y="458104"/>
                </a:lnTo>
                <a:lnTo>
                  <a:pt x="168193" y="458104"/>
                </a:lnTo>
                <a:lnTo>
                  <a:pt x="213298" y="344715"/>
                </a:lnTo>
                <a:lnTo>
                  <a:pt x="135681" y="344715"/>
                </a:lnTo>
                <a:lnTo>
                  <a:pt x="73610" y="30247"/>
                </a:lnTo>
                <a:lnTo>
                  <a:pt x="68918" y="18105"/>
                </a:lnTo>
                <a:lnTo>
                  <a:pt x="60631" y="8532"/>
                </a:lnTo>
                <a:lnTo>
                  <a:pt x="49635" y="2254"/>
                </a:lnTo>
                <a:lnTo>
                  <a:pt x="36815" y="0"/>
                </a:lnTo>
                <a:close/>
              </a:path>
              <a:path w="586105" h="458470">
                <a:moveTo>
                  <a:pt x="354005" y="188242"/>
                </a:moveTo>
                <a:lnTo>
                  <a:pt x="275541" y="188242"/>
                </a:lnTo>
                <a:lnTo>
                  <a:pt x="323916" y="458104"/>
                </a:lnTo>
                <a:lnTo>
                  <a:pt x="406312" y="458104"/>
                </a:lnTo>
                <a:lnTo>
                  <a:pt x="456835" y="341690"/>
                </a:lnTo>
                <a:lnTo>
                  <a:pt x="380616" y="341690"/>
                </a:lnTo>
                <a:lnTo>
                  <a:pt x="354005" y="188242"/>
                </a:lnTo>
                <a:close/>
              </a:path>
              <a:path w="586105" h="458470">
                <a:moveTo>
                  <a:pt x="289184" y="32525"/>
                </a:moveTo>
                <a:lnTo>
                  <a:pt x="253418" y="50239"/>
                </a:lnTo>
                <a:lnTo>
                  <a:pt x="135681" y="344715"/>
                </a:lnTo>
                <a:lnTo>
                  <a:pt x="213298" y="344715"/>
                </a:lnTo>
                <a:lnTo>
                  <a:pt x="275541" y="188242"/>
                </a:lnTo>
                <a:lnTo>
                  <a:pt x="354005" y="188242"/>
                </a:lnTo>
                <a:lnTo>
                  <a:pt x="333602" y="70589"/>
                </a:lnTo>
                <a:lnTo>
                  <a:pt x="328343" y="55402"/>
                </a:lnTo>
                <a:lnTo>
                  <a:pt x="318430" y="43344"/>
                </a:lnTo>
                <a:lnTo>
                  <a:pt x="304998" y="35393"/>
                </a:lnTo>
                <a:lnTo>
                  <a:pt x="289184" y="32525"/>
                </a:lnTo>
                <a:close/>
              </a:path>
              <a:path w="586105" h="458470">
                <a:moveTo>
                  <a:pt x="549773" y="0"/>
                </a:moveTo>
                <a:lnTo>
                  <a:pt x="516361" y="22115"/>
                </a:lnTo>
                <a:lnTo>
                  <a:pt x="380616" y="341690"/>
                </a:lnTo>
                <a:lnTo>
                  <a:pt x="456835" y="341690"/>
                </a:lnTo>
                <a:lnTo>
                  <a:pt x="583092" y="50773"/>
                </a:lnTo>
                <a:lnTo>
                  <a:pt x="585953" y="32722"/>
                </a:lnTo>
                <a:lnTo>
                  <a:pt x="580140" y="16393"/>
                </a:lnTo>
                <a:lnTo>
                  <a:pt x="567473" y="4560"/>
                </a:lnTo>
                <a:lnTo>
                  <a:pt x="549773" y="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947602" y="7521112"/>
            <a:ext cx="513715" cy="320675"/>
          </a:xfrm>
          <a:custGeom>
            <a:avLst/>
            <a:gdLst/>
            <a:ahLst/>
            <a:cxnLst/>
            <a:rect l="l" t="t" r="r" b="b"/>
            <a:pathLst>
              <a:path w="513715" h="320675">
                <a:moveTo>
                  <a:pt x="190851" y="221483"/>
                </a:moveTo>
                <a:lnTo>
                  <a:pt x="107708" y="221483"/>
                </a:lnTo>
                <a:lnTo>
                  <a:pt x="132785" y="267256"/>
                </a:lnTo>
                <a:lnTo>
                  <a:pt x="169980" y="297929"/>
                </a:lnTo>
                <a:lnTo>
                  <a:pt x="213271" y="315135"/>
                </a:lnTo>
                <a:lnTo>
                  <a:pt x="256636" y="320507"/>
                </a:lnTo>
                <a:lnTo>
                  <a:pt x="296549" y="316080"/>
                </a:lnTo>
                <a:lnTo>
                  <a:pt x="335540" y="300955"/>
                </a:lnTo>
                <a:lnTo>
                  <a:pt x="373254" y="272363"/>
                </a:lnTo>
                <a:lnTo>
                  <a:pt x="390470" y="250974"/>
                </a:lnTo>
                <a:lnTo>
                  <a:pt x="256636" y="250974"/>
                </a:lnTo>
                <a:lnTo>
                  <a:pt x="221449" y="244241"/>
                </a:lnTo>
                <a:lnTo>
                  <a:pt x="193419" y="225460"/>
                </a:lnTo>
                <a:lnTo>
                  <a:pt x="190851" y="221483"/>
                </a:lnTo>
                <a:close/>
              </a:path>
              <a:path w="513715" h="320675">
                <a:moveTo>
                  <a:pt x="256636" y="0"/>
                </a:moveTo>
                <a:lnTo>
                  <a:pt x="181232" y="19088"/>
                </a:lnTo>
                <a:lnTo>
                  <a:pt x="141827" y="49110"/>
                </a:lnTo>
                <a:lnTo>
                  <a:pt x="102421" y="98257"/>
                </a:lnTo>
                <a:lnTo>
                  <a:pt x="5345" y="246695"/>
                </a:lnTo>
                <a:lnTo>
                  <a:pt x="0" y="260171"/>
                </a:lnTo>
                <a:lnTo>
                  <a:pt x="292" y="274154"/>
                </a:lnTo>
                <a:lnTo>
                  <a:pt x="5859" y="286985"/>
                </a:lnTo>
                <a:lnTo>
                  <a:pt x="16339" y="297006"/>
                </a:lnTo>
                <a:lnTo>
                  <a:pt x="29617" y="302070"/>
                </a:lnTo>
                <a:lnTo>
                  <a:pt x="43340" y="301707"/>
                </a:lnTo>
                <a:lnTo>
                  <a:pt x="55942" y="296263"/>
                </a:lnTo>
                <a:lnTo>
                  <a:pt x="65856" y="286083"/>
                </a:lnTo>
                <a:lnTo>
                  <a:pt x="107708" y="221483"/>
                </a:lnTo>
                <a:lnTo>
                  <a:pt x="190851" y="221483"/>
                </a:lnTo>
                <a:lnTo>
                  <a:pt x="174886" y="196759"/>
                </a:lnTo>
                <a:lnTo>
                  <a:pt x="168188" y="160264"/>
                </a:lnTo>
                <a:lnTo>
                  <a:pt x="174462" y="124167"/>
                </a:lnTo>
                <a:lnTo>
                  <a:pt x="192288" y="94871"/>
                </a:lnTo>
                <a:lnTo>
                  <a:pt x="220177" y="75214"/>
                </a:lnTo>
                <a:lnTo>
                  <a:pt x="256636" y="68031"/>
                </a:lnTo>
                <a:lnTo>
                  <a:pt x="388565" y="68031"/>
                </a:lnTo>
                <a:lnTo>
                  <a:pt x="380466" y="53249"/>
                </a:lnTo>
                <a:lnTo>
                  <a:pt x="343273" y="22577"/>
                </a:lnTo>
                <a:lnTo>
                  <a:pt x="299988" y="5372"/>
                </a:lnTo>
                <a:lnTo>
                  <a:pt x="256636" y="0"/>
                </a:lnTo>
                <a:close/>
              </a:path>
              <a:path w="513715" h="320675">
                <a:moveTo>
                  <a:pt x="388565" y="68031"/>
                </a:moveTo>
                <a:lnTo>
                  <a:pt x="256636" y="68031"/>
                </a:lnTo>
                <a:lnTo>
                  <a:pt x="291823" y="74999"/>
                </a:lnTo>
                <a:lnTo>
                  <a:pt x="319852" y="94298"/>
                </a:lnTo>
                <a:lnTo>
                  <a:pt x="338386" y="123522"/>
                </a:lnTo>
                <a:lnTo>
                  <a:pt x="345083" y="160264"/>
                </a:lnTo>
                <a:lnTo>
                  <a:pt x="338811" y="196125"/>
                </a:lnTo>
                <a:lnTo>
                  <a:pt x="320987" y="224897"/>
                </a:lnTo>
                <a:lnTo>
                  <a:pt x="293099" y="244030"/>
                </a:lnTo>
                <a:lnTo>
                  <a:pt x="256636" y="250974"/>
                </a:lnTo>
                <a:lnTo>
                  <a:pt x="390470" y="250974"/>
                </a:lnTo>
                <a:lnTo>
                  <a:pt x="409333" y="227538"/>
                </a:lnTo>
                <a:lnTo>
                  <a:pt x="492705" y="99018"/>
                </a:lnTo>
                <a:lnTo>
                  <a:pt x="405542" y="99018"/>
                </a:lnTo>
                <a:lnTo>
                  <a:pt x="388565" y="68031"/>
                </a:lnTo>
                <a:close/>
              </a:path>
              <a:path w="513715" h="320675">
                <a:moveTo>
                  <a:pt x="483595" y="19910"/>
                </a:moveTo>
                <a:lnTo>
                  <a:pt x="469858" y="20231"/>
                </a:lnTo>
                <a:lnTo>
                  <a:pt x="457219" y="25619"/>
                </a:lnTo>
                <a:lnTo>
                  <a:pt x="447227" y="35738"/>
                </a:lnTo>
                <a:lnTo>
                  <a:pt x="405542" y="99018"/>
                </a:lnTo>
                <a:lnTo>
                  <a:pt x="492705" y="99018"/>
                </a:lnTo>
                <a:lnTo>
                  <a:pt x="507989" y="75457"/>
                </a:lnTo>
                <a:lnTo>
                  <a:pt x="513304" y="61925"/>
                </a:lnTo>
                <a:lnTo>
                  <a:pt x="512981" y="47901"/>
                </a:lnTo>
                <a:lnTo>
                  <a:pt x="507386" y="35038"/>
                </a:lnTo>
                <a:lnTo>
                  <a:pt x="496880" y="24992"/>
                </a:lnTo>
                <a:lnTo>
                  <a:pt x="483595" y="1991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408771" y="7527923"/>
            <a:ext cx="473075" cy="308610"/>
          </a:xfrm>
          <a:custGeom>
            <a:avLst/>
            <a:gdLst/>
            <a:ahLst/>
            <a:cxnLst/>
            <a:rect l="l" t="t" r="r" b="b"/>
            <a:pathLst>
              <a:path w="473075" h="308609">
                <a:moveTo>
                  <a:pt x="319147" y="124728"/>
                </a:moveTo>
                <a:lnTo>
                  <a:pt x="245066" y="124728"/>
                </a:lnTo>
                <a:lnTo>
                  <a:pt x="245066" y="308407"/>
                </a:lnTo>
                <a:lnTo>
                  <a:pt x="314771" y="308407"/>
                </a:lnTo>
                <a:lnTo>
                  <a:pt x="404341" y="164791"/>
                </a:lnTo>
                <a:lnTo>
                  <a:pt x="319147" y="164791"/>
                </a:lnTo>
                <a:lnTo>
                  <a:pt x="319147" y="124728"/>
                </a:lnTo>
                <a:close/>
              </a:path>
              <a:path w="473075" h="308609">
                <a:moveTo>
                  <a:pt x="161163" y="0"/>
                </a:moveTo>
                <a:lnTo>
                  <a:pt x="94641" y="0"/>
                </a:lnTo>
                <a:lnTo>
                  <a:pt x="94635" y="22783"/>
                </a:lnTo>
                <a:lnTo>
                  <a:pt x="92601" y="57785"/>
                </a:lnTo>
                <a:lnTo>
                  <a:pt x="86318" y="90419"/>
                </a:lnTo>
                <a:lnTo>
                  <a:pt x="73801" y="123763"/>
                </a:lnTo>
                <a:lnTo>
                  <a:pt x="53061" y="161005"/>
                </a:lnTo>
                <a:lnTo>
                  <a:pt x="5262" y="236188"/>
                </a:lnTo>
                <a:lnTo>
                  <a:pt x="0" y="249747"/>
                </a:lnTo>
                <a:lnTo>
                  <a:pt x="247" y="263802"/>
                </a:lnTo>
                <a:lnTo>
                  <a:pt x="5672" y="276769"/>
                </a:lnTo>
                <a:lnTo>
                  <a:pt x="15942" y="287068"/>
                </a:lnTo>
                <a:lnTo>
                  <a:pt x="29888" y="292761"/>
                </a:lnTo>
                <a:lnTo>
                  <a:pt x="44410" y="292562"/>
                </a:lnTo>
                <a:lnTo>
                  <a:pt x="123363" y="188211"/>
                </a:lnTo>
                <a:lnTo>
                  <a:pt x="143112" y="153352"/>
                </a:lnTo>
                <a:lnTo>
                  <a:pt x="154357" y="124728"/>
                </a:lnTo>
                <a:lnTo>
                  <a:pt x="319147" y="124728"/>
                </a:lnTo>
                <a:lnTo>
                  <a:pt x="319147" y="66507"/>
                </a:lnTo>
                <a:lnTo>
                  <a:pt x="205758" y="66507"/>
                </a:lnTo>
                <a:lnTo>
                  <a:pt x="187950" y="63463"/>
                </a:lnTo>
                <a:lnTo>
                  <a:pt x="173825" y="53475"/>
                </a:lnTo>
                <a:lnTo>
                  <a:pt x="164517" y="35265"/>
                </a:lnTo>
                <a:lnTo>
                  <a:pt x="161280" y="8519"/>
                </a:lnTo>
                <a:lnTo>
                  <a:pt x="161163" y="0"/>
                </a:lnTo>
                <a:close/>
              </a:path>
              <a:path w="473075" h="308609">
                <a:moveTo>
                  <a:pt x="442811" y="8519"/>
                </a:moveTo>
                <a:lnTo>
                  <a:pt x="429088" y="9034"/>
                </a:lnTo>
                <a:lnTo>
                  <a:pt x="416552" y="14637"/>
                </a:lnTo>
                <a:lnTo>
                  <a:pt x="406778" y="24962"/>
                </a:lnTo>
                <a:lnTo>
                  <a:pt x="319147" y="164791"/>
                </a:lnTo>
                <a:lnTo>
                  <a:pt x="404341" y="164791"/>
                </a:lnTo>
                <a:lnTo>
                  <a:pt x="467719" y="63173"/>
                </a:lnTo>
                <a:lnTo>
                  <a:pt x="472774" y="49747"/>
                </a:lnTo>
                <a:lnTo>
                  <a:pt x="472280" y="35909"/>
                </a:lnTo>
                <a:lnTo>
                  <a:pt x="466613" y="23274"/>
                </a:lnTo>
                <a:lnTo>
                  <a:pt x="456148" y="13460"/>
                </a:lnTo>
                <a:lnTo>
                  <a:pt x="442811" y="8519"/>
                </a:lnTo>
                <a:close/>
              </a:path>
              <a:path w="473075" h="308609">
                <a:moveTo>
                  <a:pt x="245066" y="124728"/>
                </a:moveTo>
                <a:lnTo>
                  <a:pt x="154357" y="124728"/>
                </a:lnTo>
                <a:lnTo>
                  <a:pt x="164411" y="128811"/>
                </a:lnTo>
                <a:lnTo>
                  <a:pt x="175241" y="131900"/>
                </a:lnTo>
                <a:lnTo>
                  <a:pt x="186777" y="133856"/>
                </a:lnTo>
                <a:lnTo>
                  <a:pt x="198952" y="134539"/>
                </a:lnTo>
                <a:lnTo>
                  <a:pt x="210411" y="133960"/>
                </a:lnTo>
                <a:lnTo>
                  <a:pt x="222013" y="132178"/>
                </a:lnTo>
                <a:lnTo>
                  <a:pt x="233612" y="129124"/>
                </a:lnTo>
                <a:lnTo>
                  <a:pt x="245066" y="124728"/>
                </a:lnTo>
                <a:close/>
              </a:path>
              <a:path w="473075" h="308609">
                <a:moveTo>
                  <a:pt x="281840" y="0"/>
                </a:moveTo>
                <a:lnTo>
                  <a:pt x="251118" y="0"/>
                </a:lnTo>
                <a:lnTo>
                  <a:pt x="251118" y="9049"/>
                </a:lnTo>
                <a:lnTo>
                  <a:pt x="247538" y="36529"/>
                </a:lnTo>
                <a:lnTo>
                  <a:pt x="237791" y="54224"/>
                </a:lnTo>
                <a:lnTo>
                  <a:pt x="223368" y="63697"/>
                </a:lnTo>
                <a:lnTo>
                  <a:pt x="205758" y="66507"/>
                </a:lnTo>
                <a:lnTo>
                  <a:pt x="319147" y="66507"/>
                </a:lnTo>
                <a:lnTo>
                  <a:pt x="319147" y="37301"/>
                </a:lnTo>
                <a:lnTo>
                  <a:pt x="316216" y="22783"/>
                </a:lnTo>
                <a:lnTo>
                  <a:pt x="308221" y="10926"/>
                </a:lnTo>
                <a:lnTo>
                  <a:pt x="296362" y="2931"/>
                </a:lnTo>
                <a:lnTo>
                  <a:pt x="281840" y="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882092" y="7377580"/>
            <a:ext cx="429259" cy="464184"/>
          </a:xfrm>
          <a:custGeom>
            <a:avLst/>
            <a:gdLst/>
            <a:ahLst/>
            <a:cxnLst/>
            <a:rect l="l" t="t" r="r" b="b"/>
            <a:pathLst>
              <a:path w="429259" h="464184">
                <a:moveTo>
                  <a:pt x="160246" y="143529"/>
                </a:moveTo>
                <a:lnTo>
                  <a:pt x="111072" y="151199"/>
                </a:lnTo>
                <a:lnTo>
                  <a:pt x="67267" y="172948"/>
                </a:lnTo>
                <a:lnTo>
                  <a:pt x="32025" y="206889"/>
                </a:lnTo>
                <a:lnTo>
                  <a:pt x="8538" y="251134"/>
                </a:lnTo>
                <a:lnTo>
                  <a:pt x="0" y="303793"/>
                </a:lnTo>
                <a:lnTo>
                  <a:pt x="6267" y="353457"/>
                </a:lnTo>
                <a:lnTo>
                  <a:pt x="23937" y="393715"/>
                </a:lnTo>
                <a:lnTo>
                  <a:pt x="51307" y="424735"/>
                </a:lnTo>
                <a:lnTo>
                  <a:pt x="86677" y="446684"/>
                </a:lnTo>
                <a:lnTo>
                  <a:pt x="128345" y="459730"/>
                </a:lnTo>
                <a:lnTo>
                  <a:pt x="174612" y="464042"/>
                </a:lnTo>
                <a:lnTo>
                  <a:pt x="206271" y="462385"/>
                </a:lnTo>
                <a:lnTo>
                  <a:pt x="238902" y="455322"/>
                </a:lnTo>
                <a:lnTo>
                  <a:pt x="270848" y="439718"/>
                </a:lnTo>
                <a:lnTo>
                  <a:pt x="300451" y="412436"/>
                </a:lnTo>
                <a:lnTo>
                  <a:pt x="311127" y="396773"/>
                </a:lnTo>
                <a:lnTo>
                  <a:pt x="172350" y="396773"/>
                </a:lnTo>
                <a:lnTo>
                  <a:pt x="129331" y="389685"/>
                </a:lnTo>
                <a:lnTo>
                  <a:pt x="98076" y="370124"/>
                </a:lnTo>
                <a:lnTo>
                  <a:pt x="79012" y="340643"/>
                </a:lnTo>
                <a:lnTo>
                  <a:pt x="72563" y="303793"/>
                </a:lnTo>
                <a:lnTo>
                  <a:pt x="79945" y="264501"/>
                </a:lnTo>
                <a:lnTo>
                  <a:pt x="99872" y="235561"/>
                </a:lnTo>
                <a:lnTo>
                  <a:pt x="129013" y="217678"/>
                </a:lnTo>
                <a:lnTo>
                  <a:pt x="164036" y="211561"/>
                </a:lnTo>
                <a:lnTo>
                  <a:pt x="278180" y="211561"/>
                </a:lnTo>
                <a:lnTo>
                  <a:pt x="278180" y="148057"/>
                </a:lnTo>
                <a:lnTo>
                  <a:pt x="205627" y="148057"/>
                </a:lnTo>
                <a:lnTo>
                  <a:pt x="195448" y="146392"/>
                </a:lnTo>
                <a:lnTo>
                  <a:pt x="184354" y="144942"/>
                </a:lnTo>
                <a:lnTo>
                  <a:pt x="172551" y="143918"/>
                </a:lnTo>
                <a:lnTo>
                  <a:pt x="160246" y="143529"/>
                </a:lnTo>
                <a:close/>
              </a:path>
              <a:path w="429259" h="464184">
                <a:moveTo>
                  <a:pt x="278180" y="211561"/>
                </a:moveTo>
                <a:lnTo>
                  <a:pt x="164036" y="211561"/>
                </a:lnTo>
                <a:lnTo>
                  <a:pt x="177550" y="211973"/>
                </a:lnTo>
                <a:lnTo>
                  <a:pt x="188797" y="213166"/>
                </a:lnTo>
                <a:lnTo>
                  <a:pt x="198062" y="215068"/>
                </a:lnTo>
                <a:lnTo>
                  <a:pt x="205627" y="217611"/>
                </a:lnTo>
                <a:lnTo>
                  <a:pt x="205627" y="393747"/>
                </a:lnTo>
                <a:lnTo>
                  <a:pt x="197761" y="395173"/>
                </a:lnTo>
                <a:lnTo>
                  <a:pt x="189833" y="396107"/>
                </a:lnTo>
                <a:lnTo>
                  <a:pt x="181483" y="396618"/>
                </a:lnTo>
                <a:lnTo>
                  <a:pt x="172350" y="396773"/>
                </a:lnTo>
                <a:lnTo>
                  <a:pt x="311127" y="396773"/>
                </a:lnTo>
                <a:lnTo>
                  <a:pt x="328313" y="371558"/>
                </a:lnTo>
                <a:lnTo>
                  <a:pt x="363510" y="315874"/>
                </a:lnTo>
                <a:lnTo>
                  <a:pt x="278180" y="315874"/>
                </a:lnTo>
                <a:lnTo>
                  <a:pt x="278180" y="211561"/>
                </a:lnTo>
                <a:close/>
              </a:path>
              <a:path w="429259" h="464184">
                <a:moveTo>
                  <a:pt x="399971" y="164194"/>
                </a:moveTo>
                <a:lnTo>
                  <a:pt x="386451" y="164579"/>
                </a:lnTo>
                <a:lnTo>
                  <a:pt x="374058" y="170002"/>
                </a:lnTo>
                <a:lnTo>
                  <a:pt x="364355" y="180110"/>
                </a:lnTo>
                <a:lnTo>
                  <a:pt x="278180" y="315874"/>
                </a:lnTo>
                <a:lnTo>
                  <a:pt x="363510" y="315874"/>
                </a:lnTo>
                <a:lnTo>
                  <a:pt x="369823" y="305885"/>
                </a:lnTo>
                <a:lnTo>
                  <a:pt x="407529" y="244878"/>
                </a:lnTo>
                <a:lnTo>
                  <a:pt x="423976" y="217996"/>
                </a:lnTo>
                <a:lnTo>
                  <a:pt x="429015" y="204885"/>
                </a:lnTo>
                <a:lnTo>
                  <a:pt x="428642" y="191330"/>
                </a:lnTo>
                <a:lnTo>
                  <a:pt x="423206" y="178909"/>
                </a:lnTo>
                <a:lnTo>
                  <a:pt x="413055" y="169197"/>
                </a:lnTo>
                <a:lnTo>
                  <a:pt x="399971" y="164194"/>
                </a:lnTo>
                <a:close/>
              </a:path>
              <a:path w="429259" h="464184">
                <a:moveTo>
                  <a:pt x="278180" y="0"/>
                </a:moveTo>
                <a:lnTo>
                  <a:pt x="205627" y="0"/>
                </a:lnTo>
                <a:lnTo>
                  <a:pt x="205627" y="148057"/>
                </a:lnTo>
                <a:lnTo>
                  <a:pt x="278180" y="148057"/>
                </a:lnTo>
                <a:lnTo>
                  <a:pt x="278180" y="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357544" y="7372939"/>
            <a:ext cx="405130" cy="469265"/>
          </a:xfrm>
          <a:custGeom>
            <a:avLst/>
            <a:gdLst/>
            <a:ahLst/>
            <a:cxnLst/>
            <a:rect l="l" t="t" r="r" b="b"/>
            <a:pathLst>
              <a:path w="405130" h="469265">
                <a:moveTo>
                  <a:pt x="229825" y="0"/>
                </a:moveTo>
                <a:lnTo>
                  <a:pt x="182831" y="4736"/>
                </a:lnTo>
                <a:lnTo>
                  <a:pt x="139373" y="18331"/>
                </a:lnTo>
                <a:lnTo>
                  <a:pt x="100292" y="39864"/>
                </a:lnTo>
                <a:lnTo>
                  <a:pt x="66431" y="68413"/>
                </a:lnTo>
                <a:lnTo>
                  <a:pt x="38629" y="103058"/>
                </a:lnTo>
                <a:lnTo>
                  <a:pt x="17729" y="142878"/>
                </a:lnTo>
                <a:lnTo>
                  <a:pt x="4572" y="186951"/>
                </a:lnTo>
                <a:lnTo>
                  <a:pt x="0" y="234356"/>
                </a:lnTo>
                <a:lnTo>
                  <a:pt x="4511" y="283052"/>
                </a:lnTo>
                <a:lnTo>
                  <a:pt x="17519" y="327728"/>
                </a:lnTo>
                <a:lnTo>
                  <a:pt x="38234" y="367622"/>
                </a:lnTo>
                <a:lnTo>
                  <a:pt x="65869" y="401971"/>
                </a:lnTo>
                <a:lnTo>
                  <a:pt x="99634" y="430014"/>
                </a:lnTo>
                <a:lnTo>
                  <a:pt x="138741" y="450988"/>
                </a:lnTo>
                <a:lnTo>
                  <a:pt x="182401" y="464131"/>
                </a:lnTo>
                <a:lnTo>
                  <a:pt x="229825" y="468682"/>
                </a:lnTo>
                <a:lnTo>
                  <a:pt x="264969" y="466071"/>
                </a:lnTo>
                <a:lnTo>
                  <a:pt x="298417" y="458572"/>
                </a:lnTo>
                <a:lnTo>
                  <a:pt x="329317" y="446683"/>
                </a:lnTo>
                <a:lnTo>
                  <a:pt x="356816" y="430903"/>
                </a:lnTo>
                <a:lnTo>
                  <a:pt x="335045" y="392336"/>
                </a:lnTo>
                <a:lnTo>
                  <a:pt x="229825" y="392336"/>
                </a:lnTo>
                <a:lnTo>
                  <a:pt x="180136" y="384324"/>
                </a:lnTo>
                <a:lnTo>
                  <a:pt x="138393" y="361979"/>
                </a:lnTo>
                <a:lnTo>
                  <a:pt x="106375" y="327843"/>
                </a:lnTo>
                <a:lnTo>
                  <a:pt x="85859" y="284455"/>
                </a:lnTo>
                <a:lnTo>
                  <a:pt x="78625" y="234356"/>
                </a:lnTo>
                <a:lnTo>
                  <a:pt x="85640" y="184827"/>
                </a:lnTo>
                <a:lnTo>
                  <a:pt x="105717" y="141505"/>
                </a:lnTo>
                <a:lnTo>
                  <a:pt x="137407" y="107146"/>
                </a:lnTo>
                <a:lnTo>
                  <a:pt x="179260" y="84509"/>
                </a:lnTo>
                <a:lnTo>
                  <a:pt x="229825" y="76350"/>
                </a:lnTo>
                <a:lnTo>
                  <a:pt x="398902" y="76350"/>
                </a:lnTo>
                <a:lnTo>
                  <a:pt x="395338" y="70416"/>
                </a:lnTo>
                <a:lnTo>
                  <a:pt x="358086" y="38807"/>
                </a:lnTo>
                <a:lnTo>
                  <a:pt x="316956" y="16891"/>
                </a:lnTo>
                <a:lnTo>
                  <a:pt x="273639" y="4133"/>
                </a:lnTo>
                <a:lnTo>
                  <a:pt x="229825" y="0"/>
                </a:lnTo>
                <a:close/>
              </a:path>
              <a:path w="405130" h="469265">
                <a:moveTo>
                  <a:pt x="320534" y="366632"/>
                </a:moveTo>
                <a:lnTo>
                  <a:pt x="299548" y="377351"/>
                </a:lnTo>
                <a:lnTo>
                  <a:pt x="277437" y="385442"/>
                </a:lnTo>
                <a:lnTo>
                  <a:pt x="254198" y="390554"/>
                </a:lnTo>
                <a:lnTo>
                  <a:pt x="229825" y="392336"/>
                </a:lnTo>
                <a:lnTo>
                  <a:pt x="335045" y="392336"/>
                </a:lnTo>
                <a:lnTo>
                  <a:pt x="320534" y="366632"/>
                </a:lnTo>
                <a:close/>
              </a:path>
              <a:path w="405130" h="469265">
                <a:moveTo>
                  <a:pt x="398902" y="76350"/>
                </a:moveTo>
                <a:lnTo>
                  <a:pt x="229825" y="76350"/>
                </a:lnTo>
                <a:lnTo>
                  <a:pt x="261836" y="79514"/>
                </a:lnTo>
                <a:lnTo>
                  <a:pt x="290729" y="88594"/>
                </a:lnTo>
                <a:lnTo>
                  <a:pt x="316465" y="102972"/>
                </a:lnTo>
                <a:lnTo>
                  <a:pt x="339005" y="122027"/>
                </a:lnTo>
                <a:lnTo>
                  <a:pt x="349230" y="129468"/>
                </a:lnTo>
                <a:lnTo>
                  <a:pt x="360901" y="133053"/>
                </a:lnTo>
                <a:lnTo>
                  <a:pt x="372982" y="132497"/>
                </a:lnTo>
                <a:lnTo>
                  <a:pt x="384438" y="127515"/>
                </a:lnTo>
                <a:lnTo>
                  <a:pt x="389778" y="123916"/>
                </a:lnTo>
                <a:lnTo>
                  <a:pt x="400380" y="112639"/>
                </a:lnTo>
                <a:lnTo>
                  <a:pt x="404958" y="98526"/>
                </a:lnTo>
                <a:lnTo>
                  <a:pt x="403337" y="83732"/>
                </a:lnTo>
                <a:lnTo>
                  <a:pt x="398902" y="7635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735490" y="7521108"/>
            <a:ext cx="466090" cy="315595"/>
          </a:xfrm>
          <a:custGeom>
            <a:avLst/>
            <a:gdLst/>
            <a:ahLst/>
            <a:cxnLst/>
            <a:rect l="l" t="t" r="r" b="b"/>
            <a:pathLst>
              <a:path w="466090" h="315595">
                <a:moveTo>
                  <a:pt x="182182" y="0"/>
                </a:moveTo>
                <a:lnTo>
                  <a:pt x="130367" y="5621"/>
                </a:lnTo>
                <a:lnTo>
                  <a:pt x="85900" y="21785"/>
                </a:lnTo>
                <a:lnTo>
                  <a:pt x="49705" y="47440"/>
                </a:lnTo>
                <a:lnTo>
                  <a:pt x="22707" y="81536"/>
                </a:lnTo>
                <a:lnTo>
                  <a:pt x="5830" y="123022"/>
                </a:lnTo>
                <a:lnTo>
                  <a:pt x="0" y="170848"/>
                </a:lnTo>
                <a:lnTo>
                  <a:pt x="2229" y="198276"/>
                </a:lnTo>
                <a:lnTo>
                  <a:pt x="18226" y="246796"/>
                </a:lnTo>
                <a:lnTo>
                  <a:pt x="40919" y="282881"/>
                </a:lnTo>
                <a:lnTo>
                  <a:pt x="78960" y="310160"/>
                </a:lnTo>
                <a:lnTo>
                  <a:pt x="105054" y="315224"/>
                </a:lnTo>
                <a:lnTo>
                  <a:pt x="127512" y="309088"/>
                </a:lnTo>
                <a:lnTo>
                  <a:pt x="157303" y="282089"/>
                </a:lnTo>
                <a:lnTo>
                  <a:pt x="179297" y="247954"/>
                </a:lnTo>
                <a:lnTo>
                  <a:pt x="98279" y="247954"/>
                </a:lnTo>
                <a:lnTo>
                  <a:pt x="85853" y="229240"/>
                </a:lnTo>
                <a:lnTo>
                  <a:pt x="77679" y="209397"/>
                </a:lnTo>
                <a:lnTo>
                  <a:pt x="73190" y="188424"/>
                </a:lnTo>
                <a:lnTo>
                  <a:pt x="71819" y="166320"/>
                </a:lnTo>
                <a:lnTo>
                  <a:pt x="78196" y="127644"/>
                </a:lnTo>
                <a:lnTo>
                  <a:pt x="97329" y="95631"/>
                </a:lnTo>
                <a:lnTo>
                  <a:pt x="129219" y="73824"/>
                </a:lnTo>
                <a:lnTo>
                  <a:pt x="173869" y="65767"/>
                </a:lnTo>
                <a:lnTo>
                  <a:pt x="310234" y="65767"/>
                </a:lnTo>
                <a:lnTo>
                  <a:pt x="309137" y="58491"/>
                </a:lnTo>
                <a:lnTo>
                  <a:pt x="286635" y="25446"/>
                </a:lnTo>
                <a:lnTo>
                  <a:pt x="248218" y="9036"/>
                </a:lnTo>
                <a:lnTo>
                  <a:pt x="204505" y="1080"/>
                </a:lnTo>
                <a:lnTo>
                  <a:pt x="182182" y="0"/>
                </a:lnTo>
                <a:close/>
              </a:path>
              <a:path w="466090" h="315595">
                <a:moveTo>
                  <a:pt x="312220" y="148930"/>
                </a:moveTo>
                <a:lnTo>
                  <a:pt x="241898" y="148930"/>
                </a:lnTo>
                <a:lnTo>
                  <a:pt x="241898" y="264689"/>
                </a:lnTo>
                <a:lnTo>
                  <a:pt x="242115" y="272552"/>
                </a:lnTo>
                <a:lnTo>
                  <a:pt x="245567" y="289852"/>
                </a:lnTo>
                <a:lnTo>
                  <a:pt x="256453" y="307152"/>
                </a:lnTo>
                <a:lnTo>
                  <a:pt x="278975" y="315016"/>
                </a:lnTo>
                <a:lnTo>
                  <a:pt x="299261" y="309289"/>
                </a:lnTo>
                <a:lnTo>
                  <a:pt x="317337" y="295013"/>
                </a:lnTo>
                <a:lnTo>
                  <a:pt x="332737" y="276547"/>
                </a:lnTo>
                <a:lnTo>
                  <a:pt x="344994" y="258248"/>
                </a:lnTo>
                <a:lnTo>
                  <a:pt x="395648" y="177654"/>
                </a:lnTo>
                <a:lnTo>
                  <a:pt x="312220" y="177654"/>
                </a:lnTo>
                <a:lnTo>
                  <a:pt x="312220" y="148930"/>
                </a:lnTo>
                <a:close/>
              </a:path>
              <a:path w="466090" h="315595">
                <a:moveTo>
                  <a:pt x="310234" y="65767"/>
                </a:moveTo>
                <a:lnTo>
                  <a:pt x="173869" y="65767"/>
                </a:lnTo>
                <a:lnTo>
                  <a:pt x="183824" y="65946"/>
                </a:lnTo>
                <a:lnTo>
                  <a:pt x="193429" y="66621"/>
                </a:lnTo>
                <a:lnTo>
                  <a:pt x="202895" y="68001"/>
                </a:lnTo>
                <a:lnTo>
                  <a:pt x="212433" y="70295"/>
                </a:lnTo>
                <a:lnTo>
                  <a:pt x="98279" y="247954"/>
                </a:lnTo>
                <a:lnTo>
                  <a:pt x="179297" y="247954"/>
                </a:lnTo>
                <a:lnTo>
                  <a:pt x="241898" y="148930"/>
                </a:lnTo>
                <a:lnTo>
                  <a:pt x="312220" y="148930"/>
                </a:lnTo>
                <a:lnTo>
                  <a:pt x="312220" y="78934"/>
                </a:lnTo>
                <a:lnTo>
                  <a:pt x="310234" y="65767"/>
                </a:lnTo>
                <a:close/>
              </a:path>
              <a:path w="466090" h="315595">
                <a:moveTo>
                  <a:pt x="436371" y="20751"/>
                </a:moveTo>
                <a:lnTo>
                  <a:pt x="422809" y="21163"/>
                </a:lnTo>
                <a:lnTo>
                  <a:pt x="410392" y="26639"/>
                </a:lnTo>
                <a:lnTo>
                  <a:pt x="400699" y="36820"/>
                </a:lnTo>
                <a:lnTo>
                  <a:pt x="312220" y="177654"/>
                </a:lnTo>
                <a:lnTo>
                  <a:pt x="395648" y="177654"/>
                </a:lnTo>
                <a:lnTo>
                  <a:pt x="460530" y="74421"/>
                </a:lnTo>
                <a:lnTo>
                  <a:pt x="465495" y="61325"/>
                </a:lnTo>
                <a:lnTo>
                  <a:pt x="465077" y="47811"/>
                </a:lnTo>
                <a:lnTo>
                  <a:pt x="459629" y="35438"/>
                </a:lnTo>
                <a:lnTo>
                  <a:pt x="449504" y="25765"/>
                </a:lnTo>
                <a:lnTo>
                  <a:pt x="436371" y="20751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132808" y="7521112"/>
            <a:ext cx="942340" cy="315595"/>
          </a:xfrm>
          <a:custGeom>
            <a:avLst/>
            <a:gdLst/>
            <a:ahLst/>
            <a:cxnLst/>
            <a:rect l="l" t="t" r="r" b="b"/>
            <a:pathLst>
              <a:path w="942340" h="315595">
                <a:moveTo>
                  <a:pt x="302648" y="71817"/>
                </a:moveTo>
                <a:lnTo>
                  <a:pt x="226903" y="71817"/>
                </a:lnTo>
                <a:lnTo>
                  <a:pt x="231458" y="74842"/>
                </a:lnTo>
                <a:lnTo>
                  <a:pt x="231458" y="315218"/>
                </a:lnTo>
                <a:lnTo>
                  <a:pt x="300251" y="315218"/>
                </a:lnTo>
                <a:lnTo>
                  <a:pt x="390664" y="170841"/>
                </a:lnTo>
                <a:lnTo>
                  <a:pt x="304775" y="170841"/>
                </a:lnTo>
                <a:lnTo>
                  <a:pt x="304775" y="87680"/>
                </a:lnTo>
                <a:lnTo>
                  <a:pt x="302648" y="71817"/>
                </a:lnTo>
                <a:close/>
              </a:path>
              <a:path w="942340" h="315595">
                <a:moveTo>
                  <a:pt x="546075" y="71817"/>
                </a:moveTo>
                <a:lnTo>
                  <a:pt x="470330" y="71817"/>
                </a:lnTo>
                <a:lnTo>
                  <a:pt x="474864" y="74842"/>
                </a:lnTo>
                <a:lnTo>
                  <a:pt x="474864" y="315218"/>
                </a:lnTo>
                <a:lnTo>
                  <a:pt x="542893" y="315218"/>
                </a:lnTo>
                <a:lnTo>
                  <a:pt x="634260" y="169339"/>
                </a:lnTo>
                <a:lnTo>
                  <a:pt x="548202" y="169339"/>
                </a:lnTo>
                <a:lnTo>
                  <a:pt x="548202" y="87680"/>
                </a:lnTo>
                <a:lnTo>
                  <a:pt x="546075" y="71817"/>
                </a:lnTo>
                <a:close/>
              </a:path>
              <a:path w="942340" h="315595">
                <a:moveTo>
                  <a:pt x="788717" y="71817"/>
                </a:moveTo>
                <a:lnTo>
                  <a:pt x="713003" y="71817"/>
                </a:lnTo>
                <a:lnTo>
                  <a:pt x="717527" y="74842"/>
                </a:lnTo>
                <a:lnTo>
                  <a:pt x="717527" y="315218"/>
                </a:lnTo>
                <a:lnTo>
                  <a:pt x="785556" y="315218"/>
                </a:lnTo>
                <a:lnTo>
                  <a:pt x="873913" y="174628"/>
                </a:lnTo>
                <a:lnTo>
                  <a:pt x="790844" y="174628"/>
                </a:lnTo>
                <a:lnTo>
                  <a:pt x="790844" y="87680"/>
                </a:lnTo>
                <a:lnTo>
                  <a:pt x="788717" y="71817"/>
                </a:lnTo>
                <a:close/>
              </a:path>
              <a:path w="942340" h="315595">
                <a:moveTo>
                  <a:pt x="226903" y="0"/>
                </a:moveTo>
                <a:lnTo>
                  <a:pt x="179199" y="10579"/>
                </a:lnTo>
                <a:lnTo>
                  <a:pt x="135461" y="52905"/>
                </a:lnTo>
                <a:lnTo>
                  <a:pt x="5161" y="258948"/>
                </a:lnTo>
                <a:lnTo>
                  <a:pt x="0" y="272524"/>
                </a:lnTo>
                <a:lnTo>
                  <a:pt x="419" y="286540"/>
                </a:lnTo>
                <a:lnTo>
                  <a:pt x="6055" y="299380"/>
                </a:lnTo>
                <a:lnTo>
                  <a:pt x="16543" y="309427"/>
                </a:lnTo>
                <a:lnTo>
                  <a:pt x="30186" y="314641"/>
                </a:lnTo>
                <a:lnTo>
                  <a:pt x="44279" y="314212"/>
                </a:lnTo>
                <a:lnTo>
                  <a:pt x="57175" y="308513"/>
                </a:lnTo>
                <a:lnTo>
                  <a:pt x="67232" y="297915"/>
                </a:lnTo>
                <a:lnTo>
                  <a:pt x="197438" y="90710"/>
                </a:lnTo>
                <a:lnTo>
                  <a:pt x="203081" y="82019"/>
                </a:lnTo>
                <a:lnTo>
                  <a:pt x="208013" y="76162"/>
                </a:lnTo>
                <a:lnTo>
                  <a:pt x="212946" y="72856"/>
                </a:lnTo>
                <a:lnTo>
                  <a:pt x="218589" y="71817"/>
                </a:lnTo>
                <a:lnTo>
                  <a:pt x="302648" y="71817"/>
                </a:lnTo>
                <a:lnTo>
                  <a:pt x="299945" y="51660"/>
                </a:lnTo>
                <a:lnTo>
                  <a:pt x="285405" y="24000"/>
                </a:lnTo>
                <a:lnTo>
                  <a:pt x="261082" y="6260"/>
                </a:lnTo>
                <a:lnTo>
                  <a:pt x="226903" y="0"/>
                </a:lnTo>
                <a:close/>
              </a:path>
              <a:path w="942340" h="315595">
                <a:moveTo>
                  <a:pt x="912577" y="21102"/>
                </a:moveTo>
                <a:lnTo>
                  <a:pt x="899164" y="21581"/>
                </a:lnTo>
                <a:lnTo>
                  <a:pt x="886903" y="27036"/>
                </a:lnTo>
                <a:lnTo>
                  <a:pt x="877333" y="37108"/>
                </a:lnTo>
                <a:lnTo>
                  <a:pt x="790844" y="174628"/>
                </a:lnTo>
                <a:lnTo>
                  <a:pt x="873913" y="174628"/>
                </a:lnTo>
                <a:lnTo>
                  <a:pt x="936829" y="74518"/>
                </a:lnTo>
                <a:lnTo>
                  <a:pt x="941781" y="61412"/>
                </a:lnTo>
                <a:lnTo>
                  <a:pt x="941316" y="47900"/>
                </a:lnTo>
                <a:lnTo>
                  <a:pt x="935801" y="35556"/>
                </a:lnTo>
                <a:lnTo>
                  <a:pt x="925604" y="25957"/>
                </a:lnTo>
                <a:lnTo>
                  <a:pt x="912577" y="21102"/>
                </a:lnTo>
                <a:close/>
              </a:path>
              <a:path w="942340" h="315595">
                <a:moveTo>
                  <a:pt x="470330" y="0"/>
                </a:moveTo>
                <a:lnTo>
                  <a:pt x="422615" y="10579"/>
                </a:lnTo>
                <a:lnTo>
                  <a:pt x="378867" y="52905"/>
                </a:lnTo>
                <a:lnTo>
                  <a:pt x="304775" y="170841"/>
                </a:lnTo>
                <a:lnTo>
                  <a:pt x="390664" y="170841"/>
                </a:lnTo>
                <a:lnTo>
                  <a:pt x="440844" y="90710"/>
                </a:lnTo>
                <a:lnTo>
                  <a:pt x="446490" y="82019"/>
                </a:lnTo>
                <a:lnTo>
                  <a:pt x="451430" y="76162"/>
                </a:lnTo>
                <a:lnTo>
                  <a:pt x="456370" y="72856"/>
                </a:lnTo>
                <a:lnTo>
                  <a:pt x="462016" y="71817"/>
                </a:lnTo>
                <a:lnTo>
                  <a:pt x="546075" y="71817"/>
                </a:lnTo>
                <a:lnTo>
                  <a:pt x="543372" y="51660"/>
                </a:lnTo>
                <a:lnTo>
                  <a:pt x="528832" y="24000"/>
                </a:lnTo>
                <a:lnTo>
                  <a:pt x="504509" y="6260"/>
                </a:lnTo>
                <a:lnTo>
                  <a:pt x="470330" y="0"/>
                </a:lnTo>
                <a:close/>
              </a:path>
              <a:path w="942340" h="315595">
                <a:moveTo>
                  <a:pt x="713003" y="0"/>
                </a:moveTo>
                <a:lnTo>
                  <a:pt x="665272" y="10579"/>
                </a:lnTo>
                <a:lnTo>
                  <a:pt x="621529" y="52905"/>
                </a:lnTo>
                <a:lnTo>
                  <a:pt x="548202" y="169339"/>
                </a:lnTo>
                <a:lnTo>
                  <a:pt x="634260" y="169339"/>
                </a:lnTo>
                <a:lnTo>
                  <a:pt x="683507" y="90710"/>
                </a:lnTo>
                <a:lnTo>
                  <a:pt x="689155" y="82019"/>
                </a:lnTo>
                <a:lnTo>
                  <a:pt x="694098" y="76162"/>
                </a:lnTo>
                <a:lnTo>
                  <a:pt x="699041" y="72856"/>
                </a:lnTo>
                <a:lnTo>
                  <a:pt x="704689" y="71817"/>
                </a:lnTo>
                <a:lnTo>
                  <a:pt x="788717" y="71817"/>
                </a:lnTo>
                <a:lnTo>
                  <a:pt x="786014" y="51660"/>
                </a:lnTo>
                <a:lnTo>
                  <a:pt x="771478" y="24000"/>
                </a:lnTo>
                <a:lnTo>
                  <a:pt x="747164" y="6260"/>
                </a:lnTo>
                <a:lnTo>
                  <a:pt x="713003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002195" y="7521111"/>
            <a:ext cx="440055" cy="491490"/>
          </a:xfrm>
          <a:custGeom>
            <a:avLst/>
            <a:gdLst/>
            <a:ahLst/>
            <a:cxnLst/>
            <a:rect l="l" t="t" r="r" b="b"/>
            <a:pathLst>
              <a:path w="440055" h="491490">
                <a:moveTo>
                  <a:pt x="234233" y="145143"/>
                </a:moveTo>
                <a:lnTo>
                  <a:pt x="161669" y="145143"/>
                </a:lnTo>
                <a:lnTo>
                  <a:pt x="161669" y="491355"/>
                </a:lnTo>
                <a:lnTo>
                  <a:pt x="234233" y="491355"/>
                </a:lnTo>
                <a:lnTo>
                  <a:pt x="234233" y="315986"/>
                </a:lnTo>
                <a:lnTo>
                  <a:pt x="313572" y="315986"/>
                </a:lnTo>
                <a:lnTo>
                  <a:pt x="320426" y="315148"/>
                </a:lnTo>
                <a:lnTo>
                  <a:pt x="359553" y="299794"/>
                </a:lnTo>
                <a:lnTo>
                  <a:pt x="392508" y="275539"/>
                </a:lnTo>
                <a:lnTo>
                  <a:pt x="410728" y="252477"/>
                </a:lnTo>
                <a:lnTo>
                  <a:pt x="274294" y="252477"/>
                </a:lnTo>
                <a:lnTo>
                  <a:pt x="263569" y="252207"/>
                </a:lnTo>
                <a:lnTo>
                  <a:pt x="253129" y="251443"/>
                </a:lnTo>
                <a:lnTo>
                  <a:pt x="243256" y="250256"/>
                </a:lnTo>
                <a:lnTo>
                  <a:pt x="234233" y="248715"/>
                </a:lnTo>
                <a:lnTo>
                  <a:pt x="234233" y="145143"/>
                </a:lnTo>
                <a:close/>
              </a:path>
              <a:path w="440055" h="491490">
                <a:moveTo>
                  <a:pt x="313572" y="315986"/>
                </a:moveTo>
                <a:lnTo>
                  <a:pt x="234233" y="315986"/>
                </a:lnTo>
                <a:lnTo>
                  <a:pt x="243717" y="317966"/>
                </a:lnTo>
                <a:lnTo>
                  <a:pt x="253983" y="319379"/>
                </a:lnTo>
                <a:lnTo>
                  <a:pt x="264960" y="320226"/>
                </a:lnTo>
                <a:lnTo>
                  <a:pt x="276577" y="320508"/>
                </a:lnTo>
                <a:lnTo>
                  <a:pt x="313572" y="315986"/>
                </a:lnTo>
                <a:close/>
              </a:path>
              <a:path w="440055" h="491490">
                <a:moveTo>
                  <a:pt x="266745" y="0"/>
                </a:moveTo>
                <a:lnTo>
                  <a:pt x="219961" y="3548"/>
                </a:lnTo>
                <a:lnTo>
                  <a:pt x="183082" y="14732"/>
                </a:lnTo>
                <a:lnTo>
                  <a:pt x="143309" y="46745"/>
                </a:lnTo>
                <a:lnTo>
                  <a:pt x="4899" y="262359"/>
                </a:lnTo>
                <a:lnTo>
                  <a:pt x="0" y="275209"/>
                </a:lnTo>
                <a:lnTo>
                  <a:pt x="333" y="288490"/>
                </a:lnTo>
                <a:lnTo>
                  <a:pt x="5572" y="300697"/>
                </a:lnTo>
                <a:lnTo>
                  <a:pt x="15391" y="310326"/>
                </a:lnTo>
                <a:lnTo>
                  <a:pt x="28563" y="315530"/>
                </a:lnTo>
                <a:lnTo>
                  <a:pt x="42215" y="315190"/>
                </a:lnTo>
                <a:lnTo>
                  <a:pt x="54709" y="309673"/>
                </a:lnTo>
                <a:lnTo>
                  <a:pt x="64405" y="299346"/>
                </a:lnTo>
                <a:lnTo>
                  <a:pt x="161669" y="145143"/>
                </a:lnTo>
                <a:lnTo>
                  <a:pt x="234233" y="145143"/>
                </a:lnTo>
                <a:lnTo>
                  <a:pt x="234233" y="70290"/>
                </a:lnTo>
                <a:lnTo>
                  <a:pt x="242212" y="68865"/>
                </a:lnTo>
                <a:lnTo>
                  <a:pt x="250398" y="67933"/>
                </a:lnTo>
                <a:lnTo>
                  <a:pt x="259007" y="67424"/>
                </a:lnTo>
                <a:lnTo>
                  <a:pt x="268253" y="67270"/>
                </a:lnTo>
                <a:lnTo>
                  <a:pt x="413638" y="67270"/>
                </a:lnTo>
                <a:lnTo>
                  <a:pt x="389296" y="39309"/>
                </a:lnTo>
                <a:lnTo>
                  <a:pt x="354289" y="17358"/>
                </a:lnTo>
                <a:lnTo>
                  <a:pt x="312900" y="4311"/>
                </a:lnTo>
                <a:lnTo>
                  <a:pt x="266745" y="0"/>
                </a:lnTo>
                <a:close/>
              </a:path>
              <a:path w="440055" h="491490">
                <a:moveTo>
                  <a:pt x="413638" y="67270"/>
                </a:moveTo>
                <a:lnTo>
                  <a:pt x="268253" y="67270"/>
                </a:lnTo>
                <a:lnTo>
                  <a:pt x="311160" y="74357"/>
                </a:lnTo>
                <a:lnTo>
                  <a:pt x="342159" y="93918"/>
                </a:lnTo>
                <a:lnTo>
                  <a:pt x="360965" y="123403"/>
                </a:lnTo>
                <a:lnTo>
                  <a:pt x="367297" y="160264"/>
                </a:lnTo>
                <a:lnTo>
                  <a:pt x="360208" y="199544"/>
                </a:lnTo>
                <a:lnTo>
                  <a:pt x="340644" y="228479"/>
                </a:lnTo>
                <a:lnTo>
                  <a:pt x="311156" y="246359"/>
                </a:lnTo>
                <a:lnTo>
                  <a:pt x="274294" y="252477"/>
                </a:lnTo>
                <a:lnTo>
                  <a:pt x="410728" y="252477"/>
                </a:lnTo>
                <a:lnTo>
                  <a:pt x="417842" y="243471"/>
                </a:lnTo>
                <a:lnTo>
                  <a:pt x="434106" y="204683"/>
                </a:lnTo>
                <a:lnTo>
                  <a:pt x="439849" y="160264"/>
                </a:lnTo>
                <a:lnTo>
                  <a:pt x="433693" y="110594"/>
                </a:lnTo>
                <a:lnTo>
                  <a:pt x="416303" y="70331"/>
                </a:lnTo>
                <a:lnTo>
                  <a:pt x="413638" y="6727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4"/>
            <a:ext cx="20104099" cy="10552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844612" y="1303585"/>
            <a:ext cx="5287369" cy="52873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58407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2154468" y="856383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0196413" y="3191391"/>
            <a:ext cx="4373245" cy="317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15365">
              <a:lnSpc>
                <a:spcPct val="127699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対象者別 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 marL="284480">
              <a:lnSpc>
                <a:spcPct val="100000"/>
              </a:lnSpc>
              <a:spcBef>
                <a:spcPts val="2310"/>
              </a:spcBef>
            </a:pP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348332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15927" y="3201442"/>
            <a:ext cx="4206240" cy="32302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L="6985">
              <a:lnSpc>
                <a:spcPts val="11670"/>
              </a:lnSpc>
              <a:spcBef>
                <a:spcPts val="2370"/>
              </a:spcBef>
            </a:pPr>
            <a:r>
              <a:rPr dirty="0" sz="9900" spc="-10" b="1">
                <a:latin typeface="Yu Gothic"/>
                <a:cs typeface="Yu Gothic"/>
              </a:rPr>
              <a:t>使い方</a:t>
            </a:r>
            <a:endParaRPr sz="9900">
              <a:latin typeface="Yu Gothic"/>
              <a:cs typeface="Yu Gothic"/>
            </a:endParaRPr>
          </a:p>
          <a:p>
            <a:pPr algn="ctr" marR="3175">
              <a:lnSpc>
                <a:spcPts val="5730"/>
              </a:lnSpc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700248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149141" y="3421750"/>
            <a:ext cx="4206240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997284" y="3976707"/>
            <a:ext cx="2538730" cy="2383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情報</a:t>
            </a:r>
            <a:endParaRPr sz="9900">
              <a:latin typeface="Yu Gothic"/>
              <a:cs typeface="Yu Gothic"/>
            </a:endParaRPr>
          </a:p>
          <a:p>
            <a:pPr marL="337185">
              <a:lnSpc>
                <a:spcPct val="100000"/>
              </a:lnSpc>
              <a:spcBef>
                <a:spcPts val="155"/>
              </a:spcBef>
            </a:pP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8531542" y="8238357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9791" y="3277476"/>
            <a:ext cx="4206240" cy="610679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R="110489">
              <a:lnSpc>
                <a:spcPct val="100000"/>
              </a:lnSpc>
              <a:spcBef>
                <a:spcPts val="1135"/>
              </a:spcBef>
            </a:pPr>
            <a:r>
              <a:rPr dirty="0" sz="13850" b="1">
                <a:latin typeface="Yu Gothic"/>
                <a:cs typeface="Yu Gothic"/>
              </a:rPr>
              <a:t>とは</a:t>
            </a:r>
            <a:endParaRPr sz="13850">
              <a:latin typeface="Yu Gothic"/>
              <a:cs typeface="Yu Gothic"/>
            </a:endParaRPr>
          </a:p>
          <a:p>
            <a:pPr marL="608965">
              <a:lnSpc>
                <a:spcPct val="100000"/>
              </a:lnSpc>
              <a:spcBef>
                <a:spcPts val="1734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5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54287" y="2757771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60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8"/>
                </a:lnTo>
                <a:lnTo>
                  <a:pt x="177787" y="21090"/>
                </a:lnTo>
                <a:lnTo>
                  <a:pt x="136070" y="40574"/>
                </a:lnTo>
                <a:lnTo>
                  <a:pt x="98803" y="66725"/>
                </a:lnTo>
                <a:lnTo>
                  <a:pt x="66725" y="98803"/>
                </a:lnTo>
                <a:lnTo>
                  <a:pt x="40574" y="136070"/>
                </a:lnTo>
                <a:lnTo>
                  <a:pt x="21090" y="177787"/>
                </a:lnTo>
                <a:lnTo>
                  <a:pt x="10796" y="217781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3"/>
                </a:lnTo>
                <a:lnTo>
                  <a:pt x="4573" y="1616991"/>
                </a:lnTo>
                <a:lnTo>
                  <a:pt x="10802" y="1659136"/>
                </a:lnTo>
                <a:lnTo>
                  <a:pt x="21090" y="1699114"/>
                </a:lnTo>
                <a:lnTo>
                  <a:pt x="40574" y="1740831"/>
                </a:lnTo>
                <a:lnTo>
                  <a:pt x="66725" y="1778099"/>
                </a:lnTo>
                <a:lnTo>
                  <a:pt x="98803" y="1810177"/>
                </a:lnTo>
                <a:lnTo>
                  <a:pt x="136070" y="1836328"/>
                </a:lnTo>
                <a:lnTo>
                  <a:pt x="177787" y="1855812"/>
                </a:lnTo>
                <a:lnTo>
                  <a:pt x="217765" y="1866104"/>
                </a:lnTo>
                <a:lnTo>
                  <a:pt x="259911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3" y="1875552"/>
                </a:lnTo>
                <a:lnTo>
                  <a:pt x="1616868" y="1872346"/>
                </a:lnTo>
                <a:lnTo>
                  <a:pt x="1659121" y="1866104"/>
                </a:lnTo>
                <a:lnTo>
                  <a:pt x="1699114" y="1855812"/>
                </a:lnTo>
                <a:lnTo>
                  <a:pt x="1740831" y="1836328"/>
                </a:lnTo>
                <a:lnTo>
                  <a:pt x="1778098" y="1810177"/>
                </a:lnTo>
                <a:lnTo>
                  <a:pt x="1810177" y="1778099"/>
                </a:lnTo>
                <a:lnTo>
                  <a:pt x="1836328" y="1740831"/>
                </a:lnTo>
                <a:lnTo>
                  <a:pt x="1855812" y="1699114"/>
                </a:lnTo>
                <a:lnTo>
                  <a:pt x="1866106" y="1659121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9"/>
                </a:lnTo>
                <a:lnTo>
                  <a:pt x="1872328" y="259911"/>
                </a:lnTo>
                <a:lnTo>
                  <a:pt x="1866100" y="217765"/>
                </a:lnTo>
                <a:lnTo>
                  <a:pt x="1855812" y="177787"/>
                </a:lnTo>
                <a:lnTo>
                  <a:pt x="1836328" y="136070"/>
                </a:lnTo>
                <a:lnTo>
                  <a:pt x="1810177" y="98803"/>
                </a:lnTo>
                <a:lnTo>
                  <a:pt x="1778098" y="66725"/>
                </a:lnTo>
                <a:lnTo>
                  <a:pt x="1740831" y="40574"/>
                </a:lnTo>
                <a:lnTo>
                  <a:pt x="1699114" y="21090"/>
                </a:lnTo>
                <a:lnTo>
                  <a:pt x="1659136" y="10798"/>
                </a:lnTo>
                <a:lnTo>
                  <a:pt x="1616991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75229" y="5543027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59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8"/>
                </a:lnTo>
                <a:lnTo>
                  <a:pt x="177787" y="21090"/>
                </a:lnTo>
                <a:lnTo>
                  <a:pt x="136070" y="40574"/>
                </a:lnTo>
                <a:lnTo>
                  <a:pt x="98803" y="66725"/>
                </a:lnTo>
                <a:lnTo>
                  <a:pt x="66725" y="98803"/>
                </a:lnTo>
                <a:lnTo>
                  <a:pt x="40574" y="136070"/>
                </a:lnTo>
                <a:lnTo>
                  <a:pt x="21090" y="177787"/>
                </a:lnTo>
                <a:lnTo>
                  <a:pt x="10796" y="217781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3"/>
                </a:lnTo>
                <a:lnTo>
                  <a:pt x="4573" y="1616991"/>
                </a:lnTo>
                <a:lnTo>
                  <a:pt x="10802" y="1659136"/>
                </a:lnTo>
                <a:lnTo>
                  <a:pt x="21090" y="1699114"/>
                </a:lnTo>
                <a:lnTo>
                  <a:pt x="40574" y="1740831"/>
                </a:lnTo>
                <a:lnTo>
                  <a:pt x="66725" y="1778099"/>
                </a:lnTo>
                <a:lnTo>
                  <a:pt x="98803" y="1810177"/>
                </a:lnTo>
                <a:lnTo>
                  <a:pt x="136070" y="1836328"/>
                </a:lnTo>
                <a:lnTo>
                  <a:pt x="177787" y="1855812"/>
                </a:lnTo>
                <a:lnTo>
                  <a:pt x="217765" y="1866104"/>
                </a:lnTo>
                <a:lnTo>
                  <a:pt x="259911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3" y="1875552"/>
                </a:lnTo>
                <a:lnTo>
                  <a:pt x="1616868" y="1872346"/>
                </a:lnTo>
                <a:lnTo>
                  <a:pt x="1659121" y="1866104"/>
                </a:lnTo>
                <a:lnTo>
                  <a:pt x="1699114" y="1855812"/>
                </a:lnTo>
                <a:lnTo>
                  <a:pt x="1740831" y="1836328"/>
                </a:lnTo>
                <a:lnTo>
                  <a:pt x="1778098" y="1810177"/>
                </a:lnTo>
                <a:lnTo>
                  <a:pt x="1810177" y="1778099"/>
                </a:lnTo>
                <a:lnTo>
                  <a:pt x="1836328" y="1740831"/>
                </a:lnTo>
                <a:lnTo>
                  <a:pt x="1855812" y="1699114"/>
                </a:lnTo>
                <a:lnTo>
                  <a:pt x="1866106" y="1659121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9"/>
                </a:lnTo>
                <a:lnTo>
                  <a:pt x="1872328" y="259911"/>
                </a:lnTo>
                <a:lnTo>
                  <a:pt x="1866100" y="217765"/>
                </a:lnTo>
                <a:lnTo>
                  <a:pt x="1855812" y="177787"/>
                </a:lnTo>
                <a:lnTo>
                  <a:pt x="1836328" y="136070"/>
                </a:lnTo>
                <a:lnTo>
                  <a:pt x="1810177" y="98803"/>
                </a:lnTo>
                <a:lnTo>
                  <a:pt x="1778098" y="66725"/>
                </a:lnTo>
                <a:lnTo>
                  <a:pt x="1740831" y="40574"/>
                </a:lnTo>
                <a:lnTo>
                  <a:pt x="1699114" y="21090"/>
                </a:lnTo>
                <a:lnTo>
                  <a:pt x="1659136" y="10798"/>
                </a:lnTo>
                <a:lnTo>
                  <a:pt x="1616991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70449" y="5379805"/>
            <a:ext cx="1081405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1805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13850">
              <a:latin typeface="PMingLiU"/>
              <a:cs typeface="PMingLiU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743" y="5724580"/>
            <a:ext cx="5055235" cy="1631314"/>
          </a:xfrm>
          <a:custGeom>
            <a:avLst/>
            <a:gdLst/>
            <a:ahLst/>
            <a:cxnLst/>
            <a:rect l="l" t="t" r="r" b="b"/>
            <a:pathLst>
              <a:path w="5055234" h="1631315">
                <a:moveTo>
                  <a:pt x="0" y="1631085"/>
                </a:moveTo>
                <a:lnTo>
                  <a:pt x="5054738" y="1631085"/>
                </a:lnTo>
                <a:lnTo>
                  <a:pt x="5054738" y="0"/>
                </a:lnTo>
                <a:lnTo>
                  <a:pt x="0" y="0"/>
                </a:lnTo>
                <a:lnTo>
                  <a:pt x="0" y="1631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62207" y="2339865"/>
            <a:ext cx="13287375" cy="25177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  <a:tabLst>
                <a:tab pos="2491740" algn="l"/>
              </a:tabLst>
            </a:pPr>
            <a:r>
              <a:rPr dirty="0" baseline="-7019" sz="20775" spc="2707">
                <a:solidFill>
                  <a:srgbClr val="FFFFFF"/>
                </a:solidFill>
                <a:latin typeface="PMingLiU"/>
                <a:cs typeface="PMingLiU"/>
              </a:rPr>
              <a:t>1	</a:t>
            </a:r>
            <a:r>
              <a:rPr dirty="0" sz="9200" spc="-710" b="1">
                <a:latin typeface="Yu Gothic"/>
                <a:cs typeface="Yu Gothic"/>
              </a:rPr>
              <a:t>ブ</a:t>
            </a:r>
            <a:r>
              <a:rPr dirty="0" sz="9200" spc="30" b="1">
                <a:latin typeface="Yu Gothic"/>
                <a:cs typeface="Yu Gothic"/>
              </a:rPr>
              <a:t>ロック</a:t>
            </a:r>
            <a:r>
              <a:rPr dirty="0" sz="9200" spc="-60" b="1">
                <a:latin typeface="Yu Gothic"/>
                <a:cs typeface="Yu Gothic"/>
              </a:rPr>
              <a:t> </a:t>
            </a:r>
            <a:r>
              <a:rPr dirty="0" sz="9200" spc="30" b="1">
                <a:latin typeface="Yu Gothic"/>
                <a:cs typeface="Yu Gothic"/>
              </a:rPr>
              <a:t>の詳細設定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62519" y="5746286"/>
            <a:ext cx="10914380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30" b="1">
                <a:latin typeface="Yu Gothic"/>
                <a:cs typeface="Yu Gothic"/>
              </a:rPr>
              <a:t>記事全体</a:t>
            </a:r>
            <a:r>
              <a:rPr dirty="0" sz="9200" spc="-60" b="1">
                <a:latin typeface="Yu Gothic"/>
                <a:cs typeface="Yu Gothic"/>
              </a:rPr>
              <a:t> </a:t>
            </a:r>
            <a:r>
              <a:rPr dirty="0" sz="9200" spc="30" b="1">
                <a:latin typeface="Yu Gothic"/>
                <a:cs typeface="Yu Gothic"/>
              </a:rPr>
              <a:t>の詳細設定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40769" y="2325893"/>
            <a:ext cx="15622905" cy="2819400"/>
          </a:xfrm>
          <a:custGeom>
            <a:avLst/>
            <a:gdLst/>
            <a:ahLst/>
            <a:cxnLst/>
            <a:rect l="l" t="t" r="r" b="b"/>
            <a:pathLst>
              <a:path w="15622905" h="2819400">
                <a:moveTo>
                  <a:pt x="0" y="2818778"/>
                </a:moveTo>
                <a:lnTo>
                  <a:pt x="15622560" y="2818778"/>
                </a:lnTo>
                <a:lnTo>
                  <a:pt x="15622560" y="0"/>
                </a:lnTo>
                <a:lnTo>
                  <a:pt x="0" y="0"/>
                </a:lnTo>
                <a:lnTo>
                  <a:pt x="0" y="2818778"/>
                </a:lnTo>
                <a:close/>
              </a:path>
            </a:pathLst>
          </a:custGeom>
          <a:solidFill>
            <a:srgbClr val="EEEEF0">
              <a:alpha val="8476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641" y="200016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6355" y="2254601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129506" y="2948753"/>
            <a:ext cx="2254250" cy="7289800"/>
          </a:xfrm>
          <a:custGeom>
            <a:avLst/>
            <a:gdLst/>
            <a:ahLst/>
            <a:cxnLst/>
            <a:rect l="l" t="t" r="r" b="b"/>
            <a:pathLst>
              <a:path w="2254250" h="7289800">
                <a:moveTo>
                  <a:pt x="0" y="7289353"/>
                </a:moveTo>
                <a:lnTo>
                  <a:pt x="2253645" y="7289353"/>
                </a:lnTo>
                <a:lnTo>
                  <a:pt x="2253645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48735" y="1214622"/>
            <a:ext cx="3724275" cy="3724275"/>
          </a:xfrm>
          <a:custGeom>
            <a:avLst/>
            <a:gdLst/>
            <a:ahLst/>
            <a:cxnLst/>
            <a:rect l="l" t="t" r="r" b="b"/>
            <a:pathLst>
              <a:path w="3724275" h="3724275">
                <a:moveTo>
                  <a:pt x="3178733" y="545384"/>
                </a:moveTo>
                <a:lnTo>
                  <a:pt x="3212287" y="579798"/>
                </a:lnTo>
                <a:lnTo>
                  <a:pt x="3244776" y="614853"/>
                </a:lnTo>
                <a:lnTo>
                  <a:pt x="3276199" y="650529"/>
                </a:lnTo>
                <a:lnTo>
                  <a:pt x="3306557" y="686804"/>
                </a:lnTo>
                <a:lnTo>
                  <a:pt x="3335851" y="723659"/>
                </a:lnTo>
                <a:lnTo>
                  <a:pt x="3364078" y="761071"/>
                </a:lnTo>
                <a:lnTo>
                  <a:pt x="3391241" y="799022"/>
                </a:lnTo>
                <a:lnTo>
                  <a:pt x="3417339" y="837490"/>
                </a:lnTo>
                <a:lnTo>
                  <a:pt x="3442371" y="876454"/>
                </a:lnTo>
                <a:lnTo>
                  <a:pt x="3466338" y="915894"/>
                </a:lnTo>
                <a:lnTo>
                  <a:pt x="3489240" y="955788"/>
                </a:lnTo>
                <a:lnTo>
                  <a:pt x="3511077" y="996118"/>
                </a:lnTo>
                <a:lnTo>
                  <a:pt x="3531848" y="1036860"/>
                </a:lnTo>
                <a:lnTo>
                  <a:pt x="3551554" y="1077996"/>
                </a:lnTo>
                <a:lnTo>
                  <a:pt x="3570195" y="1119504"/>
                </a:lnTo>
                <a:lnTo>
                  <a:pt x="3587771" y="1161364"/>
                </a:lnTo>
                <a:lnTo>
                  <a:pt x="3604282" y="1203554"/>
                </a:lnTo>
                <a:lnTo>
                  <a:pt x="3619727" y="1246055"/>
                </a:lnTo>
                <a:lnTo>
                  <a:pt x="3634108" y="1288845"/>
                </a:lnTo>
                <a:lnTo>
                  <a:pt x="3647423" y="1331904"/>
                </a:lnTo>
                <a:lnTo>
                  <a:pt x="3659672" y="1375212"/>
                </a:lnTo>
                <a:lnTo>
                  <a:pt x="3670857" y="1418747"/>
                </a:lnTo>
                <a:lnTo>
                  <a:pt x="3680976" y="1462488"/>
                </a:lnTo>
                <a:lnTo>
                  <a:pt x="3690031" y="1506416"/>
                </a:lnTo>
                <a:lnTo>
                  <a:pt x="3698020" y="1550509"/>
                </a:lnTo>
                <a:lnTo>
                  <a:pt x="3704944" y="1594748"/>
                </a:lnTo>
                <a:lnTo>
                  <a:pt x="3710802" y="1639110"/>
                </a:lnTo>
                <a:lnTo>
                  <a:pt x="3715596" y="1683575"/>
                </a:lnTo>
                <a:lnTo>
                  <a:pt x="3719324" y="1728124"/>
                </a:lnTo>
                <a:lnTo>
                  <a:pt x="3721987" y="1772734"/>
                </a:lnTo>
                <a:lnTo>
                  <a:pt x="3723585" y="1817386"/>
                </a:lnTo>
                <a:lnTo>
                  <a:pt x="3724117" y="1862058"/>
                </a:lnTo>
                <a:lnTo>
                  <a:pt x="3723585" y="1906730"/>
                </a:lnTo>
                <a:lnTo>
                  <a:pt x="3721987" y="1951382"/>
                </a:lnTo>
                <a:lnTo>
                  <a:pt x="3719324" y="1995993"/>
                </a:lnTo>
                <a:lnTo>
                  <a:pt x="3715596" y="2040541"/>
                </a:lnTo>
                <a:lnTo>
                  <a:pt x="3710802" y="2085006"/>
                </a:lnTo>
                <a:lnTo>
                  <a:pt x="3704944" y="2129369"/>
                </a:lnTo>
                <a:lnTo>
                  <a:pt x="3698020" y="2173607"/>
                </a:lnTo>
                <a:lnTo>
                  <a:pt x="3690031" y="2217700"/>
                </a:lnTo>
                <a:lnTo>
                  <a:pt x="3680976" y="2261628"/>
                </a:lnTo>
                <a:lnTo>
                  <a:pt x="3670857" y="2305370"/>
                </a:lnTo>
                <a:lnTo>
                  <a:pt x="3659672" y="2348905"/>
                </a:lnTo>
                <a:lnTo>
                  <a:pt x="3647423" y="2392212"/>
                </a:lnTo>
                <a:lnTo>
                  <a:pt x="3634108" y="2435271"/>
                </a:lnTo>
                <a:lnTo>
                  <a:pt x="3619727" y="2478061"/>
                </a:lnTo>
                <a:lnTo>
                  <a:pt x="3604282" y="2520562"/>
                </a:lnTo>
                <a:lnTo>
                  <a:pt x="3587771" y="2562753"/>
                </a:lnTo>
                <a:lnTo>
                  <a:pt x="3570195" y="2604612"/>
                </a:lnTo>
                <a:lnTo>
                  <a:pt x="3551554" y="2646120"/>
                </a:lnTo>
                <a:lnTo>
                  <a:pt x="3531848" y="2687256"/>
                </a:lnTo>
                <a:lnTo>
                  <a:pt x="3511077" y="2727999"/>
                </a:lnTo>
                <a:lnTo>
                  <a:pt x="3489240" y="2768328"/>
                </a:lnTo>
                <a:lnTo>
                  <a:pt x="3466338" y="2808223"/>
                </a:lnTo>
                <a:lnTo>
                  <a:pt x="3442371" y="2847663"/>
                </a:lnTo>
                <a:lnTo>
                  <a:pt x="3417339" y="2886627"/>
                </a:lnTo>
                <a:lnTo>
                  <a:pt x="3391241" y="2925095"/>
                </a:lnTo>
                <a:lnTo>
                  <a:pt x="3364078" y="2963045"/>
                </a:lnTo>
                <a:lnTo>
                  <a:pt x="3335851" y="3000458"/>
                </a:lnTo>
                <a:lnTo>
                  <a:pt x="3306557" y="3037313"/>
                </a:lnTo>
                <a:lnTo>
                  <a:pt x="3276199" y="3073588"/>
                </a:lnTo>
                <a:lnTo>
                  <a:pt x="3244776" y="3109264"/>
                </a:lnTo>
                <a:lnTo>
                  <a:pt x="3212287" y="3144319"/>
                </a:lnTo>
                <a:lnTo>
                  <a:pt x="3178733" y="3178733"/>
                </a:lnTo>
                <a:lnTo>
                  <a:pt x="3144319" y="3212287"/>
                </a:lnTo>
                <a:lnTo>
                  <a:pt x="3109264" y="3244776"/>
                </a:lnTo>
                <a:lnTo>
                  <a:pt x="3073588" y="3276199"/>
                </a:lnTo>
                <a:lnTo>
                  <a:pt x="3037313" y="3306557"/>
                </a:lnTo>
                <a:lnTo>
                  <a:pt x="3000458" y="3335851"/>
                </a:lnTo>
                <a:lnTo>
                  <a:pt x="2963045" y="3364078"/>
                </a:lnTo>
                <a:lnTo>
                  <a:pt x="2925095" y="3391241"/>
                </a:lnTo>
                <a:lnTo>
                  <a:pt x="2886627" y="3417339"/>
                </a:lnTo>
                <a:lnTo>
                  <a:pt x="2847663" y="3442371"/>
                </a:lnTo>
                <a:lnTo>
                  <a:pt x="2808223" y="3466338"/>
                </a:lnTo>
                <a:lnTo>
                  <a:pt x="2768328" y="3489240"/>
                </a:lnTo>
                <a:lnTo>
                  <a:pt x="2727999" y="3511077"/>
                </a:lnTo>
                <a:lnTo>
                  <a:pt x="2687256" y="3531848"/>
                </a:lnTo>
                <a:lnTo>
                  <a:pt x="2646120" y="3551554"/>
                </a:lnTo>
                <a:lnTo>
                  <a:pt x="2604612" y="3570195"/>
                </a:lnTo>
                <a:lnTo>
                  <a:pt x="2562753" y="3587771"/>
                </a:lnTo>
                <a:lnTo>
                  <a:pt x="2520562" y="3604282"/>
                </a:lnTo>
                <a:lnTo>
                  <a:pt x="2478061" y="3619727"/>
                </a:lnTo>
                <a:lnTo>
                  <a:pt x="2435271" y="3634108"/>
                </a:lnTo>
                <a:lnTo>
                  <a:pt x="2392212" y="3647423"/>
                </a:lnTo>
                <a:lnTo>
                  <a:pt x="2348905" y="3659672"/>
                </a:lnTo>
                <a:lnTo>
                  <a:pt x="2305370" y="3670857"/>
                </a:lnTo>
                <a:lnTo>
                  <a:pt x="2261628" y="3680976"/>
                </a:lnTo>
                <a:lnTo>
                  <a:pt x="2217700" y="3690031"/>
                </a:lnTo>
                <a:lnTo>
                  <a:pt x="2173607" y="3698020"/>
                </a:lnTo>
                <a:lnTo>
                  <a:pt x="2129369" y="3704944"/>
                </a:lnTo>
                <a:lnTo>
                  <a:pt x="2085006" y="3710802"/>
                </a:lnTo>
                <a:lnTo>
                  <a:pt x="2040541" y="3715596"/>
                </a:lnTo>
                <a:lnTo>
                  <a:pt x="1995993" y="3719324"/>
                </a:lnTo>
                <a:lnTo>
                  <a:pt x="1951382" y="3721987"/>
                </a:lnTo>
                <a:lnTo>
                  <a:pt x="1906730" y="3723585"/>
                </a:lnTo>
                <a:lnTo>
                  <a:pt x="1862058" y="3724117"/>
                </a:lnTo>
                <a:lnTo>
                  <a:pt x="1817386" y="3723585"/>
                </a:lnTo>
                <a:lnTo>
                  <a:pt x="1772734" y="3721987"/>
                </a:lnTo>
                <a:lnTo>
                  <a:pt x="1728124" y="3719324"/>
                </a:lnTo>
                <a:lnTo>
                  <a:pt x="1683575" y="3715596"/>
                </a:lnTo>
                <a:lnTo>
                  <a:pt x="1639110" y="3710802"/>
                </a:lnTo>
                <a:lnTo>
                  <a:pt x="1594748" y="3704944"/>
                </a:lnTo>
                <a:lnTo>
                  <a:pt x="1550509" y="3698020"/>
                </a:lnTo>
                <a:lnTo>
                  <a:pt x="1506416" y="3690031"/>
                </a:lnTo>
                <a:lnTo>
                  <a:pt x="1462488" y="3680976"/>
                </a:lnTo>
                <a:lnTo>
                  <a:pt x="1418747" y="3670857"/>
                </a:lnTo>
                <a:lnTo>
                  <a:pt x="1375212" y="3659672"/>
                </a:lnTo>
                <a:lnTo>
                  <a:pt x="1331904" y="3647423"/>
                </a:lnTo>
                <a:lnTo>
                  <a:pt x="1288845" y="3634108"/>
                </a:lnTo>
                <a:lnTo>
                  <a:pt x="1246055" y="3619727"/>
                </a:lnTo>
                <a:lnTo>
                  <a:pt x="1203554" y="3604282"/>
                </a:lnTo>
                <a:lnTo>
                  <a:pt x="1161364" y="3587771"/>
                </a:lnTo>
                <a:lnTo>
                  <a:pt x="1119504" y="3570195"/>
                </a:lnTo>
                <a:lnTo>
                  <a:pt x="1077996" y="3551554"/>
                </a:lnTo>
                <a:lnTo>
                  <a:pt x="1036860" y="3531848"/>
                </a:lnTo>
                <a:lnTo>
                  <a:pt x="996118" y="3511077"/>
                </a:lnTo>
                <a:lnTo>
                  <a:pt x="955788" y="3489240"/>
                </a:lnTo>
                <a:lnTo>
                  <a:pt x="915894" y="3466338"/>
                </a:lnTo>
                <a:lnTo>
                  <a:pt x="876454" y="3442371"/>
                </a:lnTo>
                <a:lnTo>
                  <a:pt x="837490" y="3417339"/>
                </a:lnTo>
                <a:lnTo>
                  <a:pt x="799022" y="3391241"/>
                </a:lnTo>
                <a:lnTo>
                  <a:pt x="761071" y="3364078"/>
                </a:lnTo>
                <a:lnTo>
                  <a:pt x="723659" y="3335851"/>
                </a:lnTo>
                <a:lnTo>
                  <a:pt x="686804" y="3306557"/>
                </a:lnTo>
                <a:lnTo>
                  <a:pt x="650529" y="3276199"/>
                </a:lnTo>
                <a:lnTo>
                  <a:pt x="614853" y="3244776"/>
                </a:lnTo>
                <a:lnTo>
                  <a:pt x="579798" y="3212287"/>
                </a:lnTo>
                <a:lnTo>
                  <a:pt x="545384" y="3178733"/>
                </a:lnTo>
                <a:lnTo>
                  <a:pt x="511830" y="3144319"/>
                </a:lnTo>
                <a:lnTo>
                  <a:pt x="479341" y="3109264"/>
                </a:lnTo>
                <a:lnTo>
                  <a:pt x="447918" y="3073588"/>
                </a:lnTo>
                <a:lnTo>
                  <a:pt x="417559" y="3037313"/>
                </a:lnTo>
                <a:lnTo>
                  <a:pt x="388266" y="3000458"/>
                </a:lnTo>
                <a:lnTo>
                  <a:pt x="360038" y="2963045"/>
                </a:lnTo>
                <a:lnTo>
                  <a:pt x="332876" y="2925095"/>
                </a:lnTo>
                <a:lnTo>
                  <a:pt x="306778" y="2886627"/>
                </a:lnTo>
                <a:lnTo>
                  <a:pt x="281746" y="2847663"/>
                </a:lnTo>
                <a:lnTo>
                  <a:pt x="257779" y="2808223"/>
                </a:lnTo>
                <a:lnTo>
                  <a:pt x="234877" y="2768328"/>
                </a:lnTo>
                <a:lnTo>
                  <a:pt x="213040" y="2727999"/>
                </a:lnTo>
                <a:lnTo>
                  <a:pt x="192269" y="2687256"/>
                </a:lnTo>
                <a:lnTo>
                  <a:pt x="172563" y="2646120"/>
                </a:lnTo>
                <a:lnTo>
                  <a:pt x="153921" y="2604612"/>
                </a:lnTo>
                <a:lnTo>
                  <a:pt x="136346" y="2562753"/>
                </a:lnTo>
                <a:lnTo>
                  <a:pt x="119835" y="2520562"/>
                </a:lnTo>
                <a:lnTo>
                  <a:pt x="104389" y="2478061"/>
                </a:lnTo>
                <a:lnTo>
                  <a:pt x="90009" y="2435271"/>
                </a:lnTo>
                <a:lnTo>
                  <a:pt x="76694" y="2392212"/>
                </a:lnTo>
                <a:lnTo>
                  <a:pt x="64444" y="2348905"/>
                </a:lnTo>
                <a:lnTo>
                  <a:pt x="53260" y="2305370"/>
                </a:lnTo>
                <a:lnTo>
                  <a:pt x="43140" y="2261628"/>
                </a:lnTo>
                <a:lnTo>
                  <a:pt x="34086" y="2217700"/>
                </a:lnTo>
                <a:lnTo>
                  <a:pt x="26097" y="2173607"/>
                </a:lnTo>
                <a:lnTo>
                  <a:pt x="19173" y="2129369"/>
                </a:lnTo>
                <a:lnTo>
                  <a:pt x="13315" y="2085006"/>
                </a:lnTo>
                <a:lnTo>
                  <a:pt x="8521" y="2040541"/>
                </a:lnTo>
                <a:lnTo>
                  <a:pt x="4793" y="1995993"/>
                </a:lnTo>
                <a:lnTo>
                  <a:pt x="2130" y="1951382"/>
                </a:lnTo>
                <a:lnTo>
                  <a:pt x="532" y="1906730"/>
                </a:lnTo>
                <a:lnTo>
                  <a:pt x="0" y="1862058"/>
                </a:lnTo>
                <a:lnTo>
                  <a:pt x="532" y="1817386"/>
                </a:lnTo>
                <a:lnTo>
                  <a:pt x="2130" y="1772734"/>
                </a:lnTo>
                <a:lnTo>
                  <a:pt x="4793" y="1728124"/>
                </a:lnTo>
                <a:lnTo>
                  <a:pt x="8521" y="1683575"/>
                </a:lnTo>
                <a:lnTo>
                  <a:pt x="13315" y="1639110"/>
                </a:lnTo>
                <a:lnTo>
                  <a:pt x="19173" y="1594748"/>
                </a:lnTo>
                <a:lnTo>
                  <a:pt x="26097" y="1550509"/>
                </a:lnTo>
                <a:lnTo>
                  <a:pt x="34086" y="1506416"/>
                </a:lnTo>
                <a:lnTo>
                  <a:pt x="43140" y="1462488"/>
                </a:lnTo>
                <a:lnTo>
                  <a:pt x="53260" y="1418747"/>
                </a:lnTo>
                <a:lnTo>
                  <a:pt x="64444" y="1375212"/>
                </a:lnTo>
                <a:lnTo>
                  <a:pt x="76694" y="1331904"/>
                </a:lnTo>
                <a:lnTo>
                  <a:pt x="90009" y="1288845"/>
                </a:lnTo>
                <a:lnTo>
                  <a:pt x="104389" y="1246055"/>
                </a:lnTo>
                <a:lnTo>
                  <a:pt x="119835" y="1203554"/>
                </a:lnTo>
                <a:lnTo>
                  <a:pt x="136346" y="1161364"/>
                </a:lnTo>
                <a:lnTo>
                  <a:pt x="153921" y="1119504"/>
                </a:lnTo>
                <a:lnTo>
                  <a:pt x="172563" y="1077996"/>
                </a:lnTo>
                <a:lnTo>
                  <a:pt x="192269" y="1036860"/>
                </a:lnTo>
                <a:lnTo>
                  <a:pt x="213040" y="996118"/>
                </a:lnTo>
                <a:lnTo>
                  <a:pt x="234877" y="955788"/>
                </a:lnTo>
                <a:lnTo>
                  <a:pt x="257779" y="915894"/>
                </a:lnTo>
                <a:lnTo>
                  <a:pt x="281746" y="876454"/>
                </a:lnTo>
                <a:lnTo>
                  <a:pt x="306778" y="837490"/>
                </a:lnTo>
                <a:lnTo>
                  <a:pt x="332876" y="799022"/>
                </a:lnTo>
                <a:lnTo>
                  <a:pt x="360038" y="761071"/>
                </a:lnTo>
                <a:lnTo>
                  <a:pt x="388266" y="723659"/>
                </a:lnTo>
                <a:lnTo>
                  <a:pt x="417559" y="686804"/>
                </a:lnTo>
                <a:lnTo>
                  <a:pt x="447918" y="650529"/>
                </a:lnTo>
                <a:lnTo>
                  <a:pt x="479341" y="614853"/>
                </a:lnTo>
                <a:lnTo>
                  <a:pt x="511830" y="579798"/>
                </a:lnTo>
                <a:lnTo>
                  <a:pt x="545384" y="545384"/>
                </a:lnTo>
                <a:lnTo>
                  <a:pt x="579798" y="511830"/>
                </a:lnTo>
                <a:lnTo>
                  <a:pt x="614853" y="479341"/>
                </a:lnTo>
                <a:lnTo>
                  <a:pt x="650529" y="447918"/>
                </a:lnTo>
                <a:lnTo>
                  <a:pt x="686804" y="417559"/>
                </a:lnTo>
                <a:lnTo>
                  <a:pt x="723659" y="388266"/>
                </a:lnTo>
                <a:lnTo>
                  <a:pt x="761071" y="360038"/>
                </a:lnTo>
                <a:lnTo>
                  <a:pt x="799022" y="332876"/>
                </a:lnTo>
                <a:lnTo>
                  <a:pt x="837490" y="306778"/>
                </a:lnTo>
                <a:lnTo>
                  <a:pt x="876454" y="281746"/>
                </a:lnTo>
                <a:lnTo>
                  <a:pt x="915894" y="257779"/>
                </a:lnTo>
                <a:lnTo>
                  <a:pt x="955788" y="234877"/>
                </a:lnTo>
                <a:lnTo>
                  <a:pt x="996118" y="213040"/>
                </a:lnTo>
                <a:lnTo>
                  <a:pt x="1036860" y="192269"/>
                </a:lnTo>
                <a:lnTo>
                  <a:pt x="1077996" y="172563"/>
                </a:lnTo>
                <a:lnTo>
                  <a:pt x="1119504" y="153921"/>
                </a:lnTo>
                <a:lnTo>
                  <a:pt x="1161364" y="136346"/>
                </a:lnTo>
                <a:lnTo>
                  <a:pt x="1203554" y="119835"/>
                </a:lnTo>
                <a:lnTo>
                  <a:pt x="1246055" y="104389"/>
                </a:lnTo>
                <a:lnTo>
                  <a:pt x="1288845" y="90009"/>
                </a:lnTo>
                <a:lnTo>
                  <a:pt x="1331904" y="76694"/>
                </a:lnTo>
                <a:lnTo>
                  <a:pt x="1375212" y="64444"/>
                </a:lnTo>
                <a:lnTo>
                  <a:pt x="1418747" y="53260"/>
                </a:lnTo>
                <a:lnTo>
                  <a:pt x="1462488" y="43140"/>
                </a:lnTo>
                <a:lnTo>
                  <a:pt x="1506416" y="34086"/>
                </a:lnTo>
                <a:lnTo>
                  <a:pt x="1550509" y="26097"/>
                </a:lnTo>
                <a:lnTo>
                  <a:pt x="1594748" y="19173"/>
                </a:lnTo>
                <a:lnTo>
                  <a:pt x="1639110" y="13315"/>
                </a:lnTo>
                <a:lnTo>
                  <a:pt x="1683575" y="8521"/>
                </a:lnTo>
                <a:lnTo>
                  <a:pt x="1728124" y="4793"/>
                </a:lnTo>
                <a:lnTo>
                  <a:pt x="1772734" y="2130"/>
                </a:lnTo>
                <a:lnTo>
                  <a:pt x="1817386" y="532"/>
                </a:lnTo>
                <a:lnTo>
                  <a:pt x="1862058" y="0"/>
                </a:lnTo>
                <a:lnTo>
                  <a:pt x="1906730" y="532"/>
                </a:lnTo>
                <a:lnTo>
                  <a:pt x="1951382" y="2130"/>
                </a:lnTo>
                <a:lnTo>
                  <a:pt x="1995993" y="4793"/>
                </a:lnTo>
                <a:lnTo>
                  <a:pt x="2040541" y="8521"/>
                </a:lnTo>
                <a:lnTo>
                  <a:pt x="2085006" y="13315"/>
                </a:lnTo>
                <a:lnTo>
                  <a:pt x="2129369" y="19173"/>
                </a:lnTo>
                <a:lnTo>
                  <a:pt x="2173607" y="26097"/>
                </a:lnTo>
                <a:lnTo>
                  <a:pt x="2217700" y="34086"/>
                </a:lnTo>
                <a:lnTo>
                  <a:pt x="2261628" y="43140"/>
                </a:lnTo>
                <a:lnTo>
                  <a:pt x="2305370" y="53260"/>
                </a:lnTo>
                <a:lnTo>
                  <a:pt x="2348905" y="64444"/>
                </a:lnTo>
                <a:lnTo>
                  <a:pt x="2392212" y="76694"/>
                </a:lnTo>
                <a:lnTo>
                  <a:pt x="2435271" y="90009"/>
                </a:lnTo>
                <a:lnTo>
                  <a:pt x="2478061" y="104389"/>
                </a:lnTo>
                <a:lnTo>
                  <a:pt x="2520562" y="119835"/>
                </a:lnTo>
                <a:lnTo>
                  <a:pt x="2562753" y="136346"/>
                </a:lnTo>
                <a:lnTo>
                  <a:pt x="2604612" y="153921"/>
                </a:lnTo>
                <a:lnTo>
                  <a:pt x="2646120" y="172563"/>
                </a:lnTo>
                <a:lnTo>
                  <a:pt x="2687256" y="192269"/>
                </a:lnTo>
                <a:lnTo>
                  <a:pt x="2727999" y="213040"/>
                </a:lnTo>
                <a:lnTo>
                  <a:pt x="2768328" y="234877"/>
                </a:lnTo>
                <a:lnTo>
                  <a:pt x="2808223" y="257779"/>
                </a:lnTo>
                <a:lnTo>
                  <a:pt x="2847663" y="281746"/>
                </a:lnTo>
                <a:lnTo>
                  <a:pt x="2886627" y="306778"/>
                </a:lnTo>
                <a:lnTo>
                  <a:pt x="2925095" y="332876"/>
                </a:lnTo>
                <a:lnTo>
                  <a:pt x="2963045" y="360038"/>
                </a:lnTo>
                <a:lnTo>
                  <a:pt x="3000458" y="388266"/>
                </a:lnTo>
                <a:lnTo>
                  <a:pt x="3037313" y="417559"/>
                </a:lnTo>
                <a:lnTo>
                  <a:pt x="3073588" y="447918"/>
                </a:lnTo>
                <a:lnTo>
                  <a:pt x="3109264" y="479341"/>
                </a:lnTo>
                <a:lnTo>
                  <a:pt x="3144319" y="511830"/>
                </a:lnTo>
                <a:lnTo>
                  <a:pt x="3178733" y="545384"/>
                </a:lnTo>
                <a:close/>
              </a:path>
            </a:pathLst>
          </a:custGeom>
          <a:ln w="94237">
            <a:solidFill>
              <a:srgbClr val="0073AA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670042" y="2396489"/>
            <a:ext cx="1437640" cy="848360"/>
          </a:xfrm>
          <a:custGeom>
            <a:avLst/>
            <a:gdLst/>
            <a:ahLst/>
            <a:cxnLst/>
            <a:rect l="l" t="t" r="r" b="b"/>
            <a:pathLst>
              <a:path w="1437640" h="848360">
                <a:moveTo>
                  <a:pt x="542925" y="0"/>
                </a:moveTo>
                <a:lnTo>
                  <a:pt x="0" y="424154"/>
                </a:lnTo>
                <a:lnTo>
                  <a:pt x="542925" y="848309"/>
                </a:lnTo>
                <a:lnTo>
                  <a:pt x="542925" y="559884"/>
                </a:lnTo>
                <a:lnTo>
                  <a:pt x="1437129" y="559884"/>
                </a:lnTo>
                <a:lnTo>
                  <a:pt x="1437129" y="288425"/>
                </a:lnTo>
                <a:lnTo>
                  <a:pt x="542925" y="288425"/>
                </a:lnTo>
                <a:lnTo>
                  <a:pt x="54292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327208" y="1055330"/>
            <a:ext cx="6287135" cy="31667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8250" spc="-10"/>
              <a:t>このあ</a:t>
            </a:r>
            <a:r>
              <a:rPr dirty="0" sz="8250" spc="-175"/>
              <a:t>た</a:t>
            </a:r>
            <a:r>
              <a:rPr dirty="0" sz="8250" spc="-5"/>
              <a:t>りを </a:t>
            </a:r>
            <a:r>
              <a:rPr dirty="0" sz="8250" spc="-10"/>
              <a:t>拡大</a:t>
            </a:r>
            <a:r>
              <a:rPr dirty="0" sz="8250" spc="-340"/>
              <a:t>す</a:t>
            </a:r>
            <a:r>
              <a:rPr dirty="0" sz="8250" spc="-10"/>
              <a:t>ると</a:t>
            </a:r>
            <a:endParaRPr sz="825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1490" y="0"/>
            <a:ext cx="14508877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60325" y="3672076"/>
            <a:ext cx="13671206" cy="7636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56215" y="1145883"/>
            <a:ext cx="1897380" cy="1897380"/>
          </a:xfrm>
          <a:custGeom>
            <a:avLst/>
            <a:gdLst/>
            <a:ahLst/>
            <a:cxnLst/>
            <a:rect l="l" t="t" r="r" b="b"/>
            <a:pathLst>
              <a:path w="1897379" h="1897380">
                <a:moveTo>
                  <a:pt x="142439" y="812479"/>
                </a:moveTo>
                <a:lnTo>
                  <a:pt x="0" y="1897148"/>
                </a:lnTo>
                <a:lnTo>
                  <a:pt x="1084668" y="1754708"/>
                </a:lnTo>
                <a:lnTo>
                  <a:pt x="750535" y="1420575"/>
                </a:lnTo>
                <a:lnTo>
                  <a:pt x="1024496" y="1146614"/>
                </a:lnTo>
                <a:lnTo>
                  <a:pt x="476572" y="1146614"/>
                </a:lnTo>
                <a:lnTo>
                  <a:pt x="142439" y="812479"/>
                </a:lnTo>
                <a:close/>
              </a:path>
              <a:path w="1897379" h="1897380">
                <a:moveTo>
                  <a:pt x="1623186" y="0"/>
                </a:moveTo>
                <a:lnTo>
                  <a:pt x="476572" y="1146614"/>
                </a:lnTo>
                <a:lnTo>
                  <a:pt x="1024496" y="1146614"/>
                </a:lnTo>
                <a:lnTo>
                  <a:pt x="1897148" y="273962"/>
                </a:lnTo>
                <a:lnTo>
                  <a:pt x="1623186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98580" y="112950"/>
            <a:ext cx="11962765" cy="2769235"/>
          </a:xfrm>
          <a:prstGeom prst="rect"/>
        </p:spPr>
        <p:txBody>
          <a:bodyPr wrap="square" lIns="0" tIns="127000" rIns="0" bIns="0" rtlCol="0" vert="horz">
            <a:spAutoFit/>
          </a:bodyPr>
          <a:lstStyle/>
          <a:p>
            <a:pPr marL="556895">
              <a:lnSpc>
                <a:spcPct val="100000"/>
              </a:lnSpc>
              <a:spcBef>
                <a:spcPts val="1000"/>
              </a:spcBef>
            </a:pPr>
            <a:r>
              <a:rPr dirty="0" sz="8250" spc="-10"/>
              <a:t>実はタブに</a:t>
            </a:r>
            <a:r>
              <a:rPr dirty="0" sz="8250" spc="-670"/>
              <a:t>な</a:t>
            </a:r>
            <a:r>
              <a:rPr dirty="0" sz="8250" spc="-340"/>
              <a:t>っ</a:t>
            </a:r>
            <a:r>
              <a:rPr dirty="0" sz="8250" spc="-10"/>
              <a:t>ている。</a:t>
            </a:r>
            <a:endParaRPr sz="8250"/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8250" spc="-10"/>
              <a:t>『文書』の方を選択</a:t>
            </a:r>
            <a:endParaRPr sz="8250"/>
          </a:p>
        </p:txBody>
      </p:sp>
      <p:sp>
        <p:nvSpPr>
          <p:cNvPr id="6" name="object 6"/>
          <p:cNvSpPr/>
          <p:nvPr/>
        </p:nvSpPr>
        <p:spPr>
          <a:xfrm>
            <a:off x="5528627" y="5655014"/>
            <a:ext cx="4483735" cy="628015"/>
          </a:xfrm>
          <a:custGeom>
            <a:avLst/>
            <a:gdLst/>
            <a:ahLst/>
            <a:cxnLst/>
            <a:rect l="l" t="t" r="r" b="b"/>
            <a:pathLst>
              <a:path w="4483734" h="628014">
                <a:moveTo>
                  <a:pt x="0" y="627516"/>
                </a:moveTo>
                <a:lnTo>
                  <a:pt x="4483420" y="627516"/>
                </a:lnTo>
                <a:lnTo>
                  <a:pt x="4483420" y="0"/>
                </a:lnTo>
                <a:lnTo>
                  <a:pt x="0" y="0"/>
                </a:lnTo>
                <a:lnTo>
                  <a:pt x="0" y="627516"/>
                </a:lnTo>
                <a:close/>
              </a:path>
            </a:pathLst>
          </a:custGeom>
          <a:solidFill>
            <a:srgbClr val="F3F4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27518" y="6068246"/>
            <a:ext cx="2815590" cy="220345"/>
          </a:xfrm>
          <a:custGeom>
            <a:avLst/>
            <a:gdLst/>
            <a:ahLst/>
            <a:cxnLst/>
            <a:rect l="l" t="t" r="r" b="b"/>
            <a:pathLst>
              <a:path w="2815590" h="220345">
                <a:moveTo>
                  <a:pt x="0" y="0"/>
                </a:moveTo>
                <a:lnTo>
                  <a:pt x="2815490" y="0"/>
                </a:lnTo>
                <a:lnTo>
                  <a:pt x="2815490" y="219888"/>
                </a:lnTo>
                <a:lnTo>
                  <a:pt x="0" y="219888"/>
                </a:lnTo>
                <a:lnTo>
                  <a:pt x="0" y="0"/>
                </a:lnTo>
                <a:close/>
              </a:path>
            </a:pathLst>
          </a:custGeom>
          <a:solidFill>
            <a:srgbClr val="0085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37640" y="4120111"/>
            <a:ext cx="2395855" cy="1814195"/>
          </a:xfrm>
          <a:custGeom>
            <a:avLst/>
            <a:gdLst/>
            <a:ahLst/>
            <a:cxnLst/>
            <a:rect l="l" t="t" r="r" b="b"/>
            <a:pathLst>
              <a:path w="2395854" h="1814195">
                <a:moveTo>
                  <a:pt x="0" y="1813988"/>
                </a:moveTo>
                <a:lnTo>
                  <a:pt x="2395245" y="1813988"/>
                </a:lnTo>
                <a:lnTo>
                  <a:pt x="2395245" y="0"/>
                </a:lnTo>
                <a:lnTo>
                  <a:pt x="0" y="0"/>
                </a:lnTo>
                <a:lnTo>
                  <a:pt x="0" y="1813988"/>
                </a:lnTo>
                <a:close/>
              </a:path>
            </a:pathLst>
          </a:custGeom>
          <a:solidFill>
            <a:srgbClr val="00A2FF">
              <a:alpha val="130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263032" y="4120111"/>
            <a:ext cx="3014980" cy="1814195"/>
          </a:xfrm>
          <a:custGeom>
            <a:avLst/>
            <a:gdLst/>
            <a:ahLst/>
            <a:cxnLst/>
            <a:rect l="l" t="t" r="r" b="b"/>
            <a:pathLst>
              <a:path w="3014979" h="1814195">
                <a:moveTo>
                  <a:pt x="0" y="1813988"/>
                </a:moveTo>
                <a:lnTo>
                  <a:pt x="3014610" y="1813988"/>
                </a:lnTo>
                <a:lnTo>
                  <a:pt x="3014610" y="0"/>
                </a:lnTo>
                <a:lnTo>
                  <a:pt x="0" y="0"/>
                </a:lnTo>
                <a:lnTo>
                  <a:pt x="0" y="1813988"/>
                </a:lnTo>
                <a:close/>
              </a:path>
            </a:pathLst>
          </a:custGeom>
          <a:solidFill>
            <a:srgbClr val="00A2FF">
              <a:alpha val="1306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9259" y="0"/>
            <a:ext cx="5613703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38094" y="80625"/>
            <a:ext cx="4775988" cy="11227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740960" y="887796"/>
            <a:ext cx="7433945" cy="7879080"/>
          </a:xfrm>
          <a:prstGeom prst="rect">
            <a:avLst/>
          </a:prstGeom>
        </p:spPr>
        <p:txBody>
          <a:bodyPr wrap="square" lIns="0" tIns="325755" rIns="0" bIns="0" rtlCol="0" vert="horz">
            <a:spAutoFit/>
          </a:bodyPr>
          <a:lstStyle/>
          <a:p>
            <a:pPr marL="1211580" indent="-1199515">
              <a:lnSpc>
                <a:spcPct val="100000"/>
              </a:lnSpc>
              <a:spcBef>
                <a:spcPts val="2565"/>
              </a:spcBef>
              <a:buAutoNum type="arabicPeriod"/>
              <a:tabLst>
                <a:tab pos="1212215" algn="l"/>
              </a:tabLst>
            </a:pPr>
            <a:r>
              <a:rPr dirty="0" sz="8250" spc="-10" b="1">
                <a:latin typeface="Yu Gothic"/>
                <a:cs typeface="Yu Gothic"/>
              </a:rPr>
              <a:t>公開設定</a:t>
            </a:r>
            <a:endParaRPr sz="8250">
              <a:latin typeface="Yu Gothic"/>
              <a:cs typeface="Yu Gothic"/>
            </a:endParaRPr>
          </a:p>
          <a:p>
            <a:pPr marL="1211580" indent="-1199515">
              <a:lnSpc>
                <a:spcPct val="100000"/>
              </a:lnSpc>
              <a:spcBef>
                <a:spcPts val="2470"/>
              </a:spcBef>
              <a:buAutoNum type="arabicPeriod"/>
              <a:tabLst>
                <a:tab pos="1212215" algn="l"/>
              </a:tabLst>
            </a:pPr>
            <a:r>
              <a:rPr dirty="0" sz="8250" spc="-260" b="1">
                <a:latin typeface="Yu Gothic"/>
                <a:cs typeface="Yu Gothic"/>
              </a:rPr>
              <a:t>パ</a:t>
            </a:r>
            <a:r>
              <a:rPr dirty="0" sz="8250" spc="-10" b="1">
                <a:latin typeface="Yu Gothic"/>
                <a:cs typeface="Yu Gothic"/>
              </a:rPr>
              <a:t>ーマリ</a:t>
            </a:r>
            <a:r>
              <a:rPr dirty="0" sz="8250" spc="-340" b="1">
                <a:latin typeface="Yu Gothic"/>
                <a:cs typeface="Yu Gothic"/>
              </a:rPr>
              <a:t>ン</a:t>
            </a:r>
            <a:r>
              <a:rPr dirty="0" sz="8250" spc="-10" b="1">
                <a:latin typeface="Yu Gothic"/>
                <a:cs typeface="Yu Gothic"/>
              </a:rPr>
              <a:t>ク</a:t>
            </a:r>
            <a:endParaRPr sz="8250">
              <a:latin typeface="Yu Gothic"/>
              <a:cs typeface="Yu Gothic"/>
            </a:endParaRPr>
          </a:p>
          <a:p>
            <a:pPr marL="1211580" indent="-1199515">
              <a:lnSpc>
                <a:spcPct val="100000"/>
              </a:lnSpc>
              <a:spcBef>
                <a:spcPts val="2465"/>
              </a:spcBef>
              <a:buAutoNum type="arabicPeriod"/>
              <a:tabLst>
                <a:tab pos="1212215" algn="l"/>
              </a:tabLst>
            </a:pPr>
            <a:r>
              <a:rPr dirty="0" sz="8250" spc="-10" b="1">
                <a:latin typeface="Yu Gothic"/>
                <a:cs typeface="Yu Gothic"/>
              </a:rPr>
              <a:t>リ</a:t>
            </a:r>
            <a:r>
              <a:rPr dirty="0" sz="8250" spc="-340" b="1">
                <a:latin typeface="Yu Gothic"/>
                <a:cs typeface="Yu Gothic"/>
              </a:rPr>
              <a:t>ビジ</a:t>
            </a:r>
            <a:r>
              <a:rPr dirty="0" sz="8250" spc="-10" b="1">
                <a:latin typeface="Yu Gothic"/>
                <a:cs typeface="Yu Gothic"/>
              </a:rPr>
              <a:t>ョン</a:t>
            </a:r>
            <a:endParaRPr sz="8250">
              <a:latin typeface="Yu Gothic"/>
              <a:cs typeface="Yu Gothic"/>
            </a:endParaRPr>
          </a:p>
          <a:p>
            <a:pPr marL="1211580" indent="-1199515">
              <a:lnSpc>
                <a:spcPct val="100000"/>
              </a:lnSpc>
              <a:spcBef>
                <a:spcPts val="2470"/>
              </a:spcBef>
              <a:buAutoNum type="arabicPeriod"/>
              <a:tabLst>
                <a:tab pos="1212215" algn="l"/>
              </a:tabLst>
            </a:pPr>
            <a:r>
              <a:rPr dirty="0" sz="8250" spc="-1165" b="1">
                <a:latin typeface="Yu Gothic"/>
                <a:cs typeface="Yu Gothic"/>
              </a:rPr>
              <a:t>ア</a:t>
            </a:r>
            <a:r>
              <a:rPr dirty="0" sz="8250" spc="-10" b="1">
                <a:latin typeface="Yu Gothic"/>
                <a:cs typeface="Yu Gothic"/>
              </a:rPr>
              <a:t>イキ</a:t>
            </a:r>
            <a:r>
              <a:rPr dirty="0" sz="8250" spc="-425" b="1">
                <a:latin typeface="Yu Gothic"/>
                <a:cs typeface="Yu Gothic"/>
              </a:rPr>
              <a:t>ャ</a:t>
            </a:r>
            <a:r>
              <a:rPr dirty="0" sz="8250" spc="-10" b="1">
                <a:latin typeface="Yu Gothic"/>
                <a:cs typeface="Yu Gothic"/>
              </a:rPr>
              <a:t>ッチ</a:t>
            </a:r>
            <a:endParaRPr sz="8250">
              <a:latin typeface="Yu Gothic"/>
              <a:cs typeface="Yu Gothic"/>
            </a:endParaRPr>
          </a:p>
          <a:p>
            <a:pPr marL="1211580" indent="-1199515">
              <a:lnSpc>
                <a:spcPct val="100000"/>
              </a:lnSpc>
              <a:spcBef>
                <a:spcPts val="2465"/>
              </a:spcBef>
              <a:buAutoNum type="arabicPeriod"/>
              <a:tabLst>
                <a:tab pos="1212215" algn="l"/>
              </a:tabLst>
            </a:pPr>
            <a:r>
              <a:rPr dirty="0" sz="8250" spc="-10" b="1">
                <a:latin typeface="Yu Gothic"/>
                <a:cs typeface="Yu Gothic"/>
              </a:rPr>
              <a:t>カテゴリー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3130" y="4681663"/>
            <a:ext cx="995680" cy="641350"/>
          </a:xfrm>
          <a:custGeom>
            <a:avLst/>
            <a:gdLst/>
            <a:ahLst/>
            <a:cxnLst/>
            <a:rect l="l" t="t" r="r" b="b"/>
            <a:pathLst>
              <a:path w="995679" h="641350">
                <a:moveTo>
                  <a:pt x="410119" y="0"/>
                </a:moveTo>
                <a:lnTo>
                  <a:pt x="0" y="320405"/>
                </a:lnTo>
                <a:lnTo>
                  <a:pt x="410119" y="640810"/>
                </a:lnTo>
                <a:lnTo>
                  <a:pt x="410119" y="422935"/>
                </a:lnTo>
                <a:lnTo>
                  <a:pt x="995469" y="422935"/>
                </a:lnTo>
                <a:lnTo>
                  <a:pt x="995469" y="217876"/>
                </a:lnTo>
                <a:lnTo>
                  <a:pt x="410119" y="217876"/>
                </a:lnTo>
                <a:lnTo>
                  <a:pt x="410119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91329" y="2332056"/>
            <a:ext cx="4323080" cy="2439035"/>
          </a:xfrm>
          <a:prstGeom prst="rect">
            <a:avLst/>
          </a:prstGeom>
        </p:spPr>
        <p:txBody>
          <a:bodyPr wrap="square" lIns="0" tIns="243204" rIns="0" bIns="0" rtlCol="0" vert="horz">
            <a:spAutoFit/>
          </a:bodyPr>
          <a:lstStyle/>
          <a:p>
            <a:pPr marL="527685" indent="-502920">
              <a:lnSpc>
                <a:spcPct val="100000"/>
              </a:lnSpc>
              <a:spcBef>
                <a:spcPts val="1914"/>
              </a:spcBef>
              <a:buSzPct val="144444"/>
              <a:buChar char="•"/>
              <a:tabLst>
                <a:tab pos="528320" algn="l"/>
              </a:tabLst>
            </a:pPr>
            <a:r>
              <a:rPr dirty="0" sz="4950" spc="-5" b="1">
                <a:latin typeface="Yu Gothic"/>
                <a:cs typeface="Yu Gothic"/>
              </a:rPr>
              <a:t>「文書」タブ</a:t>
            </a:r>
            <a:endParaRPr sz="4950">
              <a:latin typeface="Yu Gothic"/>
              <a:cs typeface="Yu Gothic"/>
            </a:endParaRPr>
          </a:p>
          <a:p>
            <a:pPr marL="527685" indent="-502920">
              <a:lnSpc>
                <a:spcPct val="100000"/>
              </a:lnSpc>
              <a:spcBef>
                <a:spcPts val="4860"/>
              </a:spcBef>
              <a:buSzPct val="144444"/>
              <a:buChar char="•"/>
              <a:tabLst>
                <a:tab pos="528320" algn="l"/>
              </a:tabLst>
            </a:pPr>
            <a:r>
              <a:rPr dirty="0" sz="4950" spc="-5" b="1">
                <a:latin typeface="Yu Gothic"/>
                <a:cs typeface="Yu Gothic"/>
              </a:rPr>
              <a:t>各種設定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6" name="object 6"/>
          <p:cNvSpPr/>
          <p:nvPr/>
        </p:nvSpPr>
        <p:spPr>
          <a:xfrm>
            <a:off x="5738045" y="0"/>
            <a:ext cx="14355583" cy="909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23457" y="2467092"/>
            <a:ext cx="7057390" cy="7289800"/>
          </a:xfrm>
          <a:custGeom>
            <a:avLst/>
            <a:gdLst/>
            <a:ahLst/>
            <a:cxnLst/>
            <a:rect l="l" t="t" r="r" b="b"/>
            <a:pathLst>
              <a:path w="7057390" h="7289800">
                <a:moveTo>
                  <a:pt x="0" y="7289353"/>
                </a:moveTo>
                <a:lnTo>
                  <a:pt x="7056859" y="7289353"/>
                </a:lnTo>
                <a:lnTo>
                  <a:pt x="7056859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CB297B">
              <a:alpha val="172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18160" y="1885203"/>
            <a:ext cx="9586595" cy="438784"/>
          </a:xfrm>
          <a:custGeom>
            <a:avLst/>
            <a:gdLst/>
            <a:ahLst/>
            <a:cxnLst/>
            <a:rect l="l" t="t" r="r" b="b"/>
            <a:pathLst>
              <a:path w="9586595" h="438785">
                <a:moveTo>
                  <a:pt x="0" y="438659"/>
                </a:moveTo>
                <a:lnTo>
                  <a:pt x="9586273" y="438659"/>
                </a:lnTo>
                <a:lnTo>
                  <a:pt x="9586273" y="0"/>
                </a:lnTo>
                <a:lnTo>
                  <a:pt x="0" y="0"/>
                </a:lnTo>
                <a:lnTo>
                  <a:pt x="0" y="438659"/>
                </a:lnTo>
                <a:close/>
              </a:path>
            </a:pathLst>
          </a:custGeom>
          <a:solidFill>
            <a:srgbClr val="F8BA00">
              <a:alpha val="365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81800" y="2467092"/>
            <a:ext cx="2254250" cy="7289800"/>
          </a:xfrm>
          <a:custGeom>
            <a:avLst/>
            <a:gdLst/>
            <a:ahLst/>
            <a:cxnLst/>
            <a:rect l="l" t="t" r="r" b="b"/>
            <a:pathLst>
              <a:path w="2254250" h="7289800">
                <a:moveTo>
                  <a:pt x="0" y="7289353"/>
                </a:moveTo>
                <a:lnTo>
                  <a:pt x="2253645" y="7289353"/>
                </a:lnTo>
                <a:lnTo>
                  <a:pt x="2253645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683466" y="6061864"/>
            <a:ext cx="641350" cy="641350"/>
          </a:xfrm>
          <a:custGeom>
            <a:avLst/>
            <a:gdLst/>
            <a:ahLst/>
            <a:cxnLst/>
            <a:rect l="l" t="t" r="r" b="b"/>
            <a:pathLst>
              <a:path w="641350" h="641350">
                <a:moveTo>
                  <a:pt x="410123" y="0"/>
                </a:moveTo>
                <a:lnTo>
                  <a:pt x="0" y="320405"/>
                </a:lnTo>
                <a:lnTo>
                  <a:pt x="410123" y="640811"/>
                </a:lnTo>
                <a:lnTo>
                  <a:pt x="410123" y="422935"/>
                </a:lnTo>
                <a:lnTo>
                  <a:pt x="640807" y="422935"/>
                </a:lnTo>
                <a:lnTo>
                  <a:pt x="640807" y="217876"/>
                </a:lnTo>
                <a:lnTo>
                  <a:pt x="410123" y="217876"/>
                </a:lnTo>
                <a:lnTo>
                  <a:pt x="410123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70490" y="269159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5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7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8" y="55668"/>
                </a:lnTo>
                <a:lnTo>
                  <a:pt x="336689" y="75771"/>
                </a:lnTo>
                <a:lnTo>
                  <a:pt x="297021" y="98967"/>
                </a:lnTo>
                <a:lnTo>
                  <a:pt x="258752" y="125255"/>
                </a:lnTo>
                <a:lnTo>
                  <a:pt x="222054" y="154635"/>
                </a:lnTo>
                <a:lnTo>
                  <a:pt x="187103" y="187109"/>
                </a:lnTo>
                <a:lnTo>
                  <a:pt x="154631" y="222059"/>
                </a:lnTo>
                <a:lnTo>
                  <a:pt x="125251" y="258756"/>
                </a:lnTo>
                <a:lnTo>
                  <a:pt x="98964" y="297025"/>
                </a:lnTo>
                <a:lnTo>
                  <a:pt x="75769" y="336692"/>
                </a:lnTo>
                <a:lnTo>
                  <a:pt x="55667" y="377582"/>
                </a:lnTo>
                <a:lnTo>
                  <a:pt x="38657" y="419519"/>
                </a:lnTo>
                <a:lnTo>
                  <a:pt x="24741" y="462331"/>
                </a:lnTo>
                <a:lnTo>
                  <a:pt x="13916" y="505841"/>
                </a:lnTo>
                <a:lnTo>
                  <a:pt x="6185" y="549875"/>
                </a:lnTo>
                <a:lnTo>
                  <a:pt x="1546" y="594258"/>
                </a:lnTo>
                <a:lnTo>
                  <a:pt x="0" y="638816"/>
                </a:lnTo>
                <a:lnTo>
                  <a:pt x="1546" y="683374"/>
                </a:lnTo>
                <a:lnTo>
                  <a:pt x="6185" y="727758"/>
                </a:lnTo>
                <a:lnTo>
                  <a:pt x="13916" y="771792"/>
                </a:lnTo>
                <a:lnTo>
                  <a:pt x="24741" y="815302"/>
                </a:lnTo>
                <a:lnTo>
                  <a:pt x="38657" y="858114"/>
                </a:lnTo>
                <a:lnTo>
                  <a:pt x="55667" y="900052"/>
                </a:lnTo>
                <a:lnTo>
                  <a:pt x="75769" y="940941"/>
                </a:lnTo>
                <a:lnTo>
                  <a:pt x="98964" y="980609"/>
                </a:lnTo>
                <a:lnTo>
                  <a:pt x="125251" y="1018878"/>
                </a:lnTo>
                <a:lnTo>
                  <a:pt x="154631" y="1055576"/>
                </a:lnTo>
                <a:lnTo>
                  <a:pt x="187103" y="1090527"/>
                </a:lnTo>
                <a:lnTo>
                  <a:pt x="222054" y="1122999"/>
                </a:lnTo>
                <a:lnTo>
                  <a:pt x="258752" y="1152379"/>
                </a:lnTo>
                <a:lnTo>
                  <a:pt x="297021" y="1178667"/>
                </a:lnTo>
                <a:lnTo>
                  <a:pt x="336689" y="1201862"/>
                </a:lnTo>
                <a:lnTo>
                  <a:pt x="377578" y="1221964"/>
                </a:lnTo>
                <a:lnTo>
                  <a:pt x="419517" y="1238973"/>
                </a:lnTo>
                <a:lnTo>
                  <a:pt x="462328" y="1252890"/>
                </a:lnTo>
                <a:lnTo>
                  <a:pt x="505838" y="1263714"/>
                </a:lnTo>
                <a:lnTo>
                  <a:pt x="549872" y="1271446"/>
                </a:lnTo>
                <a:lnTo>
                  <a:pt x="594256" y="1276085"/>
                </a:lnTo>
                <a:lnTo>
                  <a:pt x="638814" y="1277631"/>
                </a:lnTo>
                <a:lnTo>
                  <a:pt x="683372" y="1276085"/>
                </a:lnTo>
                <a:lnTo>
                  <a:pt x="727756" y="1271446"/>
                </a:lnTo>
                <a:lnTo>
                  <a:pt x="771790" y="1263714"/>
                </a:lnTo>
                <a:lnTo>
                  <a:pt x="815300" y="1252890"/>
                </a:lnTo>
                <a:lnTo>
                  <a:pt x="858112" y="1238973"/>
                </a:lnTo>
                <a:lnTo>
                  <a:pt x="900050" y="1221964"/>
                </a:lnTo>
                <a:lnTo>
                  <a:pt x="940940" y="1201862"/>
                </a:lnTo>
                <a:lnTo>
                  <a:pt x="980607" y="1178667"/>
                </a:lnTo>
                <a:lnTo>
                  <a:pt x="1018876" y="1152379"/>
                </a:lnTo>
                <a:lnTo>
                  <a:pt x="1055574" y="1122999"/>
                </a:lnTo>
                <a:lnTo>
                  <a:pt x="1090524" y="1090527"/>
                </a:lnTo>
                <a:lnTo>
                  <a:pt x="1122997" y="1055576"/>
                </a:lnTo>
                <a:lnTo>
                  <a:pt x="1152377" y="1018878"/>
                </a:lnTo>
                <a:lnTo>
                  <a:pt x="1178664" y="980609"/>
                </a:lnTo>
                <a:lnTo>
                  <a:pt x="1201859" y="940941"/>
                </a:lnTo>
                <a:lnTo>
                  <a:pt x="1221961" y="900052"/>
                </a:lnTo>
                <a:lnTo>
                  <a:pt x="1238971" y="858114"/>
                </a:lnTo>
                <a:lnTo>
                  <a:pt x="1252888" y="815302"/>
                </a:lnTo>
                <a:lnTo>
                  <a:pt x="1263712" y="771792"/>
                </a:lnTo>
                <a:lnTo>
                  <a:pt x="1271444" y="727758"/>
                </a:lnTo>
                <a:lnTo>
                  <a:pt x="1276083" y="683374"/>
                </a:lnTo>
                <a:lnTo>
                  <a:pt x="1277629" y="638816"/>
                </a:lnTo>
                <a:lnTo>
                  <a:pt x="1276083" y="594258"/>
                </a:lnTo>
                <a:lnTo>
                  <a:pt x="1271444" y="549875"/>
                </a:lnTo>
                <a:lnTo>
                  <a:pt x="1263712" y="505841"/>
                </a:lnTo>
                <a:lnTo>
                  <a:pt x="1252888" y="462331"/>
                </a:lnTo>
                <a:lnTo>
                  <a:pt x="1238971" y="419519"/>
                </a:lnTo>
                <a:lnTo>
                  <a:pt x="1221961" y="377582"/>
                </a:lnTo>
                <a:lnTo>
                  <a:pt x="1201859" y="336692"/>
                </a:lnTo>
                <a:lnTo>
                  <a:pt x="1178664" y="297025"/>
                </a:lnTo>
                <a:lnTo>
                  <a:pt x="1152377" y="258756"/>
                </a:lnTo>
                <a:lnTo>
                  <a:pt x="1122997" y="222059"/>
                </a:lnTo>
                <a:lnTo>
                  <a:pt x="1090524" y="187109"/>
                </a:lnTo>
                <a:lnTo>
                  <a:pt x="1055574" y="154635"/>
                </a:lnTo>
                <a:lnTo>
                  <a:pt x="1018876" y="125255"/>
                </a:lnTo>
                <a:lnTo>
                  <a:pt x="980607" y="98967"/>
                </a:lnTo>
                <a:lnTo>
                  <a:pt x="940940" y="75771"/>
                </a:lnTo>
                <a:lnTo>
                  <a:pt x="900050" y="55668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7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D75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44241" y="144363"/>
            <a:ext cx="674306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1215" b="0">
                <a:solidFill>
                  <a:srgbClr val="FFFFFF"/>
                </a:solidFill>
                <a:latin typeface="PMingLiU"/>
                <a:cs typeface="PMingLiU"/>
              </a:rPr>
              <a:t>3</a:t>
            </a:r>
            <a:r>
              <a:rPr dirty="0" sz="9200" spc="720" b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dirty="0" sz="9150" spc="-10">
                <a:solidFill>
                  <a:srgbClr val="D75F00"/>
                </a:solidFill>
              </a:rPr>
              <a:t>ツ</a:t>
            </a:r>
            <a:r>
              <a:rPr dirty="0" sz="9150" spc="-1110">
                <a:solidFill>
                  <a:srgbClr val="D75F00"/>
                </a:solidFill>
              </a:rPr>
              <a:t>ー</a:t>
            </a:r>
            <a:r>
              <a:rPr dirty="0" sz="9150" spc="-195">
                <a:solidFill>
                  <a:srgbClr val="D75F00"/>
                </a:solidFill>
              </a:rPr>
              <a:t>ル</a:t>
            </a:r>
            <a:r>
              <a:rPr dirty="0" sz="9150" spc="-285">
                <a:solidFill>
                  <a:srgbClr val="D75F00"/>
                </a:solidFill>
              </a:rPr>
              <a:t>バ</a:t>
            </a:r>
            <a:r>
              <a:rPr dirty="0" sz="9150" spc="-10">
                <a:solidFill>
                  <a:srgbClr val="D75F00"/>
                </a:solidFill>
              </a:rPr>
              <a:t>ー</a:t>
            </a:r>
            <a:endParaRPr sz="915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75933" y="3956867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4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6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2" y="98964"/>
                </a:lnTo>
                <a:lnTo>
                  <a:pt x="258752" y="125251"/>
                </a:lnTo>
                <a:lnTo>
                  <a:pt x="222055" y="154632"/>
                </a:lnTo>
                <a:lnTo>
                  <a:pt x="187104" y="187104"/>
                </a:lnTo>
                <a:lnTo>
                  <a:pt x="154632" y="222055"/>
                </a:lnTo>
                <a:lnTo>
                  <a:pt x="125251" y="258752"/>
                </a:lnTo>
                <a:lnTo>
                  <a:pt x="98964" y="297022"/>
                </a:lnTo>
                <a:lnTo>
                  <a:pt x="75769" y="336689"/>
                </a:lnTo>
                <a:lnTo>
                  <a:pt x="55667" y="377579"/>
                </a:lnTo>
                <a:lnTo>
                  <a:pt x="38658" y="419517"/>
                </a:lnTo>
                <a:lnTo>
                  <a:pt x="24741" y="462328"/>
                </a:lnTo>
                <a:lnTo>
                  <a:pt x="13916" y="505838"/>
                </a:lnTo>
                <a:lnTo>
                  <a:pt x="6185" y="549872"/>
                </a:lnTo>
                <a:lnTo>
                  <a:pt x="1546" y="594256"/>
                </a:lnTo>
                <a:lnTo>
                  <a:pt x="0" y="638814"/>
                </a:lnTo>
                <a:lnTo>
                  <a:pt x="1546" y="683372"/>
                </a:lnTo>
                <a:lnTo>
                  <a:pt x="6185" y="727756"/>
                </a:lnTo>
                <a:lnTo>
                  <a:pt x="13916" y="771790"/>
                </a:lnTo>
                <a:lnTo>
                  <a:pt x="24741" y="815300"/>
                </a:lnTo>
                <a:lnTo>
                  <a:pt x="38658" y="858112"/>
                </a:lnTo>
                <a:lnTo>
                  <a:pt x="55667" y="900050"/>
                </a:lnTo>
                <a:lnTo>
                  <a:pt x="75769" y="940940"/>
                </a:lnTo>
                <a:lnTo>
                  <a:pt x="98964" y="980607"/>
                </a:lnTo>
                <a:lnTo>
                  <a:pt x="125251" y="1018877"/>
                </a:lnTo>
                <a:lnTo>
                  <a:pt x="154632" y="1055574"/>
                </a:lnTo>
                <a:lnTo>
                  <a:pt x="187104" y="1090525"/>
                </a:lnTo>
                <a:lnTo>
                  <a:pt x="222055" y="1122998"/>
                </a:lnTo>
                <a:lnTo>
                  <a:pt x="258752" y="1152377"/>
                </a:lnTo>
                <a:lnTo>
                  <a:pt x="297022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1"/>
                </a:lnTo>
                <a:lnTo>
                  <a:pt x="462328" y="1252888"/>
                </a:lnTo>
                <a:lnTo>
                  <a:pt x="505838" y="1263712"/>
                </a:lnTo>
                <a:lnTo>
                  <a:pt x="549872" y="1271444"/>
                </a:lnTo>
                <a:lnTo>
                  <a:pt x="594256" y="1276083"/>
                </a:lnTo>
                <a:lnTo>
                  <a:pt x="638814" y="1277629"/>
                </a:lnTo>
                <a:lnTo>
                  <a:pt x="683372" y="1276083"/>
                </a:lnTo>
                <a:lnTo>
                  <a:pt x="727756" y="1271444"/>
                </a:lnTo>
                <a:lnTo>
                  <a:pt x="771790" y="1263712"/>
                </a:lnTo>
                <a:lnTo>
                  <a:pt x="815300" y="1252888"/>
                </a:lnTo>
                <a:lnTo>
                  <a:pt x="858112" y="1238971"/>
                </a:lnTo>
                <a:lnTo>
                  <a:pt x="900050" y="1221962"/>
                </a:lnTo>
                <a:lnTo>
                  <a:pt x="940940" y="1201860"/>
                </a:lnTo>
                <a:lnTo>
                  <a:pt x="980607" y="1178665"/>
                </a:lnTo>
                <a:lnTo>
                  <a:pt x="1018877" y="1152377"/>
                </a:lnTo>
                <a:lnTo>
                  <a:pt x="1055574" y="1122998"/>
                </a:lnTo>
                <a:lnTo>
                  <a:pt x="1090525" y="1090525"/>
                </a:lnTo>
                <a:lnTo>
                  <a:pt x="1122998" y="1055574"/>
                </a:lnTo>
                <a:lnTo>
                  <a:pt x="1152377" y="1018877"/>
                </a:lnTo>
                <a:lnTo>
                  <a:pt x="1178665" y="980607"/>
                </a:lnTo>
                <a:lnTo>
                  <a:pt x="1201860" y="940940"/>
                </a:lnTo>
                <a:lnTo>
                  <a:pt x="1221962" y="900050"/>
                </a:lnTo>
                <a:lnTo>
                  <a:pt x="1238971" y="858112"/>
                </a:lnTo>
                <a:lnTo>
                  <a:pt x="1252888" y="815300"/>
                </a:lnTo>
                <a:lnTo>
                  <a:pt x="1263712" y="771790"/>
                </a:lnTo>
                <a:lnTo>
                  <a:pt x="1271444" y="727756"/>
                </a:lnTo>
                <a:lnTo>
                  <a:pt x="1276083" y="683372"/>
                </a:lnTo>
                <a:lnTo>
                  <a:pt x="1277629" y="638814"/>
                </a:lnTo>
                <a:lnTo>
                  <a:pt x="1276083" y="594256"/>
                </a:lnTo>
                <a:lnTo>
                  <a:pt x="1271444" y="549872"/>
                </a:lnTo>
                <a:lnTo>
                  <a:pt x="1263712" y="505838"/>
                </a:lnTo>
                <a:lnTo>
                  <a:pt x="1252888" y="462328"/>
                </a:lnTo>
                <a:lnTo>
                  <a:pt x="1238971" y="419517"/>
                </a:lnTo>
                <a:lnTo>
                  <a:pt x="1221962" y="377579"/>
                </a:lnTo>
                <a:lnTo>
                  <a:pt x="1201860" y="336689"/>
                </a:lnTo>
                <a:lnTo>
                  <a:pt x="1178665" y="297022"/>
                </a:lnTo>
                <a:lnTo>
                  <a:pt x="1152377" y="258752"/>
                </a:lnTo>
                <a:lnTo>
                  <a:pt x="1122998" y="222055"/>
                </a:lnTo>
                <a:lnTo>
                  <a:pt x="1090525" y="187104"/>
                </a:lnTo>
                <a:lnTo>
                  <a:pt x="1055574" y="154632"/>
                </a:lnTo>
                <a:lnTo>
                  <a:pt x="1018877" y="125251"/>
                </a:lnTo>
                <a:lnTo>
                  <a:pt x="980607" y="98964"/>
                </a:lnTo>
                <a:lnTo>
                  <a:pt x="940940" y="75769"/>
                </a:lnTo>
                <a:lnTo>
                  <a:pt x="900050" y="55667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6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913882" y="3614415"/>
            <a:ext cx="4611370" cy="4999355"/>
          </a:xfrm>
          <a:prstGeom prst="rect">
            <a:avLst/>
          </a:prstGeom>
        </p:spPr>
        <p:txBody>
          <a:bodyPr wrap="square" lIns="0" tIns="2743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endParaRPr sz="920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2070"/>
              </a:spcBef>
            </a:pPr>
            <a:r>
              <a:rPr dirty="0" sz="9200" spc="-250" b="1">
                <a:solidFill>
                  <a:srgbClr val="CB297B"/>
                </a:solidFill>
                <a:latin typeface="Yu Gothic"/>
                <a:cs typeface="Yu Gothic"/>
              </a:rPr>
              <a:t>タ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イ</a:t>
            </a:r>
            <a:r>
              <a:rPr dirty="0" sz="9200" spc="-525" b="1">
                <a:solidFill>
                  <a:srgbClr val="CB297B"/>
                </a:solidFill>
                <a:latin typeface="Yu Gothic"/>
                <a:cs typeface="Yu Gothic"/>
              </a:rPr>
              <a:t>ト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ル</a:t>
            </a:r>
            <a:endParaRPr sz="9200">
              <a:latin typeface="Yu Gothic"/>
              <a:cs typeface="Yu Gothic"/>
            </a:endParaRPr>
          </a:p>
          <a:p>
            <a:pPr algn="ctr" marL="635">
              <a:lnSpc>
                <a:spcPct val="100000"/>
              </a:lnSpc>
              <a:spcBef>
                <a:spcPts val="1905"/>
              </a:spcBef>
            </a:pP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・本文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216155" y="3945368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5" h="1278254">
                <a:moveTo>
                  <a:pt x="638815" y="0"/>
                </a:moveTo>
                <a:lnTo>
                  <a:pt x="594257" y="1546"/>
                </a:lnTo>
                <a:lnTo>
                  <a:pt x="549873" y="6185"/>
                </a:lnTo>
                <a:lnTo>
                  <a:pt x="505839" y="13916"/>
                </a:lnTo>
                <a:lnTo>
                  <a:pt x="462329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1" y="98964"/>
                </a:lnTo>
                <a:lnTo>
                  <a:pt x="258751" y="125251"/>
                </a:lnTo>
                <a:lnTo>
                  <a:pt x="222053" y="154632"/>
                </a:lnTo>
                <a:lnTo>
                  <a:pt x="187101" y="187104"/>
                </a:lnTo>
                <a:lnTo>
                  <a:pt x="154629" y="222055"/>
                </a:lnTo>
                <a:lnTo>
                  <a:pt x="125249" y="258752"/>
                </a:lnTo>
                <a:lnTo>
                  <a:pt x="98962" y="297022"/>
                </a:lnTo>
                <a:lnTo>
                  <a:pt x="75768" y="336689"/>
                </a:lnTo>
                <a:lnTo>
                  <a:pt x="55666" y="377579"/>
                </a:lnTo>
                <a:lnTo>
                  <a:pt x="38657" y="419517"/>
                </a:lnTo>
                <a:lnTo>
                  <a:pt x="24740" y="462329"/>
                </a:lnTo>
                <a:lnTo>
                  <a:pt x="13916" y="505839"/>
                </a:lnTo>
                <a:lnTo>
                  <a:pt x="6185" y="549873"/>
                </a:lnTo>
                <a:lnTo>
                  <a:pt x="1546" y="594256"/>
                </a:lnTo>
                <a:lnTo>
                  <a:pt x="0" y="638815"/>
                </a:lnTo>
                <a:lnTo>
                  <a:pt x="1546" y="683373"/>
                </a:lnTo>
                <a:lnTo>
                  <a:pt x="6185" y="727756"/>
                </a:lnTo>
                <a:lnTo>
                  <a:pt x="13916" y="771791"/>
                </a:lnTo>
                <a:lnTo>
                  <a:pt x="24740" y="815301"/>
                </a:lnTo>
                <a:lnTo>
                  <a:pt x="38657" y="858112"/>
                </a:lnTo>
                <a:lnTo>
                  <a:pt x="55666" y="900050"/>
                </a:lnTo>
                <a:lnTo>
                  <a:pt x="75768" y="940940"/>
                </a:lnTo>
                <a:lnTo>
                  <a:pt x="98962" y="980607"/>
                </a:lnTo>
                <a:lnTo>
                  <a:pt x="125249" y="1018877"/>
                </a:lnTo>
                <a:lnTo>
                  <a:pt x="154629" y="1055574"/>
                </a:lnTo>
                <a:lnTo>
                  <a:pt x="187101" y="1090525"/>
                </a:lnTo>
                <a:lnTo>
                  <a:pt x="222053" y="1122998"/>
                </a:lnTo>
                <a:lnTo>
                  <a:pt x="258751" y="1152378"/>
                </a:lnTo>
                <a:lnTo>
                  <a:pt x="297021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2"/>
                </a:lnTo>
                <a:lnTo>
                  <a:pt x="462329" y="1252889"/>
                </a:lnTo>
                <a:lnTo>
                  <a:pt x="505839" y="1263713"/>
                </a:lnTo>
                <a:lnTo>
                  <a:pt x="549873" y="1271444"/>
                </a:lnTo>
                <a:lnTo>
                  <a:pt x="594257" y="1276083"/>
                </a:lnTo>
                <a:lnTo>
                  <a:pt x="638815" y="1277630"/>
                </a:lnTo>
                <a:lnTo>
                  <a:pt x="683373" y="1276083"/>
                </a:lnTo>
                <a:lnTo>
                  <a:pt x="727757" y="1271444"/>
                </a:lnTo>
                <a:lnTo>
                  <a:pt x="771791" y="1263713"/>
                </a:lnTo>
                <a:lnTo>
                  <a:pt x="815302" y="1252889"/>
                </a:lnTo>
                <a:lnTo>
                  <a:pt x="858113" y="1238972"/>
                </a:lnTo>
                <a:lnTo>
                  <a:pt x="900051" y="1221962"/>
                </a:lnTo>
                <a:lnTo>
                  <a:pt x="940942" y="1201860"/>
                </a:lnTo>
                <a:lnTo>
                  <a:pt x="980609" y="1178665"/>
                </a:lnTo>
                <a:lnTo>
                  <a:pt x="1018879" y="1152378"/>
                </a:lnTo>
                <a:lnTo>
                  <a:pt x="1055578" y="1122998"/>
                </a:lnTo>
                <a:lnTo>
                  <a:pt x="1090529" y="1090525"/>
                </a:lnTo>
                <a:lnTo>
                  <a:pt x="1123001" y="1055574"/>
                </a:lnTo>
                <a:lnTo>
                  <a:pt x="1152381" y="1018877"/>
                </a:lnTo>
                <a:lnTo>
                  <a:pt x="1178668" y="980607"/>
                </a:lnTo>
                <a:lnTo>
                  <a:pt x="1201862" y="940940"/>
                </a:lnTo>
                <a:lnTo>
                  <a:pt x="1221964" y="900050"/>
                </a:lnTo>
                <a:lnTo>
                  <a:pt x="1238973" y="858112"/>
                </a:lnTo>
                <a:lnTo>
                  <a:pt x="1252890" y="815301"/>
                </a:lnTo>
                <a:lnTo>
                  <a:pt x="1263714" y="771791"/>
                </a:lnTo>
                <a:lnTo>
                  <a:pt x="1271446" y="727756"/>
                </a:lnTo>
                <a:lnTo>
                  <a:pt x="1276084" y="683373"/>
                </a:lnTo>
                <a:lnTo>
                  <a:pt x="1277631" y="638815"/>
                </a:lnTo>
                <a:lnTo>
                  <a:pt x="1276084" y="594256"/>
                </a:lnTo>
                <a:lnTo>
                  <a:pt x="1271446" y="549873"/>
                </a:lnTo>
                <a:lnTo>
                  <a:pt x="1263714" y="505839"/>
                </a:lnTo>
                <a:lnTo>
                  <a:pt x="1252890" y="462329"/>
                </a:lnTo>
                <a:lnTo>
                  <a:pt x="1238973" y="419517"/>
                </a:lnTo>
                <a:lnTo>
                  <a:pt x="1221964" y="377579"/>
                </a:lnTo>
                <a:lnTo>
                  <a:pt x="1201862" y="336689"/>
                </a:lnTo>
                <a:lnTo>
                  <a:pt x="1178668" y="297022"/>
                </a:lnTo>
                <a:lnTo>
                  <a:pt x="1152381" y="258752"/>
                </a:lnTo>
                <a:lnTo>
                  <a:pt x="1123001" y="222055"/>
                </a:lnTo>
                <a:lnTo>
                  <a:pt x="1090529" y="187104"/>
                </a:lnTo>
                <a:lnTo>
                  <a:pt x="1055578" y="154632"/>
                </a:lnTo>
                <a:lnTo>
                  <a:pt x="1018879" y="125251"/>
                </a:lnTo>
                <a:lnTo>
                  <a:pt x="980609" y="98964"/>
                </a:lnTo>
                <a:lnTo>
                  <a:pt x="940942" y="75769"/>
                </a:lnTo>
                <a:lnTo>
                  <a:pt x="900051" y="55667"/>
                </a:lnTo>
                <a:lnTo>
                  <a:pt x="858113" y="38658"/>
                </a:lnTo>
                <a:lnTo>
                  <a:pt x="815302" y="24741"/>
                </a:lnTo>
                <a:lnTo>
                  <a:pt x="771791" y="13916"/>
                </a:lnTo>
                <a:lnTo>
                  <a:pt x="727757" y="6185"/>
                </a:lnTo>
                <a:lnTo>
                  <a:pt x="683373" y="1546"/>
                </a:lnTo>
                <a:lnTo>
                  <a:pt x="63881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028757" y="3457351"/>
            <a:ext cx="4835525" cy="4733290"/>
          </a:xfrm>
          <a:prstGeom prst="rect">
            <a:avLst/>
          </a:prstGeom>
        </p:spPr>
        <p:txBody>
          <a:bodyPr wrap="square" lIns="0" tIns="379095" rIns="0" bIns="0" rtlCol="0" vert="horz">
            <a:spAutoFit/>
          </a:bodyPr>
          <a:lstStyle/>
          <a:p>
            <a:pPr marL="473075">
              <a:lnSpc>
                <a:spcPct val="100000"/>
              </a:lnSpc>
              <a:spcBef>
                <a:spcPts val="2985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9200">
              <a:latin typeface="PMingLiU"/>
              <a:cs typeface="PMingLiU"/>
            </a:endParaRPr>
          </a:p>
          <a:p>
            <a:pPr marL="64769">
              <a:lnSpc>
                <a:spcPct val="100000"/>
              </a:lnSpc>
              <a:spcBef>
                <a:spcPts val="2895"/>
              </a:spcBef>
            </a:pPr>
            <a:r>
              <a:rPr dirty="0" sz="9200" spc="30" b="1">
                <a:solidFill>
                  <a:srgbClr val="0073AA"/>
                </a:solidFill>
                <a:latin typeface="Yu Gothic"/>
                <a:cs typeface="Yu Gothic"/>
              </a:rPr>
              <a:t>詳細設定</a:t>
            </a:r>
            <a:endParaRPr sz="92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3269"/>
              </a:spcBef>
            </a:pPr>
            <a:r>
              <a:rPr dirty="0" sz="4950" b="1">
                <a:solidFill>
                  <a:srgbClr val="0073AA"/>
                </a:solidFill>
                <a:latin typeface="Yu Gothic"/>
                <a:cs typeface="Yu Gothic"/>
              </a:rPr>
              <a:t>(イ</a:t>
            </a:r>
            <a:r>
              <a:rPr dirty="0" sz="4950" spc="-254" b="1">
                <a:solidFill>
                  <a:srgbClr val="0073AA"/>
                </a:solidFill>
                <a:latin typeface="Yu Gothic"/>
                <a:cs typeface="Yu Gothic"/>
              </a:rPr>
              <a:t>ン</a:t>
            </a:r>
            <a:r>
              <a:rPr dirty="0" sz="4950" spc="-305" b="1">
                <a:solidFill>
                  <a:srgbClr val="0073AA"/>
                </a:solidFill>
                <a:latin typeface="Yu Gothic"/>
                <a:cs typeface="Yu Gothic"/>
              </a:rPr>
              <a:t>ス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ペ</a:t>
            </a:r>
            <a:r>
              <a:rPr dirty="0" sz="4950" spc="-204" b="1">
                <a:solidFill>
                  <a:srgbClr val="0073AA"/>
                </a:solidFill>
                <a:latin typeface="Yu Gothic"/>
                <a:cs typeface="Yu Gothic"/>
              </a:rPr>
              <a:t>ク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ター)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18160" y="1885203"/>
            <a:ext cx="9586595" cy="438784"/>
          </a:xfrm>
          <a:custGeom>
            <a:avLst/>
            <a:gdLst/>
            <a:ahLst/>
            <a:cxnLst/>
            <a:rect l="l" t="t" r="r" b="b"/>
            <a:pathLst>
              <a:path w="9586595" h="438785">
                <a:moveTo>
                  <a:pt x="0" y="438659"/>
                </a:moveTo>
                <a:lnTo>
                  <a:pt x="9586273" y="438659"/>
                </a:lnTo>
                <a:lnTo>
                  <a:pt x="9586273" y="0"/>
                </a:lnTo>
                <a:lnTo>
                  <a:pt x="0" y="0"/>
                </a:lnTo>
                <a:lnTo>
                  <a:pt x="0" y="438659"/>
                </a:lnTo>
                <a:close/>
              </a:path>
            </a:pathLst>
          </a:custGeom>
          <a:solidFill>
            <a:srgbClr val="F8BA00">
              <a:alpha val="365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70490" y="269159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5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7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8" y="55668"/>
                </a:lnTo>
                <a:lnTo>
                  <a:pt x="336689" y="75771"/>
                </a:lnTo>
                <a:lnTo>
                  <a:pt x="297021" y="98967"/>
                </a:lnTo>
                <a:lnTo>
                  <a:pt x="258752" y="125255"/>
                </a:lnTo>
                <a:lnTo>
                  <a:pt x="222054" y="154635"/>
                </a:lnTo>
                <a:lnTo>
                  <a:pt x="187103" y="187109"/>
                </a:lnTo>
                <a:lnTo>
                  <a:pt x="154631" y="222059"/>
                </a:lnTo>
                <a:lnTo>
                  <a:pt x="125251" y="258756"/>
                </a:lnTo>
                <a:lnTo>
                  <a:pt x="98964" y="297025"/>
                </a:lnTo>
                <a:lnTo>
                  <a:pt x="75769" y="336692"/>
                </a:lnTo>
                <a:lnTo>
                  <a:pt x="55667" y="377582"/>
                </a:lnTo>
                <a:lnTo>
                  <a:pt x="38657" y="419519"/>
                </a:lnTo>
                <a:lnTo>
                  <a:pt x="24741" y="462331"/>
                </a:lnTo>
                <a:lnTo>
                  <a:pt x="13916" y="505841"/>
                </a:lnTo>
                <a:lnTo>
                  <a:pt x="6185" y="549875"/>
                </a:lnTo>
                <a:lnTo>
                  <a:pt x="1546" y="594258"/>
                </a:lnTo>
                <a:lnTo>
                  <a:pt x="0" y="638816"/>
                </a:lnTo>
                <a:lnTo>
                  <a:pt x="1546" y="683374"/>
                </a:lnTo>
                <a:lnTo>
                  <a:pt x="6185" y="727758"/>
                </a:lnTo>
                <a:lnTo>
                  <a:pt x="13916" y="771792"/>
                </a:lnTo>
                <a:lnTo>
                  <a:pt x="24741" y="815302"/>
                </a:lnTo>
                <a:lnTo>
                  <a:pt x="38657" y="858114"/>
                </a:lnTo>
                <a:lnTo>
                  <a:pt x="55667" y="900052"/>
                </a:lnTo>
                <a:lnTo>
                  <a:pt x="75769" y="940941"/>
                </a:lnTo>
                <a:lnTo>
                  <a:pt x="98964" y="980609"/>
                </a:lnTo>
                <a:lnTo>
                  <a:pt x="125251" y="1018878"/>
                </a:lnTo>
                <a:lnTo>
                  <a:pt x="154631" y="1055576"/>
                </a:lnTo>
                <a:lnTo>
                  <a:pt x="187103" y="1090527"/>
                </a:lnTo>
                <a:lnTo>
                  <a:pt x="222054" y="1122999"/>
                </a:lnTo>
                <a:lnTo>
                  <a:pt x="258752" y="1152379"/>
                </a:lnTo>
                <a:lnTo>
                  <a:pt x="297021" y="1178667"/>
                </a:lnTo>
                <a:lnTo>
                  <a:pt x="336689" y="1201862"/>
                </a:lnTo>
                <a:lnTo>
                  <a:pt x="377578" y="1221964"/>
                </a:lnTo>
                <a:lnTo>
                  <a:pt x="419517" y="1238973"/>
                </a:lnTo>
                <a:lnTo>
                  <a:pt x="462328" y="1252890"/>
                </a:lnTo>
                <a:lnTo>
                  <a:pt x="505838" y="1263714"/>
                </a:lnTo>
                <a:lnTo>
                  <a:pt x="549872" y="1271446"/>
                </a:lnTo>
                <a:lnTo>
                  <a:pt x="594256" y="1276085"/>
                </a:lnTo>
                <a:lnTo>
                  <a:pt x="638814" y="1277631"/>
                </a:lnTo>
                <a:lnTo>
                  <a:pt x="683372" y="1276085"/>
                </a:lnTo>
                <a:lnTo>
                  <a:pt x="727756" y="1271446"/>
                </a:lnTo>
                <a:lnTo>
                  <a:pt x="771790" y="1263714"/>
                </a:lnTo>
                <a:lnTo>
                  <a:pt x="815300" y="1252890"/>
                </a:lnTo>
                <a:lnTo>
                  <a:pt x="858112" y="1238973"/>
                </a:lnTo>
                <a:lnTo>
                  <a:pt x="900050" y="1221964"/>
                </a:lnTo>
                <a:lnTo>
                  <a:pt x="940940" y="1201862"/>
                </a:lnTo>
                <a:lnTo>
                  <a:pt x="980607" y="1178667"/>
                </a:lnTo>
                <a:lnTo>
                  <a:pt x="1018876" y="1152379"/>
                </a:lnTo>
                <a:lnTo>
                  <a:pt x="1055574" y="1122999"/>
                </a:lnTo>
                <a:lnTo>
                  <a:pt x="1090524" y="1090527"/>
                </a:lnTo>
                <a:lnTo>
                  <a:pt x="1122997" y="1055576"/>
                </a:lnTo>
                <a:lnTo>
                  <a:pt x="1152377" y="1018878"/>
                </a:lnTo>
                <a:lnTo>
                  <a:pt x="1178664" y="980609"/>
                </a:lnTo>
                <a:lnTo>
                  <a:pt x="1201859" y="940941"/>
                </a:lnTo>
                <a:lnTo>
                  <a:pt x="1221961" y="900052"/>
                </a:lnTo>
                <a:lnTo>
                  <a:pt x="1238971" y="858114"/>
                </a:lnTo>
                <a:lnTo>
                  <a:pt x="1252888" y="815302"/>
                </a:lnTo>
                <a:lnTo>
                  <a:pt x="1263712" y="771792"/>
                </a:lnTo>
                <a:lnTo>
                  <a:pt x="1271444" y="727758"/>
                </a:lnTo>
                <a:lnTo>
                  <a:pt x="1276083" y="683374"/>
                </a:lnTo>
                <a:lnTo>
                  <a:pt x="1277629" y="638816"/>
                </a:lnTo>
                <a:lnTo>
                  <a:pt x="1276083" y="594258"/>
                </a:lnTo>
                <a:lnTo>
                  <a:pt x="1271444" y="549875"/>
                </a:lnTo>
                <a:lnTo>
                  <a:pt x="1263712" y="505841"/>
                </a:lnTo>
                <a:lnTo>
                  <a:pt x="1252888" y="462331"/>
                </a:lnTo>
                <a:lnTo>
                  <a:pt x="1238971" y="419519"/>
                </a:lnTo>
                <a:lnTo>
                  <a:pt x="1221961" y="377582"/>
                </a:lnTo>
                <a:lnTo>
                  <a:pt x="1201859" y="336692"/>
                </a:lnTo>
                <a:lnTo>
                  <a:pt x="1178664" y="297025"/>
                </a:lnTo>
                <a:lnTo>
                  <a:pt x="1152377" y="258756"/>
                </a:lnTo>
                <a:lnTo>
                  <a:pt x="1122997" y="222059"/>
                </a:lnTo>
                <a:lnTo>
                  <a:pt x="1090524" y="187109"/>
                </a:lnTo>
                <a:lnTo>
                  <a:pt x="1055574" y="154635"/>
                </a:lnTo>
                <a:lnTo>
                  <a:pt x="1018876" y="125255"/>
                </a:lnTo>
                <a:lnTo>
                  <a:pt x="980607" y="98967"/>
                </a:lnTo>
                <a:lnTo>
                  <a:pt x="940940" y="75771"/>
                </a:lnTo>
                <a:lnTo>
                  <a:pt x="900050" y="55668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7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D75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44241" y="144363"/>
            <a:ext cx="674306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1215" b="0">
                <a:solidFill>
                  <a:srgbClr val="FFFFFF"/>
                </a:solidFill>
                <a:latin typeface="PMingLiU"/>
                <a:cs typeface="PMingLiU"/>
              </a:rPr>
              <a:t>3</a:t>
            </a:r>
            <a:r>
              <a:rPr dirty="0" sz="9200" spc="720" b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dirty="0" sz="9150" spc="-10">
                <a:solidFill>
                  <a:srgbClr val="D75F00"/>
                </a:solidFill>
              </a:rPr>
              <a:t>ツ</a:t>
            </a:r>
            <a:r>
              <a:rPr dirty="0" sz="9150" spc="-1110">
                <a:solidFill>
                  <a:srgbClr val="D75F00"/>
                </a:solidFill>
              </a:rPr>
              <a:t>ー</a:t>
            </a:r>
            <a:r>
              <a:rPr dirty="0" sz="9150" spc="-195">
                <a:solidFill>
                  <a:srgbClr val="D75F00"/>
                </a:solidFill>
              </a:rPr>
              <a:t>ル</a:t>
            </a:r>
            <a:r>
              <a:rPr dirty="0" sz="9150" spc="-285">
                <a:solidFill>
                  <a:srgbClr val="D75F00"/>
                </a:solidFill>
              </a:rPr>
              <a:t>バ</a:t>
            </a:r>
            <a:r>
              <a:rPr dirty="0" sz="9150" spc="-10">
                <a:solidFill>
                  <a:srgbClr val="D75F00"/>
                </a:solidFill>
              </a:rPr>
              <a:t>ー</a:t>
            </a:r>
            <a:endParaRPr sz="91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9650" spc="30">
                <a:solidFill>
                  <a:srgbClr val="C95613"/>
                </a:solidFill>
              </a:rPr>
              <a:t>左右</a:t>
            </a:r>
            <a:r>
              <a:rPr dirty="0"/>
              <a:t>それ</a:t>
            </a:r>
            <a:r>
              <a:rPr dirty="0" spc="-555"/>
              <a:t>ぞ</a:t>
            </a:r>
            <a:r>
              <a:rPr dirty="0"/>
              <a:t>れ</a:t>
            </a:r>
            <a:endParaRPr sz="29650"/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見てみよう！</a:t>
            </a:r>
          </a:p>
        </p:txBody>
      </p:sp>
      <p:sp>
        <p:nvSpPr>
          <p:cNvPr id="6" name="object 6"/>
          <p:cNvSpPr/>
          <p:nvPr/>
        </p:nvSpPr>
        <p:spPr>
          <a:xfrm>
            <a:off x="19168505" y="9831482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168495" y="9769410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358447" y="9952483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6"/>
                </a:lnTo>
                <a:lnTo>
                  <a:pt x="235385" y="391919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1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027063" y="9033248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027063" y="9033249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1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1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027063" y="8798791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3"/>
                </a:moveTo>
                <a:lnTo>
                  <a:pt x="1701717" y="234453"/>
                </a:lnTo>
                <a:lnTo>
                  <a:pt x="1786678" y="1899677"/>
                </a:lnTo>
                <a:lnTo>
                  <a:pt x="2173902" y="1460802"/>
                </a:lnTo>
                <a:lnTo>
                  <a:pt x="2089822" y="234453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7"/>
                </a:lnTo>
                <a:lnTo>
                  <a:pt x="0" y="321271"/>
                </a:lnTo>
                <a:lnTo>
                  <a:pt x="1701717" y="234453"/>
                </a:lnTo>
                <a:lnTo>
                  <a:pt x="2089822" y="234453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719407" y="7833182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7785" y="2688788"/>
            <a:ext cx="10761345" cy="45491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850" spc="-555"/>
              <a:t>ま</a:t>
            </a:r>
            <a:r>
              <a:rPr dirty="0" sz="13850"/>
              <a:t>ずは</a:t>
            </a:r>
            <a:r>
              <a:rPr dirty="0" sz="29650" spc="30">
                <a:solidFill>
                  <a:srgbClr val="C95613"/>
                </a:solidFill>
              </a:rPr>
              <a:t>左</a:t>
            </a:r>
            <a:r>
              <a:rPr dirty="0" sz="13850"/>
              <a:t>側</a:t>
            </a:r>
            <a:endParaRPr sz="13850"/>
          </a:p>
        </p:txBody>
      </p:sp>
      <p:sp>
        <p:nvSpPr>
          <p:cNvPr id="3" name="object 3"/>
          <p:cNvSpPr/>
          <p:nvPr/>
        </p:nvSpPr>
        <p:spPr>
          <a:xfrm>
            <a:off x="19168505" y="9831482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68495" y="9769410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358447" y="9952483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6"/>
                </a:lnTo>
                <a:lnTo>
                  <a:pt x="235385" y="391919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1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27063" y="9033248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33249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1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1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8798791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3"/>
                </a:moveTo>
                <a:lnTo>
                  <a:pt x="1701717" y="234453"/>
                </a:lnTo>
                <a:lnTo>
                  <a:pt x="1786678" y="1899677"/>
                </a:lnTo>
                <a:lnTo>
                  <a:pt x="2173902" y="1460802"/>
                </a:lnTo>
                <a:lnTo>
                  <a:pt x="2089822" y="234453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7"/>
                </a:lnTo>
                <a:lnTo>
                  <a:pt x="0" y="321271"/>
                </a:lnTo>
                <a:lnTo>
                  <a:pt x="1701717" y="234453"/>
                </a:lnTo>
                <a:lnTo>
                  <a:pt x="2089822" y="234453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719407" y="7833182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5960" y="3581774"/>
            <a:ext cx="925194" cy="1343025"/>
          </a:xfrm>
          <a:custGeom>
            <a:avLst/>
            <a:gdLst/>
            <a:ahLst/>
            <a:cxnLst/>
            <a:rect l="l" t="t" r="r" b="b"/>
            <a:pathLst>
              <a:path w="925194" h="1343025">
                <a:moveTo>
                  <a:pt x="924862" y="750957"/>
                </a:moveTo>
                <a:lnTo>
                  <a:pt x="0" y="750957"/>
                </a:lnTo>
                <a:lnTo>
                  <a:pt x="462431" y="1342869"/>
                </a:lnTo>
                <a:lnTo>
                  <a:pt x="924862" y="750957"/>
                </a:lnTo>
                <a:close/>
              </a:path>
              <a:path w="925194" h="1343025">
                <a:moveTo>
                  <a:pt x="610409" y="0"/>
                </a:moveTo>
                <a:lnTo>
                  <a:pt x="314453" y="0"/>
                </a:lnTo>
                <a:lnTo>
                  <a:pt x="314453" y="750957"/>
                </a:lnTo>
                <a:lnTo>
                  <a:pt x="610409" y="750957"/>
                </a:lnTo>
                <a:lnTo>
                  <a:pt x="610409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0510" y="1791224"/>
            <a:ext cx="10460355" cy="142938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200" spc="-730">
                <a:solidFill>
                  <a:srgbClr val="D75F00"/>
                </a:solidFill>
              </a:rPr>
              <a:t>ブ</a:t>
            </a:r>
            <a:r>
              <a:rPr dirty="0" sz="9200" spc="10">
                <a:solidFill>
                  <a:srgbClr val="D75F00"/>
                </a:solidFill>
              </a:rPr>
              <a:t>ロック追加ボタン</a:t>
            </a:r>
            <a:endParaRPr sz="9200"/>
          </a:p>
        </p:txBody>
      </p:sp>
      <p:sp>
        <p:nvSpPr>
          <p:cNvPr id="4" name="object 4"/>
          <p:cNvSpPr/>
          <p:nvPr/>
        </p:nvSpPr>
        <p:spPr>
          <a:xfrm>
            <a:off x="1280195" y="5211016"/>
            <a:ext cx="18823904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67888" y="5006292"/>
            <a:ext cx="2061210" cy="3046095"/>
          </a:xfrm>
          <a:custGeom>
            <a:avLst/>
            <a:gdLst/>
            <a:ahLst/>
            <a:cxnLst/>
            <a:rect l="l" t="t" r="r" b="b"/>
            <a:pathLst>
              <a:path w="2061210" h="3046095">
                <a:moveTo>
                  <a:pt x="0" y="0"/>
                </a:moveTo>
                <a:lnTo>
                  <a:pt x="2061007" y="0"/>
                </a:lnTo>
                <a:lnTo>
                  <a:pt x="2061007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19331" y="741757"/>
            <a:ext cx="18023840" cy="8848725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algn="ctr" marL="4216400">
              <a:lnSpc>
                <a:spcPct val="100000"/>
              </a:lnSpc>
              <a:spcBef>
                <a:spcPts val="1325"/>
              </a:spcBef>
              <a:tabLst>
                <a:tab pos="9022715" algn="l"/>
                <a:tab pos="13870305" algn="l"/>
              </a:tabLst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	</a:t>
            </a:r>
            <a:r>
              <a:rPr dirty="0" baseline="2946" sz="9900" spc="254" b="1">
                <a:solidFill>
                  <a:srgbClr val="FFFFFF"/>
                </a:solidFill>
                <a:latin typeface="Yu Gothic"/>
                <a:cs typeface="Yu Gothic"/>
              </a:rPr>
              <a:t>3	</a:t>
            </a: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650">
              <a:latin typeface="Times New Roman"/>
              <a:cs typeface="Times New Roman"/>
            </a:endParaRPr>
          </a:p>
          <a:p>
            <a:pPr algn="ctr" marL="4208780">
              <a:lnSpc>
                <a:spcPts val="5195"/>
              </a:lnSpc>
              <a:tabLst>
                <a:tab pos="9905365" algn="l"/>
                <a:tab pos="13842365" algn="l"/>
              </a:tabLst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r>
              <a:rPr dirty="0" sz="3800" b="1">
                <a:latin typeface="Yu Gothic"/>
                <a:cs typeface="Yu Gothic"/>
              </a:rPr>
              <a:t>	</a:t>
            </a:r>
            <a:r>
              <a:rPr dirty="0" baseline="-20202" sz="7425" spc="-7" b="1">
                <a:latin typeface="Yu Gothic"/>
                <a:cs typeface="Yu Gothic"/>
              </a:rPr>
              <a:t>対象者別</a:t>
            </a:r>
            <a:r>
              <a:rPr dirty="0" baseline="-20202" sz="7425" b="1">
                <a:latin typeface="Yu Gothic"/>
                <a:cs typeface="Yu Gothic"/>
              </a:rPr>
              <a:t>	</a:t>
            </a:r>
            <a:r>
              <a:rPr dirty="0" baseline="-11695" sz="5700" spc="-472" b="1">
                <a:latin typeface="Yu Gothic"/>
                <a:cs typeface="Yu Gothic"/>
              </a:rPr>
              <a:t>ブ</a:t>
            </a:r>
            <a:r>
              <a:rPr dirty="0" baseline="-11695" sz="5700" spc="-15" b="1">
                <a:latin typeface="Yu Gothic"/>
                <a:cs typeface="Yu Gothic"/>
              </a:rPr>
              <a:t>ロッ</a:t>
            </a:r>
            <a:r>
              <a:rPr dirty="0" baseline="-11695" sz="5700" spc="-247" b="1">
                <a:latin typeface="Yu Gothic"/>
                <a:cs typeface="Yu Gothic"/>
              </a:rPr>
              <a:t>ク</a:t>
            </a:r>
            <a:r>
              <a:rPr dirty="0" baseline="-11695" sz="5700" spc="-15" b="1">
                <a:latin typeface="Yu Gothic"/>
                <a:cs typeface="Yu Gothic"/>
              </a:rPr>
              <a:t>エ</a:t>
            </a:r>
            <a:r>
              <a:rPr dirty="0" baseline="-11695" sz="5700" spc="-1155" b="1">
                <a:latin typeface="Yu Gothic"/>
                <a:cs typeface="Yu Gothic"/>
              </a:rPr>
              <a:t>デ</a:t>
            </a:r>
            <a:r>
              <a:rPr dirty="0" baseline="-11695" sz="5700" spc="-15" b="1">
                <a:latin typeface="Yu Gothic"/>
                <a:cs typeface="Yu Gothic"/>
              </a:rPr>
              <a:t>ィター</a:t>
            </a:r>
            <a:endParaRPr baseline="-11695" sz="5700">
              <a:latin typeface="Yu Gothic"/>
              <a:cs typeface="Yu Gothic"/>
            </a:endParaRPr>
          </a:p>
          <a:p>
            <a:pPr algn="ctr" marL="3598545">
              <a:lnSpc>
                <a:spcPts val="11135"/>
              </a:lnSpc>
              <a:tabLst>
                <a:tab pos="8069580" algn="l"/>
                <a:tab pos="13870305" algn="l"/>
              </a:tabLst>
            </a:pPr>
            <a:r>
              <a:rPr dirty="0" baseline="-20482" sz="14850" spc="-15" b="1">
                <a:latin typeface="Yu Gothic"/>
                <a:cs typeface="Yu Gothic"/>
              </a:rPr>
              <a:t>使い方</a:t>
            </a:r>
            <a:r>
              <a:rPr dirty="0" baseline="-20482" sz="14850" spc="-15" b="1">
                <a:latin typeface="Yu Gothic"/>
                <a:cs typeface="Yu Gothic"/>
              </a:rPr>
              <a:t>	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r>
              <a:rPr dirty="0" sz="4950" b="1">
                <a:latin typeface="Yu Gothic"/>
                <a:cs typeface="Yu Gothic"/>
              </a:rPr>
              <a:t>	</a:t>
            </a:r>
            <a:r>
              <a:rPr dirty="0" baseline="-10662" sz="14850" spc="-15" b="1">
                <a:latin typeface="Yu Gothic"/>
                <a:cs typeface="Yu Gothic"/>
              </a:rPr>
              <a:t>情報</a:t>
            </a:r>
            <a:endParaRPr baseline="-10662" sz="14850">
              <a:latin typeface="Yu Gothic"/>
              <a:cs typeface="Yu Gothic"/>
            </a:endParaRPr>
          </a:p>
          <a:p>
            <a:pPr algn="ctr" marL="4111625">
              <a:lnSpc>
                <a:spcPct val="100000"/>
              </a:lnSpc>
              <a:spcBef>
                <a:spcPts val="1405"/>
              </a:spcBef>
              <a:tabLst>
                <a:tab pos="8227059" algn="l"/>
                <a:tab pos="14079855" algn="l"/>
              </a:tabLst>
            </a:pPr>
            <a:r>
              <a:rPr dirty="0" baseline="-7295" sz="7425" spc="-7" b="1">
                <a:latin typeface="Yu Gothic"/>
                <a:cs typeface="Yu Gothic"/>
              </a:rPr>
              <a:t>（</a:t>
            </a:r>
            <a:r>
              <a:rPr dirty="0" baseline="-7295" sz="7425" spc="-232" b="1">
                <a:latin typeface="Yu Gothic"/>
                <a:cs typeface="Yu Gothic"/>
              </a:rPr>
              <a:t>デ</a:t>
            </a:r>
            <a:r>
              <a:rPr dirty="0" baseline="-7295" sz="7425" spc="-7" b="1">
                <a:latin typeface="Yu Gothic"/>
                <a:cs typeface="Yu Gothic"/>
              </a:rPr>
              <a:t>モ）</a:t>
            </a:r>
            <a:r>
              <a:rPr dirty="0" baseline="-7295" sz="7425" b="1">
                <a:latin typeface="Yu Gothic"/>
                <a:cs typeface="Yu Gothic"/>
              </a:rPr>
              <a:t>	</a:t>
            </a:r>
            <a:r>
              <a:rPr dirty="0" sz="6100" b="1">
                <a:latin typeface="Yu Gothic"/>
                <a:cs typeface="Yu Gothic"/>
              </a:rPr>
              <a:t>ポイント集</a:t>
            </a:r>
            <a:r>
              <a:rPr dirty="0" sz="6100" b="1">
                <a:latin typeface="Yu Gothic"/>
                <a:cs typeface="Yu Gothic"/>
              </a:rPr>
              <a:t>	</a:t>
            </a: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7224395" algn="l"/>
              </a:tabLst>
            </a:pPr>
            <a:r>
              <a:rPr dirty="0" baseline="6313" sz="9900" spc="254" b="1">
                <a:solidFill>
                  <a:srgbClr val="FFFFFF"/>
                </a:solidFill>
                <a:latin typeface="Yu Gothic"/>
                <a:cs typeface="Yu Gothic"/>
              </a:rPr>
              <a:t>5	</a:t>
            </a: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EEEF0">
              <a:alpha val="902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709791" y="3277476"/>
            <a:ext cx="4206240" cy="289877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R="110489">
              <a:lnSpc>
                <a:spcPct val="100000"/>
              </a:lnSpc>
              <a:spcBef>
                <a:spcPts val="1135"/>
              </a:spcBef>
            </a:pPr>
            <a:r>
              <a:rPr dirty="0" sz="13850" b="1">
                <a:latin typeface="Yu Gothic"/>
                <a:cs typeface="Yu Gothic"/>
              </a:rPr>
              <a:t>とは</a:t>
            </a:r>
            <a:endParaRPr sz="13850">
              <a:latin typeface="Yu Gothic"/>
              <a:cs typeface="Yu Gothic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58407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4877" y="3581774"/>
            <a:ext cx="925194" cy="1343025"/>
          </a:xfrm>
          <a:custGeom>
            <a:avLst/>
            <a:gdLst/>
            <a:ahLst/>
            <a:cxnLst/>
            <a:rect l="l" t="t" r="r" b="b"/>
            <a:pathLst>
              <a:path w="925195" h="1343025">
                <a:moveTo>
                  <a:pt x="924862" y="750957"/>
                </a:moveTo>
                <a:lnTo>
                  <a:pt x="0" y="750957"/>
                </a:lnTo>
                <a:lnTo>
                  <a:pt x="462431" y="1342869"/>
                </a:lnTo>
                <a:lnTo>
                  <a:pt x="924862" y="750957"/>
                </a:lnTo>
                <a:close/>
              </a:path>
              <a:path w="925195" h="1343025">
                <a:moveTo>
                  <a:pt x="610409" y="0"/>
                </a:moveTo>
                <a:lnTo>
                  <a:pt x="314453" y="0"/>
                </a:lnTo>
                <a:lnTo>
                  <a:pt x="314453" y="750957"/>
                </a:lnTo>
                <a:lnTo>
                  <a:pt x="610409" y="750957"/>
                </a:lnTo>
                <a:lnTo>
                  <a:pt x="610409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80195" y="5211016"/>
            <a:ext cx="18823904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19651" y="5006292"/>
            <a:ext cx="3138805" cy="3046095"/>
          </a:xfrm>
          <a:custGeom>
            <a:avLst/>
            <a:gdLst/>
            <a:ahLst/>
            <a:cxnLst/>
            <a:rect l="l" t="t" r="r" b="b"/>
            <a:pathLst>
              <a:path w="3138804" h="3046095">
                <a:moveTo>
                  <a:pt x="0" y="0"/>
                </a:moveTo>
                <a:lnTo>
                  <a:pt x="3138207" y="0"/>
                </a:lnTo>
                <a:lnTo>
                  <a:pt x="3138207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6742" y="957475"/>
            <a:ext cx="12915900" cy="2211070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4950" spc="-5">
                <a:solidFill>
                  <a:srgbClr val="D75F00"/>
                </a:solidFill>
              </a:rPr>
              <a:t>(作業を)</a:t>
            </a:r>
            <a:endParaRPr sz="4950"/>
          </a:p>
          <a:p>
            <a:pPr marL="95885">
              <a:lnSpc>
                <a:spcPct val="100000"/>
              </a:lnSpc>
              <a:spcBef>
                <a:spcPts val="750"/>
              </a:spcBef>
            </a:pPr>
            <a:r>
              <a:rPr dirty="0" sz="8400">
                <a:solidFill>
                  <a:srgbClr val="D75F00"/>
                </a:solidFill>
              </a:rPr>
              <a:t>元に戻す・やり直すボタン</a:t>
            </a:r>
            <a:endParaRPr sz="84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20245" cy="9093835"/>
          </a:xfrm>
          <a:custGeom>
            <a:avLst/>
            <a:gdLst/>
            <a:ahLst/>
            <a:cxnLst/>
            <a:rect l="l" t="t" r="r" b="b"/>
            <a:pathLst>
              <a:path w="12120245" h="9093835">
                <a:moveTo>
                  <a:pt x="0" y="9093374"/>
                </a:moveTo>
                <a:lnTo>
                  <a:pt x="12120112" y="9093374"/>
                </a:lnTo>
                <a:lnTo>
                  <a:pt x="12120112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12120245" cy="2215515"/>
          </a:xfrm>
          <a:custGeom>
            <a:avLst/>
            <a:gdLst/>
            <a:ahLst/>
            <a:cxnLst/>
            <a:rect l="l" t="t" r="r" b="b"/>
            <a:pathLst>
              <a:path w="12120245" h="2215515">
                <a:moveTo>
                  <a:pt x="0" y="2215181"/>
                </a:moveTo>
                <a:lnTo>
                  <a:pt x="12120112" y="2215181"/>
                </a:lnTo>
                <a:lnTo>
                  <a:pt x="1212011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80195" y="5211016"/>
            <a:ext cx="18823904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120112" y="0"/>
            <a:ext cx="7984490" cy="11308715"/>
          </a:xfrm>
          <a:custGeom>
            <a:avLst/>
            <a:gdLst/>
            <a:ahLst/>
            <a:cxnLst/>
            <a:rect l="l" t="t" r="r" b="b"/>
            <a:pathLst>
              <a:path w="7984490" h="11308715">
                <a:moveTo>
                  <a:pt x="0" y="0"/>
                </a:moveTo>
                <a:lnTo>
                  <a:pt x="0" y="11308556"/>
                </a:lnTo>
                <a:lnTo>
                  <a:pt x="7983987" y="11308556"/>
                </a:lnTo>
                <a:lnTo>
                  <a:pt x="7983987" y="0"/>
                </a:lnTo>
                <a:lnTo>
                  <a:pt x="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78076" y="3504906"/>
            <a:ext cx="925194" cy="1343025"/>
          </a:xfrm>
          <a:custGeom>
            <a:avLst/>
            <a:gdLst/>
            <a:ahLst/>
            <a:cxnLst/>
            <a:rect l="l" t="t" r="r" b="b"/>
            <a:pathLst>
              <a:path w="925195" h="1343025">
                <a:moveTo>
                  <a:pt x="924862" y="750957"/>
                </a:moveTo>
                <a:lnTo>
                  <a:pt x="0" y="750957"/>
                </a:lnTo>
                <a:lnTo>
                  <a:pt x="462430" y="1342870"/>
                </a:lnTo>
                <a:lnTo>
                  <a:pt x="924862" y="750957"/>
                </a:lnTo>
                <a:close/>
              </a:path>
              <a:path w="925195" h="1343025">
                <a:moveTo>
                  <a:pt x="610409" y="0"/>
                </a:moveTo>
                <a:lnTo>
                  <a:pt x="314453" y="0"/>
                </a:lnTo>
                <a:lnTo>
                  <a:pt x="314453" y="750957"/>
                </a:lnTo>
                <a:lnTo>
                  <a:pt x="610409" y="750957"/>
                </a:lnTo>
                <a:lnTo>
                  <a:pt x="610409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3198" y="1598978"/>
            <a:ext cx="10513060" cy="18237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800" spc="-5">
                <a:solidFill>
                  <a:srgbClr val="D75F00"/>
                </a:solidFill>
              </a:rPr>
              <a:t>コンテンツ構造</a:t>
            </a:r>
            <a:endParaRPr sz="11800"/>
          </a:p>
        </p:txBody>
      </p:sp>
      <p:sp>
        <p:nvSpPr>
          <p:cNvPr id="8" name="object 8"/>
          <p:cNvSpPr/>
          <p:nvPr/>
        </p:nvSpPr>
        <p:spPr>
          <a:xfrm>
            <a:off x="6705402" y="5006292"/>
            <a:ext cx="1670685" cy="3046095"/>
          </a:xfrm>
          <a:custGeom>
            <a:avLst/>
            <a:gdLst/>
            <a:ahLst/>
            <a:cxnLst/>
            <a:rect l="l" t="t" r="r" b="b"/>
            <a:pathLst>
              <a:path w="1670684" h="3046095">
                <a:moveTo>
                  <a:pt x="0" y="0"/>
                </a:moveTo>
                <a:lnTo>
                  <a:pt x="1670213" y="0"/>
                </a:lnTo>
                <a:lnTo>
                  <a:pt x="1670213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376429" y="270935"/>
            <a:ext cx="7406394" cy="10766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597306" y="6078437"/>
            <a:ext cx="3088640" cy="3880485"/>
          </a:xfrm>
          <a:custGeom>
            <a:avLst/>
            <a:gdLst/>
            <a:ahLst/>
            <a:cxnLst/>
            <a:rect l="l" t="t" r="r" b="b"/>
            <a:pathLst>
              <a:path w="3088640" h="3880484">
                <a:moveTo>
                  <a:pt x="2918110" y="469226"/>
                </a:moveTo>
                <a:lnTo>
                  <a:pt x="170476" y="469226"/>
                </a:lnTo>
                <a:lnTo>
                  <a:pt x="125141" y="475313"/>
                </a:lnTo>
                <a:lnTo>
                  <a:pt x="84413" y="492491"/>
                </a:lnTo>
                <a:lnTo>
                  <a:pt x="49914" y="519141"/>
                </a:lnTo>
                <a:lnTo>
                  <a:pt x="23265" y="553641"/>
                </a:lnTo>
                <a:lnTo>
                  <a:pt x="6086" y="594369"/>
                </a:lnTo>
                <a:lnTo>
                  <a:pt x="0" y="639705"/>
                </a:lnTo>
                <a:lnTo>
                  <a:pt x="0" y="3709965"/>
                </a:lnTo>
                <a:lnTo>
                  <a:pt x="6086" y="3755301"/>
                </a:lnTo>
                <a:lnTo>
                  <a:pt x="23265" y="3796030"/>
                </a:lnTo>
                <a:lnTo>
                  <a:pt x="49914" y="3830529"/>
                </a:lnTo>
                <a:lnTo>
                  <a:pt x="84413" y="3857179"/>
                </a:lnTo>
                <a:lnTo>
                  <a:pt x="125141" y="3874357"/>
                </a:lnTo>
                <a:lnTo>
                  <a:pt x="170476" y="3880444"/>
                </a:lnTo>
                <a:lnTo>
                  <a:pt x="2918110" y="3880444"/>
                </a:lnTo>
                <a:lnTo>
                  <a:pt x="2963444" y="3874357"/>
                </a:lnTo>
                <a:lnTo>
                  <a:pt x="3004172" y="3857178"/>
                </a:lnTo>
                <a:lnTo>
                  <a:pt x="3038671" y="3830529"/>
                </a:lnTo>
                <a:lnTo>
                  <a:pt x="3065321" y="3796029"/>
                </a:lnTo>
                <a:lnTo>
                  <a:pt x="3082500" y="3755301"/>
                </a:lnTo>
                <a:lnTo>
                  <a:pt x="3088586" y="3709965"/>
                </a:lnTo>
                <a:lnTo>
                  <a:pt x="3088586" y="639705"/>
                </a:lnTo>
                <a:lnTo>
                  <a:pt x="3082500" y="594369"/>
                </a:lnTo>
                <a:lnTo>
                  <a:pt x="3065321" y="553641"/>
                </a:lnTo>
                <a:lnTo>
                  <a:pt x="3038671" y="519141"/>
                </a:lnTo>
                <a:lnTo>
                  <a:pt x="3004172" y="492491"/>
                </a:lnTo>
                <a:lnTo>
                  <a:pt x="2963444" y="475313"/>
                </a:lnTo>
                <a:lnTo>
                  <a:pt x="2918110" y="469226"/>
                </a:lnTo>
                <a:close/>
              </a:path>
              <a:path w="3088640" h="3880484">
                <a:moveTo>
                  <a:pt x="1421422" y="0"/>
                </a:moveTo>
                <a:lnTo>
                  <a:pt x="1222151" y="469226"/>
                </a:lnTo>
                <a:lnTo>
                  <a:pt x="1620694" y="469226"/>
                </a:lnTo>
                <a:lnTo>
                  <a:pt x="1421422" y="0"/>
                </a:lnTo>
                <a:close/>
              </a:path>
            </a:pathLst>
          </a:custGeom>
          <a:solidFill>
            <a:srgbClr val="F1C85F">
              <a:alpha val="4668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6730245" y="7181216"/>
            <a:ext cx="2955290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4900"/>
              </a:lnSpc>
              <a:spcBef>
                <a:spcPts val="95"/>
              </a:spcBef>
            </a:pPr>
            <a:r>
              <a:rPr dirty="0" sz="3300" spc="10" b="1">
                <a:latin typeface="Yu Gothic"/>
                <a:cs typeface="Yu Gothic"/>
              </a:rPr>
              <a:t>クリック</a:t>
            </a:r>
            <a:r>
              <a:rPr dirty="0" sz="3300" spc="-125" b="1">
                <a:latin typeface="Yu Gothic"/>
                <a:cs typeface="Yu Gothic"/>
              </a:rPr>
              <a:t>す</a:t>
            </a:r>
            <a:r>
              <a:rPr dirty="0" sz="3300" spc="10" b="1">
                <a:latin typeface="Yu Gothic"/>
                <a:cs typeface="Yu Gothic"/>
              </a:rPr>
              <a:t>ると </a:t>
            </a:r>
            <a:r>
              <a:rPr dirty="0" sz="3300" spc="10" b="1">
                <a:latin typeface="Yu Gothic"/>
                <a:cs typeface="Yu Gothic"/>
              </a:rPr>
              <a:t>その場所に </a:t>
            </a:r>
            <a:r>
              <a:rPr dirty="0" sz="3300" spc="-190" b="1">
                <a:latin typeface="Yu Gothic"/>
                <a:cs typeface="Yu Gothic"/>
              </a:rPr>
              <a:t>ジ</a:t>
            </a:r>
            <a:r>
              <a:rPr dirty="0" sz="3300" spc="10" b="1">
                <a:latin typeface="Yu Gothic"/>
                <a:cs typeface="Yu Gothic"/>
              </a:rPr>
              <a:t>ャンプ</a:t>
            </a:r>
            <a:r>
              <a:rPr dirty="0" sz="3300" spc="-125" b="1">
                <a:latin typeface="Yu Gothic"/>
                <a:cs typeface="Yu Gothic"/>
              </a:rPr>
              <a:t>す</a:t>
            </a:r>
            <a:r>
              <a:rPr dirty="0" sz="3300" spc="10" b="1">
                <a:latin typeface="Yu Gothic"/>
                <a:cs typeface="Yu Gothic"/>
              </a:rPr>
              <a:t>る</a:t>
            </a:r>
            <a:endParaRPr sz="33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0195" y="5211016"/>
            <a:ext cx="18823904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232304" y="0"/>
            <a:ext cx="7872095" cy="11308715"/>
          </a:xfrm>
          <a:custGeom>
            <a:avLst/>
            <a:gdLst/>
            <a:ahLst/>
            <a:cxnLst/>
            <a:rect l="l" t="t" r="r" b="b"/>
            <a:pathLst>
              <a:path w="7872094" h="11308715">
                <a:moveTo>
                  <a:pt x="0" y="11308556"/>
                </a:moveTo>
                <a:lnTo>
                  <a:pt x="7871795" y="11308556"/>
                </a:lnTo>
                <a:lnTo>
                  <a:pt x="787179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78076" y="3504906"/>
            <a:ext cx="925194" cy="1343025"/>
          </a:xfrm>
          <a:custGeom>
            <a:avLst/>
            <a:gdLst/>
            <a:ahLst/>
            <a:cxnLst/>
            <a:rect l="l" t="t" r="r" b="b"/>
            <a:pathLst>
              <a:path w="925195" h="1343025">
                <a:moveTo>
                  <a:pt x="924862" y="750957"/>
                </a:moveTo>
                <a:lnTo>
                  <a:pt x="0" y="750957"/>
                </a:lnTo>
                <a:lnTo>
                  <a:pt x="462430" y="1342870"/>
                </a:lnTo>
                <a:lnTo>
                  <a:pt x="924862" y="750957"/>
                </a:lnTo>
                <a:close/>
              </a:path>
              <a:path w="925195" h="1343025">
                <a:moveTo>
                  <a:pt x="610409" y="0"/>
                </a:moveTo>
                <a:lnTo>
                  <a:pt x="314453" y="0"/>
                </a:lnTo>
                <a:lnTo>
                  <a:pt x="314453" y="750957"/>
                </a:lnTo>
                <a:lnTo>
                  <a:pt x="610409" y="750957"/>
                </a:lnTo>
                <a:lnTo>
                  <a:pt x="610409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5898" y="1383956"/>
            <a:ext cx="10487660" cy="2144395"/>
          </a:xfrm>
          <a:prstGeom prst="rect">
            <a:avLst/>
          </a:prstGeom>
        </p:spPr>
        <p:txBody>
          <a:bodyPr wrap="square" lIns="0" tIns="2273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790"/>
              </a:spcBef>
            </a:pPr>
            <a:r>
              <a:rPr dirty="0" sz="11800" spc="-5" b="1">
                <a:solidFill>
                  <a:srgbClr val="D75F00"/>
                </a:solidFill>
                <a:latin typeface="Yu Gothic"/>
                <a:cs typeface="Yu Gothic"/>
              </a:rPr>
              <a:t>コンテンツ構</a:t>
            </a:r>
            <a:r>
              <a:rPr dirty="0" sz="11800" spc="-60" b="1">
                <a:solidFill>
                  <a:srgbClr val="D75F00"/>
                </a:solidFill>
                <a:latin typeface="Yu Gothic"/>
                <a:cs typeface="Yu Gothic"/>
              </a:rPr>
              <a:t>造</a:t>
            </a:r>
            <a:endParaRPr sz="1180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05402" y="5006292"/>
            <a:ext cx="1670685" cy="3046095"/>
          </a:xfrm>
          <a:custGeom>
            <a:avLst/>
            <a:gdLst/>
            <a:ahLst/>
            <a:cxnLst/>
            <a:rect l="l" t="t" r="r" b="b"/>
            <a:pathLst>
              <a:path w="1670684" h="3046095">
                <a:moveTo>
                  <a:pt x="0" y="0"/>
                </a:moveTo>
                <a:lnTo>
                  <a:pt x="1670213" y="0"/>
                </a:lnTo>
                <a:lnTo>
                  <a:pt x="1670213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376429" y="270935"/>
            <a:ext cx="7406394" cy="10766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597306" y="6078437"/>
            <a:ext cx="3088640" cy="3880485"/>
          </a:xfrm>
          <a:custGeom>
            <a:avLst/>
            <a:gdLst/>
            <a:ahLst/>
            <a:cxnLst/>
            <a:rect l="l" t="t" r="r" b="b"/>
            <a:pathLst>
              <a:path w="3088640" h="3880484">
                <a:moveTo>
                  <a:pt x="2918110" y="469226"/>
                </a:moveTo>
                <a:lnTo>
                  <a:pt x="170476" y="469226"/>
                </a:lnTo>
                <a:lnTo>
                  <a:pt x="125141" y="475313"/>
                </a:lnTo>
                <a:lnTo>
                  <a:pt x="84413" y="492491"/>
                </a:lnTo>
                <a:lnTo>
                  <a:pt x="49914" y="519141"/>
                </a:lnTo>
                <a:lnTo>
                  <a:pt x="23265" y="553641"/>
                </a:lnTo>
                <a:lnTo>
                  <a:pt x="6086" y="594369"/>
                </a:lnTo>
                <a:lnTo>
                  <a:pt x="0" y="639705"/>
                </a:lnTo>
                <a:lnTo>
                  <a:pt x="0" y="3709965"/>
                </a:lnTo>
                <a:lnTo>
                  <a:pt x="6086" y="3755301"/>
                </a:lnTo>
                <a:lnTo>
                  <a:pt x="23265" y="3796030"/>
                </a:lnTo>
                <a:lnTo>
                  <a:pt x="49914" y="3830529"/>
                </a:lnTo>
                <a:lnTo>
                  <a:pt x="84413" y="3857179"/>
                </a:lnTo>
                <a:lnTo>
                  <a:pt x="125141" y="3874357"/>
                </a:lnTo>
                <a:lnTo>
                  <a:pt x="170476" y="3880444"/>
                </a:lnTo>
                <a:lnTo>
                  <a:pt x="2918110" y="3880444"/>
                </a:lnTo>
                <a:lnTo>
                  <a:pt x="2963444" y="3874357"/>
                </a:lnTo>
                <a:lnTo>
                  <a:pt x="3004172" y="3857178"/>
                </a:lnTo>
                <a:lnTo>
                  <a:pt x="3038671" y="3830529"/>
                </a:lnTo>
                <a:lnTo>
                  <a:pt x="3065321" y="3796029"/>
                </a:lnTo>
                <a:lnTo>
                  <a:pt x="3082500" y="3755301"/>
                </a:lnTo>
                <a:lnTo>
                  <a:pt x="3088586" y="3709965"/>
                </a:lnTo>
                <a:lnTo>
                  <a:pt x="3088586" y="639705"/>
                </a:lnTo>
                <a:lnTo>
                  <a:pt x="3082500" y="594369"/>
                </a:lnTo>
                <a:lnTo>
                  <a:pt x="3065321" y="553641"/>
                </a:lnTo>
                <a:lnTo>
                  <a:pt x="3038671" y="519141"/>
                </a:lnTo>
                <a:lnTo>
                  <a:pt x="3004172" y="492491"/>
                </a:lnTo>
                <a:lnTo>
                  <a:pt x="2963444" y="475313"/>
                </a:lnTo>
                <a:lnTo>
                  <a:pt x="2918110" y="469226"/>
                </a:lnTo>
                <a:close/>
              </a:path>
              <a:path w="3088640" h="3880484">
                <a:moveTo>
                  <a:pt x="1421422" y="0"/>
                </a:moveTo>
                <a:lnTo>
                  <a:pt x="1222151" y="469226"/>
                </a:lnTo>
                <a:lnTo>
                  <a:pt x="1620694" y="469226"/>
                </a:lnTo>
                <a:lnTo>
                  <a:pt x="1421422" y="0"/>
                </a:lnTo>
                <a:close/>
              </a:path>
            </a:pathLst>
          </a:custGeom>
          <a:solidFill>
            <a:srgbClr val="F1C85F">
              <a:alpha val="4668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6730245" y="7181216"/>
            <a:ext cx="2955290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4900"/>
              </a:lnSpc>
              <a:spcBef>
                <a:spcPts val="95"/>
              </a:spcBef>
            </a:pPr>
            <a:r>
              <a:rPr dirty="0" sz="3300" spc="10" b="1">
                <a:latin typeface="Yu Gothic"/>
                <a:cs typeface="Yu Gothic"/>
              </a:rPr>
              <a:t>クリック</a:t>
            </a:r>
            <a:r>
              <a:rPr dirty="0" sz="3300" spc="-125" b="1">
                <a:latin typeface="Yu Gothic"/>
                <a:cs typeface="Yu Gothic"/>
              </a:rPr>
              <a:t>す</a:t>
            </a:r>
            <a:r>
              <a:rPr dirty="0" sz="3300" spc="10" b="1">
                <a:latin typeface="Yu Gothic"/>
                <a:cs typeface="Yu Gothic"/>
              </a:rPr>
              <a:t>ると </a:t>
            </a:r>
            <a:r>
              <a:rPr dirty="0" sz="3300" spc="10" b="1">
                <a:latin typeface="Yu Gothic"/>
                <a:cs typeface="Yu Gothic"/>
              </a:rPr>
              <a:t>その場所に </a:t>
            </a:r>
            <a:r>
              <a:rPr dirty="0" sz="3300" spc="-190" b="1">
                <a:latin typeface="Yu Gothic"/>
                <a:cs typeface="Yu Gothic"/>
              </a:rPr>
              <a:t>ジ</a:t>
            </a:r>
            <a:r>
              <a:rPr dirty="0" sz="3300" spc="10" b="1">
                <a:latin typeface="Yu Gothic"/>
                <a:cs typeface="Yu Gothic"/>
              </a:rPr>
              <a:t>ャンプ</a:t>
            </a:r>
            <a:r>
              <a:rPr dirty="0" sz="3300" spc="-125" b="1">
                <a:latin typeface="Yu Gothic"/>
                <a:cs typeface="Yu Gothic"/>
              </a:rPr>
              <a:t>す</a:t>
            </a:r>
            <a:r>
              <a:rPr dirty="0" sz="3300" spc="10" b="1">
                <a:latin typeface="Yu Gothic"/>
                <a:cs typeface="Yu Gothic"/>
              </a:rPr>
              <a:t>る</a:t>
            </a:r>
            <a:endParaRPr sz="3300">
              <a:latin typeface="Yu Gothic"/>
              <a:cs typeface="Yu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32640" cy="11308715"/>
          </a:xfrm>
          <a:custGeom>
            <a:avLst/>
            <a:gdLst/>
            <a:ahLst/>
            <a:cxnLst/>
            <a:rect l="l" t="t" r="r" b="b"/>
            <a:pathLst>
              <a:path w="12232640" h="11308715">
                <a:moveTo>
                  <a:pt x="0" y="11308556"/>
                </a:moveTo>
                <a:lnTo>
                  <a:pt x="12232304" y="11308556"/>
                </a:lnTo>
                <a:lnTo>
                  <a:pt x="1223230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>
              <a:alpha val="7186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418185" cy="9093835"/>
          </a:xfrm>
          <a:custGeom>
            <a:avLst/>
            <a:gdLst/>
            <a:ahLst/>
            <a:cxnLst/>
            <a:rect l="l" t="t" r="r" b="b"/>
            <a:pathLst>
              <a:path w="13418185" h="9093835">
                <a:moveTo>
                  <a:pt x="0" y="9093374"/>
                </a:moveTo>
                <a:lnTo>
                  <a:pt x="13417895" y="9093374"/>
                </a:lnTo>
                <a:lnTo>
                  <a:pt x="13417895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13418185" cy="2215515"/>
          </a:xfrm>
          <a:custGeom>
            <a:avLst/>
            <a:gdLst/>
            <a:ahLst/>
            <a:cxnLst/>
            <a:rect l="l" t="t" r="r" b="b"/>
            <a:pathLst>
              <a:path w="13418185" h="2215515">
                <a:moveTo>
                  <a:pt x="0" y="2215181"/>
                </a:moveTo>
                <a:lnTo>
                  <a:pt x="13417895" y="2215181"/>
                </a:lnTo>
                <a:lnTo>
                  <a:pt x="13417895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80195" y="5211016"/>
            <a:ext cx="18823904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417895" y="0"/>
            <a:ext cx="6686550" cy="11308715"/>
          </a:xfrm>
          <a:custGeom>
            <a:avLst/>
            <a:gdLst/>
            <a:ahLst/>
            <a:cxnLst/>
            <a:rect l="l" t="t" r="r" b="b"/>
            <a:pathLst>
              <a:path w="6686550" h="11308715">
                <a:moveTo>
                  <a:pt x="0" y="0"/>
                </a:moveTo>
                <a:lnTo>
                  <a:pt x="0" y="11308556"/>
                </a:lnTo>
                <a:lnTo>
                  <a:pt x="6686204" y="11308556"/>
                </a:lnTo>
                <a:lnTo>
                  <a:pt x="6686204" y="0"/>
                </a:lnTo>
                <a:lnTo>
                  <a:pt x="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45019" y="1"/>
            <a:ext cx="6459077" cy="11207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11738" y="3504906"/>
            <a:ext cx="925194" cy="1343025"/>
          </a:xfrm>
          <a:custGeom>
            <a:avLst/>
            <a:gdLst/>
            <a:ahLst/>
            <a:cxnLst/>
            <a:rect l="l" t="t" r="r" b="b"/>
            <a:pathLst>
              <a:path w="925195" h="1343025">
                <a:moveTo>
                  <a:pt x="924861" y="750957"/>
                </a:moveTo>
                <a:lnTo>
                  <a:pt x="0" y="750957"/>
                </a:lnTo>
                <a:lnTo>
                  <a:pt x="462430" y="1342870"/>
                </a:lnTo>
                <a:lnTo>
                  <a:pt x="924861" y="750957"/>
                </a:lnTo>
                <a:close/>
              </a:path>
              <a:path w="925195" h="1343025">
                <a:moveTo>
                  <a:pt x="610408" y="0"/>
                </a:moveTo>
                <a:lnTo>
                  <a:pt x="314453" y="0"/>
                </a:lnTo>
                <a:lnTo>
                  <a:pt x="314453" y="750957"/>
                </a:lnTo>
                <a:lnTo>
                  <a:pt x="610408" y="750957"/>
                </a:lnTo>
                <a:lnTo>
                  <a:pt x="61040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63198" y="1923157"/>
            <a:ext cx="10530205" cy="11830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600" spc="-615">
                <a:solidFill>
                  <a:srgbClr val="D75F00"/>
                </a:solidFill>
              </a:rPr>
              <a:t>ブ</a:t>
            </a:r>
            <a:r>
              <a:rPr dirty="0" sz="7600" spc="-5">
                <a:solidFill>
                  <a:srgbClr val="D75F00"/>
                </a:solidFill>
              </a:rPr>
              <a:t>ロックナビゲー</a:t>
            </a:r>
            <a:r>
              <a:rPr dirty="0" sz="7600" spc="-235">
                <a:solidFill>
                  <a:srgbClr val="D75F00"/>
                </a:solidFill>
              </a:rPr>
              <a:t>シ</a:t>
            </a:r>
            <a:r>
              <a:rPr dirty="0" sz="7600" spc="-5">
                <a:solidFill>
                  <a:srgbClr val="D75F00"/>
                </a:solidFill>
              </a:rPr>
              <a:t>ョン</a:t>
            </a:r>
            <a:endParaRPr sz="7600"/>
          </a:p>
        </p:txBody>
      </p:sp>
      <p:sp>
        <p:nvSpPr>
          <p:cNvPr id="9" name="object 9"/>
          <p:cNvSpPr/>
          <p:nvPr/>
        </p:nvSpPr>
        <p:spPr>
          <a:xfrm>
            <a:off x="8439062" y="5006292"/>
            <a:ext cx="1670685" cy="3046095"/>
          </a:xfrm>
          <a:custGeom>
            <a:avLst/>
            <a:gdLst/>
            <a:ahLst/>
            <a:cxnLst/>
            <a:rect l="l" t="t" r="r" b="b"/>
            <a:pathLst>
              <a:path w="1670684" h="3046095">
                <a:moveTo>
                  <a:pt x="0" y="0"/>
                </a:moveTo>
                <a:lnTo>
                  <a:pt x="1670213" y="0"/>
                </a:lnTo>
                <a:lnTo>
                  <a:pt x="1670213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57591" y="0"/>
            <a:ext cx="146685" cy="9093835"/>
          </a:xfrm>
          <a:custGeom>
            <a:avLst/>
            <a:gdLst/>
            <a:ahLst/>
            <a:cxnLst/>
            <a:rect l="l" t="t" r="r" b="b"/>
            <a:pathLst>
              <a:path w="146684" h="9093835">
                <a:moveTo>
                  <a:pt x="0" y="9093374"/>
                </a:moveTo>
                <a:lnTo>
                  <a:pt x="146508" y="9093374"/>
                </a:lnTo>
                <a:lnTo>
                  <a:pt x="146508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957591" y="9093374"/>
            <a:ext cx="146685" cy="2215515"/>
          </a:xfrm>
          <a:custGeom>
            <a:avLst/>
            <a:gdLst/>
            <a:ahLst/>
            <a:cxnLst/>
            <a:rect l="l" t="t" r="r" b="b"/>
            <a:pathLst>
              <a:path w="146684" h="2215515">
                <a:moveTo>
                  <a:pt x="0" y="2215181"/>
                </a:moveTo>
                <a:lnTo>
                  <a:pt x="146508" y="2215181"/>
                </a:lnTo>
                <a:lnTo>
                  <a:pt x="146508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80195" y="5211016"/>
            <a:ext cx="18823904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518379" y="0"/>
            <a:ext cx="7439659" cy="11308715"/>
          </a:xfrm>
          <a:custGeom>
            <a:avLst/>
            <a:gdLst/>
            <a:ahLst/>
            <a:cxnLst/>
            <a:rect l="l" t="t" r="r" b="b"/>
            <a:pathLst>
              <a:path w="7439659" h="11308715">
                <a:moveTo>
                  <a:pt x="0" y="11308556"/>
                </a:moveTo>
                <a:lnTo>
                  <a:pt x="7439211" y="11308556"/>
                </a:lnTo>
                <a:lnTo>
                  <a:pt x="743921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45019" y="1"/>
            <a:ext cx="6459077" cy="11207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11738" y="3504906"/>
            <a:ext cx="925194" cy="1343025"/>
          </a:xfrm>
          <a:custGeom>
            <a:avLst/>
            <a:gdLst/>
            <a:ahLst/>
            <a:cxnLst/>
            <a:rect l="l" t="t" r="r" b="b"/>
            <a:pathLst>
              <a:path w="925195" h="1343025">
                <a:moveTo>
                  <a:pt x="924861" y="750957"/>
                </a:moveTo>
                <a:lnTo>
                  <a:pt x="0" y="750957"/>
                </a:lnTo>
                <a:lnTo>
                  <a:pt x="462430" y="1342870"/>
                </a:lnTo>
                <a:lnTo>
                  <a:pt x="924861" y="750957"/>
                </a:lnTo>
                <a:close/>
              </a:path>
              <a:path w="925195" h="1343025">
                <a:moveTo>
                  <a:pt x="610408" y="0"/>
                </a:moveTo>
                <a:lnTo>
                  <a:pt x="314453" y="0"/>
                </a:lnTo>
                <a:lnTo>
                  <a:pt x="314453" y="750957"/>
                </a:lnTo>
                <a:lnTo>
                  <a:pt x="610408" y="750957"/>
                </a:lnTo>
                <a:lnTo>
                  <a:pt x="61040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75898" y="1789241"/>
            <a:ext cx="10504805" cy="1380490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50"/>
              </a:spcBef>
            </a:pPr>
            <a:r>
              <a:rPr dirty="0" sz="7600" spc="-615" b="1">
                <a:solidFill>
                  <a:srgbClr val="D75F00"/>
                </a:solidFill>
                <a:latin typeface="Yu Gothic"/>
                <a:cs typeface="Yu Gothic"/>
              </a:rPr>
              <a:t>ブ</a:t>
            </a:r>
            <a:r>
              <a:rPr dirty="0" sz="7600" spc="-5" b="1">
                <a:solidFill>
                  <a:srgbClr val="D75F00"/>
                </a:solidFill>
                <a:latin typeface="Yu Gothic"/>
                <a:cs typeface="Yu Gothic"/>
              </a:rPr>
              <a:t>ロックナビゲー</a:t>
            </a:r>
            <a:r>
              <a:rPr dirty="0" sz="7600" spc="-235" b="1">
                <a:solidFill>
                  <a:srgbClr val="D75F00"/>
                </a:solidFill>
                <a:latin typeface="Yu Gothic"/>
                <a:cs typeface="Yu Gothic"/>
              </a:rPr>
              <a:t>シ</a:t>
            </a:r>
            <a:r>
              <a:rPr dirty="0" sz="7600" spc="-5" b="1">
                <a:solidFill>
                  <a:srgbClr val="D75F00"/>
                </a:solidFill>
                <a:latin typeface="Yu Gothic"/>
                <a:cs typeface="Yu Gothic"/>
              </a:rPr>
              <a:t>ョン</a:t>
            </a:r>
            <a:endParaRPr sz="7600">
              <a:latin typeface="Yu Gothic"/>
              <a:cs typeface="Yu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39062" y="5006292"/>
            <a:ext cx="1670685" cy="3046095"/>
          </a:xfrm>
          <a:custGeom>
            <a:avLst/>
            <a:gdLst/>
            <a:ahLst/>
            <a:cxnLst/>
            <a:rect l="l" t="t" r="r" b="b"/>
            <a:pathLst>
              <a:path w="1670684" h="3046095">
                <a:moveTo>
                  <a:pt x="0" y="0"/>
                </a:moveTo>
                <a:lnTo>
                  <a:pt x="1670213" y="0"/>
                </a:lnTo>
                <a:lnTo>
                  <a:pt x="1670213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12518390" cy="11308715"/>
          </a:xfrm>
          <a:custGeom>
            <a:avLst/>
            <a:gdLst/>
            <a:ahLst/>
            <a:cxnLst/>
            <a:rect l="l" t="t" r="r" b="b"/>
            <a:pathLst>
              <a:path w="12518390" h="11308715">
                <a:moveTo>
                  <a:pt x="0" y="11308556"/>
                </a:moveTo>
                <a:lnTo>
                  <a:pt x="12518379" y="11308556"/>
                </a:lnTo>
                <a:lnTo>
                  <a:pt x="1251837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>
              <a:alpha val="7186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316363"/>
            <a:ext cx="6512559" cy="1047115"/>
          </a:xfrm>
          <a:custGeom>
            <a:avLst/>
            <a:gdLst/>
            <a:ahLst/>
            <a:cxnLst/>
            <a:rect l="l" t="t" r="r" b="b"/>
            <a:pathLst>
              <a:path w="6512559" h="1047114">
                <a:moveTo>
                  <a:pt x="0" y="1047088"/>
                </a:moveTo>
                <a:lnTo>
                  <a:pt x="6512072" y="1047088"/>
                </a:lnTo>
                <a:lnTo>
                  <a:pt x="6512072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598955"/>
            <a:ext cx="6586220" cy="1693545"/>
          </a:xfrm>
          <a:custGeom>
            <a:avLst/>
            <a:gdLst/>
            <a:ahLst/>
            <a:cxnLst/>
            <a:rect l="l" t="t" r="r" b="b"/>
            <a:pathLst>
              <a:path w="6586220" h="1693545">
                <a:moveTo>
                  <a:pt x="0" y="1693174"/>
                </a:moveTo>
                <a:lnTo>
                  <a:pt x="6586186" y="1693174"/>
                </a:lnTo>
                <a:lnTo>
                  <a:pt x="6586186" y="0"/>
                </a:lnTo>
                <a:lnTo>
                  <a:pt x="0" y="0"/>
                </a:lnTo>
                <a:lnTo>
                  <a:pt x="0" y="1693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3903" y="62825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5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27201" y="4965"/>
                </a:lnTo>
                <a:lnTo>
                  <a:pt x="70465" y="25951"/>
                </a:lnTo>
                <a:lnTo>
                  <a:pt x="25950" y="70461"/>
                </a:lnTo>
                <a:lnTo>
                  <a:pt x="4961" y="127199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1"/>
                </a:lnTo>
                <a:lnTo>
                  <a:pt x="4350920" y="127182"/>
                </a:lnTo>
                <a:lnTo>
                  <a:pt x="4329937" y="70461"/>
                </a:lnTo>
                <a:lnTo>
                  <a:pt x="4285423" y="25951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18155" y="102479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7" name="object 7"/>
          <p:cNvSpPr/>
          <p:nvPr/>
        </p:nvSpPr>
        <p:spPr>
          <a:xfrm>
            <a:off x="5758986" y="0"/>
            <a:ext cx="14345112" cy="9067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75351" y="1370540"/>
            <a:ext cx="5105400" cy="8363584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11760">
              <a:lnSpc>
                <a:spcPct val="100000"/>
              </a:lnSpc>
              <a:spcBef>
                <a:spcPts val="665"/>
              </a:spcBef>
            </a:pPr>
            <a:r>
              <a:rPr dirty="0" sz="4950" spc="-5" b="1">
                <a:latin typeface="Yu Gothic"/>
                <a:cs typeface="Yu Gothic"/>
              </a:rPr>
              <a:t>コンテンツ構造</a:t>
            </a:r>
            <a:endParaRPr sz="4950">
              <a:latin typeface="Yu Gothic"/>
              <a:cs typeface="Yu Gothic"/>
            </a:endParaRPr>
          </a:p>
          <a:p>
            <a:pPr marL="603885" indent="-502920">
              <a:lnSpc>
                <a:spcPct val="100000"/>
              </a:lnSpc>
              <a:spcBef>
                <a:spcPts val="3045"/>
              </a:spcBef>
              <a:buSzPct val="144444"/>
              <a:buChar char="•"/>
              <a:tabLst>
                <a:tab pos="604520" algn="l"/>
              </a:tabLst>
            </a:pPr>
            <a:r>
              <a:rPr dirty="0" sz="4950" spc="-5" b="1">
                <a:latin typeface="Yu Gothic"/>
                <a:cs typeface="Yu Gothic"/>
              </a:rPr>
              <a:t>間違いの指摘</a:t>
            </a:r>
            <a:endParaRPr sz="4950">
              <a:latin typeface="Yu Gothic"/>
              <a:cs typeface="Yu Gothic"/>
            </a:endParaRPr>
          </a:p>
          <a:p>
            <a:pPr marL="603885" indent="-502920">
              <a:lnSpc>
                <a:spcPct val="100000"/>
              </a:lnSpc>
              <a:spcBef>
                <a:spcPts val="1895"/>
              </a:spcBef>
              <a:buSzPct val="144444"/>
              <a:buChar char="•"/>
              <a:tabLst>
                <a:tab pos="604520" algn="l"/>
              </a:tabLst>
            </a:pPr>
            <a:r>
              <a:rPr dirty="0" sz="4950" spc="-5" b="1">
                <a:latin typeface="Yu Gothic"/>
                <a:cs typeface="Yu Gothic"/>
              </a:rPr>
              <a:t>見出し</a:t>
            </a:r>
            <a:r>
              <a:rPr dirty="0" sz="4950" spc="-305" b="1">
                <a:latin typeface="Yu Gothic"/>
                <a:cs typeface="Yu Gothic"/>
              </a:rPr>
              <a:t>ジ</a:t>
            </a:r>
            <a:r>
              <a:rPr dirty="0" sz="4950" spc="-5" b="1">
                <a:latin typeface="Yu Gothic"/>
                <a:cs typeface="Yu Gothic"/>
              </a:rPr>
              <a:t>ャンプ</a:t>
            </a:r>
            <a:endParaRPr sz="4950">
              <a:latin typeface="Yu Gothic"/>
              <a:cs typeface="Yu Gothic"/>
            </a:endParaRPr>
          </a:p>
          <a:p>
            <a:pPr marL="603885" indent="-502920">
              <a:lnSpc>
                <a:spcPct val="100000"/>
              </a:lnSpc>
              <a:spcBef>
                <a:spcPts val="1889"/>
              </a:spcBef>
              <a:buSzPct val="144444"/>
              <a:buChar char="•"/>
              <a:tabLst>
                <a:tab pos="604520" algn="l"/>
              </a:tabLst>
            </a:pP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ロック変換</a:t>
            </a:r>
            <a:endParaRPr sz="4950">
              <a:latin typeface="Yu Gothic"/>
              <a:cs typeface="Yu Gothic"/>
            </a:endParaRPr>
          </a:p>
          <a:p>
            <a:pPr marL="300355">
              <a:lnSpc>
                <a:spcPts val="5445"/>
              </a:lnSpc>
              <a:spcBef>
                <a:spcPts val="2965"/>
              </a:spcBef>
            </a:pP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</a:t>
            </a:r>
            <a:endParaRPr sz="4950">
              <a:latin typeface="Yu Gothic"/>
              <a:cs typeface="Yu Gothic"/>
            </a:endParaRPr>
          </a:p>
          <a:p>
            <a:pPr marL="300355">
              <a:lnSpc>
                <a:spcPts val="5445"/>
              </a:lnSpc>
            </a:pPr>
            <a:r>
              <a:rPr dirty="0" sz="4950" spc="-5" b="1">
                <a:latin typeface="Yu Gothic"/>
                <a:cs typeface="Yu Gothic"/>
              </a:rPr>
              <a:t>ナビゲー</a:t>
            </a:r>
            <a:r>
              <a:rPr dirty="0" sz="4950" spc="-155" b="1">
                <a:latin typeface="Yu Gothic"/>
                <a:cs typeface="Yu Gothic"/>
              </a:rPr>
              <a:t>シ</a:t>
            </a:r>
            <a:r>
              <a:rPr dirty="0" sz="4950" spc="-5" b="1">
                <a:latin typeface="Yu Gothic"/>
                <a:cs typeface="Yu Gothic"/>
              </a:rPr>
              <a:t>ョン</a:t>
            </a:r>
            <a:endParaRPr sz="4950">
              <a:latin typeface="Yu Gothic"/>
              <a:cs typeface="Yu Gothic"/>
            </a:endParaRPr>
          </a:p>
          <a:p>
            <a:pPr marL="603885" marR="723265" indent="-502920">
              <a:lnSpc>
                <a:spcPts val="5440"/>
              </a:lnSpc>
              <a:spcBef>
                <a:spcPts val="2575"/>
              </a:spcBef>
              <a:buSzPct val="144444"/>
              <a:buChar char="•"/>
              <a:tabLst>
                <a:tab pos="604520" algn="l"/>
              </a:tabLst>
            </a:pPr>
            <a:r>
              <a:rPr dirty="0" sz="4950" spc="-5" b="1">
                <a:latin typeface="Yu Gothic"/>
                <a:cs typeface="Yu Gothic"/>
              </a:rPr>
              <a:t>レベルに応じ </a:t>
            </a:r>
            <a:r>
              <a:rPr dirty="0" sz="4950" spc="-5" b="1">
                <a:latin typeface="Yu Gothic"/>
                <a:cs typeface="Yu Gothic"/>
              </a:rPr>
              <a:t>た表示</a:t>
            </a:r>
            <a:endParaRPr sz="4950">
              <a:latin typeface="Yu Gothic"/>
              <a:cs typeface="Yu Gothic"/>
            </a:endParaRPr>
          </a:p>
          <a:p>
            <a:pPr marL="655955" indent="-513715">
              <a:lnSpc>
                <a:spcPct val="100000"/>
              </a:lnSpc>
              <a:spcBef>
                <a:spcPts val="805"/>
              </a:spcBef>
              <a:buSzPct val="144444"/>
              <a:buChar char="•"/>
              <a:tabLst>
                <a:tab pos="656590" algn="l"/>
              </a:tabLst>
            </a:pPr>
            <a:r>
              <a:rPr dirty="0" sz="4950" spc="-5" b="1">
                <a:latin typeface="Yu Gothic"/>
                <a:cs typeface="Yu Gothic"/>
              </a:rPr>
              <a:t>入れ子の掴み方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15927" y="2688788"/>
            <a:ext cx="9072245" cy="45491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850"/>
              <a:t>次は</a:t>
            </a:r>
            <a:r>
              <a:rPr dirty="0" sz="29650" spc="30">
                <a:solidFill>
                  <a:srgbClr val="C95613"/>
                </a:solidFill>
              </a:rPr>
              <a:t>右</a:t>
            </a:r>
            <a:r>
              <a:rPr dirty="0" sz="13850"/>
              <a:t>側</a:t>
            </a:r>
            <a:endParaRPr sz="13850"/>
          </a:p>
        </p:txBody>
      </p:sp>
      <p:sp>
        <p:nvSpPr>
          <p:cNvPr id="3" name="object 3"/>
          <p:cNvSpPr/>
          <p:nvPr/>
        </p:nvSpPr>
        <p:spPr>
          <a:xfrm>
            <a:off x="19168505" y="9831482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68495" y="9769410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358447" y="9952483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6"/>
                </a:lnTo>
                <a:lnTo>
                  <a:pt x="235385" y="391919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1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27063" y="9033248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33249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1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1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8798791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3"/>
                </a:moveTo>
                <a:lnTo>
                  <a:pt x="1701717" y="234453"/>
                </a:lnTo>
                <a:lnTo>
                  <a:pt x="1786678" y="1899677"/>
                </a:lnTo>
                <a:lnTo>
                  <a:pt x="2173902" y="1460802"/>
                </a:lnTo>
                <a:lnTo>
                  <a:pt x="2089822" y="234453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7"/>
                </a:lnTo>
                <a:lnTo>
                  <a:pt x="0" y="321271"/>
                </a:lnTo>
                <a:lnTo>
                  <a:pt x="1701717" y="234453"/>
                </a:lnTo>
                <a:lnTo>
                  <a:pt x="2089822" y="234453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719407" y="7833182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77373" y="4306969"/>
            <a:ext cx="11279112" cy="2400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31460" y="4314332"/>
            <a:ext cx="3367404" cy="2385695"/>
          </a:xfrm>
          <a:custGeom>
            <a:avLst/>
            <a:gdLst/>
            <a:ahLst/>
            <a:cxnLst/>
            <a:rect l="l" t="t" r="r" b="b"/>
            <a:pathLst>
              <a:path w="3367404" h="2385695">
                <a:moveTo>
                  <a:pt x="0" y="2385398"/>
                </a:moveTo>
                <a:lnTo>
                  <a:pt x="3366994" y="2385398"/>
                </a:lnTo>
                <a:lnTo>
                  <a:pt x="3366994" y="0"/>
                </a:lnTo>
                <a:lnTo>
                  <a:pt x="0" y="0"/>
                </a:lnTo>
                <a:lnTo>
                  <a:pt x="0" y="23853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310452"/>
            <a:ext cx="19792475" cy="2636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94169" y="4079947"/>
            <a:ext cx="5649595" cy="3097530"/>
          </a:xfrm>
          <a:custGeom>
            <a:avLst/>
            <a:gdLst/>
            <a:ahLst/>
            <a:cxnLst/>
            <a:rect l="l" t="t" r="r" b="b"/>
            <a:pathLst>
              <a:path w="5649595" h="3097529">
                <a:moveTo>
                  <a:pt x="0" y="0"/>
                </a:moveTo>
                <a:lnTo>
                  <a:pt x="5649232" y="0"/>
                </a:lnTo>
                <a:lnTo>
                  <a:pt x="5649232" y="3097099"/>
                </a:lnTo>
                <a:lnTo>
                  <a:pt x="0" y="3097099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7120" y="879245"/>
            <a:ext cx="6719343" cy="2422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94169" y="493670"/>
            <a:ext cx="5649595" cy="3194050"/>
          </a:xfrm>
          <a:custGeom>
            <a:avLst/>
            <a:gdLst/>
            <a:ahLst/>
            <a:cxnLst/>
            <a:rect l="l" t="t" r="r" b="b"/>
            <a:pathLst>
              <a:path w="5649595" h="3194050">
                <a:moveTo>
                  <a:pt x="0" y="0"/>
                </a:moveTo>
                <a:lnTo>
                  <a:pt x="5649232" y="0"/>
                </a:lnTo>
                <a:lnTo>
                  <a:pt x="5649232" y="3193520"/>
                </a:lnTo>
                <a:lnTo>
                  <a:pt x="0" y="3193520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77373" y="4306969"/>
            <a:ext cx="11279112" cy="2400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31460" y="4314332"/>
            <a:ext cx="3367404" cy="2385695"/>
          </a:xfrm>
          <a:custGeom>
            <a:avLst/>
            <a:gdLst/>
            <a:ahLst/>
            <a:cxnLst/>
            <a:rect l="l" t="t" r="r" b="b"/>
            <a:pathLst>
              <a:path w="3367404" h="2385695">
                <a:moveTo>
                  <a:pt x="0" y="2385398"/>
                </a:moveTo>
                <a:lnTo>
                  <a:pt x="3366994" y="2385398"/>
                </a:lnTo>
                <a:lnTo>
                  <a:pt x="3366994" y="0"/>
                </a:lnTo>
                <a:lnTo>
                  <a:pt x="0" y="0"/>
                </a:lnTo>
                <a:lnTo>
                  <a:pt x="0" y="23853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310452"/>
            <a:ext cx="19792475" cy="2636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44024" y="4052364"/>
            <a:ext cx="4434840" cy="3124835"/>
          </a:xfrm>
          <a:custGeom>
            <a:avLst/>
            <a:gdLst/>
            <a:ahLst/>
            <a:cxnLst/>
            <a:rect l="l" t="t" r="r" b="b"/>
            <a:pathLst>
              <a:path w="4434840" h="3124834">
                <a:moveTo>
                  <a:pt x="0" y="0"/>
                </a:moveTo>
                <a:lnTo>
                  <a:pt x="4434539" y="0"/>
                </a:lnTo>
                <a:lnTo>
                  <a:pt x="4434539" y="3124680"/>
                </a:lnTo>
                <a:lnTo>
                  <a:pt x="0" y="3124680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77373" y="4306969"/>
            <a:ext cx="11279112" cy="2400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31460" y="4314332"/>
            <a:ext cx="3367404" cy="2385695"/>
          </a:xfrm>
          <a:custGeom>
            <a:avLst/>
            <a:gdLst/>
            <a:ahLst/>
            <a:cxnLst/>
            <a:rect l="l" t="t" r="r" b="b"/>
            <a:pathLst>
              <a:path w="3367404" h="2385695">
                <a:moveTo>
                  <a:pt x="0" y="2385398"/>
                </a:moveTo>
                <a:lnTo>
                  <a:pt x="3366994" y="2385398"/>
                </a:lnTo>
                <a:lnTo>
                  <a:pt x="3366994" y="0"/>
                </a:lnTo>
                <a:lnTo>
                  <a:pt x="0" y="0"/>
                </a:lnTo>
                <a:lnTo>
                  <a:pt x="0" y="23853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310452"/>
            <a:ext cx="19792475" cy="2636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967614" y="3944690"/>
            <a:ext cx="3912870" cy="3124835"/>
          </a:xfrm>
          <a:custGeom>
            <a:avLst/>
            <a:gdLst/>
            <a:ahLst/>
            <a:cxnLst/>
            <a:rect l="l" t="t" r="r" b="b"/>
            <a:pathLst>
              <a:path w="3912869" h="3124834">
                <a:moveTo>
                  <a:pt x="0" y="0"/>
                </a:moveTo>
                <a:lnTo>
                  <a:pt x="3912278" y="0"/>
                </a:lnTo>
                <a:lnTo>
                  <a:pt x="3912278" y="3124680"/>
                </a:lnTo>
                <a:lnTo>
                  <a:pt x="0" y="3124680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457997" y="879245"/>
            <a:ext cx="2931488" cy="2422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967614" y="528088"/>
            <a:ext cx="3912870" cy="3124835"/>
          </a:xfrm>
          <a:custGeom>
            <a:avLst/>
            <a:gdLst/>
            <a:ahLst/>
            <a:cxnLst/>
            <a:rect l="l" t="t" r="r" b="b"/>
            <a:pathLst>
              <a:path w="3912869" h="3124835">
                <a:moveTo>
                  <a:pt x="0" y="0"/>
                </a:moveTo>
                <a:lnTo>
                  <a:pt x="3912278" y="0"/>
                </a:lnTo>
                <a:lnTo>
                  <a:pt x="3912278" y="3124680"/>
                </a:lnTo>
                <a:lnTo>
                  <a:pt x="0" y="3124680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61588" y="3072022"/>
            <a:ext cx="16385540" cy="4511675"/>
          </a:xfrm>
          <a:prstGeom prst="rect"/>
        </p:spPr>
        <p:txBody>
          <a:bodyPr wrap="square" lIns="0" tIns="6330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85"/>
              </a:spcBef>
            </a:pPr>
            <a:r>
              <a:rPr dirty="0" sz="14850" spc="-1200"/>
              <a:t>ブ</a:t>
            </a:r>
            <a:r>
              <a:rPr dirty="0" sz="14850" spc="-10"/>
              <a:t>ロッ</a:t>
            </a:r>
            <a:r>
              <a:rPr dirty="0" sz="14850" spc="-605"/>
              <a:t>ク</a:t>
            </a:r>
            <a:r>
              <a:rPr dirty="0" sz="14850" spc="-10"/>
              <a:t>エ</a:t>
            </a:r>
            <a:r>
              <a:rPr dirty="0" sz="14850" spc="-2980"/>
              <a:t>デ</a:t>
            </a:r>
            <a:r>
              <a:rPr dirty="0" sz="14850" spc="-10"/>
              <a:t>ィター</a:t>
            </a:r>
            <a:endParaRPr sz="14850"/>
          </a:p>
          <a:p>
            <a:pPr algn="ctr" marL="414020">
              <a:lnSpc>
                <a:spcPct val="100000"/>
              </a:lnSpc>
              <a:spcBef>
                <a:spcPts val="2715"/>
              </a:spcBef>
            </a:pPr>
            <a:r>
              <a:rPr dirty="0" sz="8250" spc="-10" b="0">
                <a:latin typeface="PMingLiU"/>
                <a:cs typeface="PMingLiU"/>
              </a:rPr>
              <a:t>とは？</a:t>
            </a:r>
            <a:endParaRPr sz="82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00952" y="8204205"/>
            <a:ext cx="6582409" cy="504825"/>
          </a:xfrm>
          <a:custGeom>
            <a:avLst/>
            <a:gdLst/>
            <a:ahLst/>
            <a:cxnLst/>
            <a:rect l="l" t="t" r="r" b="b"/>
            <a:pathLst>
              <a:path w="6582409" h="504825">
                <a:moveTo>
                  <a:pt x="0" y="504524"/>
                </a:moveTo>
                <a:lnTo>
                  <a:pt x="6582047" y="504524"/>
                </a:lnTo>
                <a:lnTo>
                  <a:pt x="6582047" y="0"/>
                </a:lnTo>
                <a:lnTo>
                  <a:pt x="0" y="0"/>
                </a:lnTo>
                <a:lnTo>
                  <a:pt x="0" y="504524"/>
                </a:lnTo>
                <a:close/>
              </a:path>
            </a:pathLst>
          </a:custGeom>
          <a:solidFill>
            <a:srgbClr val="00A2FF">
              <a:alpha val="3456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588961" y="2842920"/>
            <a:ext cx="925194" cy="925194"/>
          </a:xfrm>
          <a:custGeom>
            <a:avLst/>
            <a:gdLst/>
            <a:ahLst/>
            <a:cxnLst/>
            <a:rect l="l" t="t" r="r" b="b"/>
            <a:pathLst>
              <a:path w="925194" h="925195">
                <a:moveTo>
                  <a:pt x="924861" y="332951"/>
                </a:moveTo>
                <a:lnTo>
                  <a:pt x="0" y="332951"/>
                </a:lnTo>
                <a:lnTo>
                  <a:pt x="462425" y="924862"/>
                </a:lnTo>
                <a:lnTo>
                  <a:pt x="924861" y="332951"/>
                </a:lnTo>
                <a:close/>
              </a:path>
              <a:path w="925194" h="925195">
                <a:moveTo>
                  <a:pt x="610410" y="0"/>
                </a:moveTo>
                <a:lnTo>
                  <a:pt x="314451" y="0"/>
                </a:lnTo>
                <a:lnTo>
                  <a:pt x="314451" y="332951"/>
                </a:lnTo>
                <a:lnTo>
                  <a:pt x="610410" y="332951"/>
                </a:lnTo>
                <a:lnTo>
                  <a:pt x="610410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65496" y="838373"/>
            <a:ext cx="8440420" cy="20453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250">
                <a:solidFill>
                  <a:srgbClr val="D75F00"/>
                </a:solidFill>
              </a:rPr>
              <a:t>設定ボタン</a:t>
            </a:r>
            <a:endParaRPr sz="13250"/>
          </a:p>
        </p:txBody>
      </p:sp>
      <p:sp>
        <p:nvSpPr>
          <p:cNvPr id="6" name="object 6"/>
          <p:cNvSpPr txBox="1"/>
          <p:nvPr/>
        </p:nvSpPr>
        <p:spPr>
          <a:xfrm>
            <a:off x="5296038" y="7536808"/>
            <a:ext cx="11407140" cy="10814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900" spc="25" b="1">
                <a:solidFill>
                  <a:srgbClr val="19629D"/>
                </a:solidFill>
                <a:latin typeface="Yu Gothic"/>
                <a:cs typeface="Yu Gothic"/>
              </a:rPr>
              <a:t>詳細設定</a:t>
            </a:r>
            <a:r>
              <a:rPr dirty="0" sz="6900" spc="-114" b="1">
                <a:solidFill>
                  <a:srgbClr val="19629D"/>
                </a:solidFill>
                <a:latin typeface="Yu Gothic"/>
                <a:cs typeface="Yu Gothic"/>
              </a:rPr>
              <a:t>エ</a:t>
            </a:r>
            <a:r>
              <a:rPr dirty="0" sz="6900" spc="25" b="1">
                <a:solidFill>
                  <a:srgbClr val="19629D"/>
                </a:solidFill>
                <a:latin typeface="Yu Gothic"/>
                <a:cs typeface="Yu Gothic"/>
              </a:rPr>
              <a:t>リア</a:t>
            </a:r>
            <a:r>
              <a:rPr dirty="0" sz="6900" spc="25" b="1">
                <a:latin typeface="Yu Gothic"/>
                <a:cs typeface="Yu Gothic"/>
              </a:rPr>
              <a:t>を表示し</a:t>
            </a:r>
            <a:r>
              <a:rPr dirty="0" sz="6900" spc="-254" b="1">
                <a:latin typeface="Yu Gothic"/>
                <a:cs typeface="Yu Gothic"/>
              </a:rPr>
              <a:t>ま</a:t>
            </a:r>
            <a:r>
              <a:rPr dirty="0" sz="6900" spc="25" b="1">
                <a:latin typeface="Yu Gothic"/>
                <a:cs typeface="Yu Gothic"/>
              </a:rPr>
              <a:t>す</a:t>
            </a:r>
            <a:endParaRPr sz="6900">
              <a:latin typeface="Yu Gothic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34979" y="7489209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4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6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2" y="98964"/>
                </a:lnTo>
                <a:lnTo>
                  <a:pt x="258752" y="125251"/>
                </a:lnTo>
                <a:lnTo>
                  <a:pt x="222055" y="154632"/>
                </a:lnTo>
                <a:lnTo>
                  <a:pt x="187104" y="187104"/>
                </a:lnTo>
                <a:lnTo>
                  <a:pt x="154632" y="222055"/>
                </a:lnTo>
                <a:lnTo>
                  <a:pt x="125251" y="258752"/>
                </a:lnTo>
                <a:lnTo>
                  <a:pt x="98964" y="297022"/>
                </a:lnTo>
                <a:lnTo>
                  <a:pt x="75769" y="336689"/>
                </a:lnTo>
                <a:lnTo>
                  <a:pt x="55667" y="377579"/>
                </a:lnTo>
                <a:lnTo>
                  <a:pt x="38658" y="419517"/>
                </a:lnTo>
                <a:lnTo>
                  <a:pt x="24741" y="462329"/>
                </a:lnTo>
                <a:lnTo>
                  <a:pt x="13916" y="505839"/>
                </a:lnTo>
                <a:lnTo>
                  <a:pt x="6185" y="549873"/>
                </a:lnTo>
                <a:lnTo>
                  <a:pt x="1546" y="594256"/>
                </a:lnTo>
                <a:lnTo>
                  <a:pt x="0" y="638815"/>
                </a:lnTo>
                <a:lnTo>
                  <a:pt x="1546" y="683373"/>
                </a:lnTo>
                <a:lnTo>
                  <a:pt x="6185" y="727756"/>
                </a:lnTo>
                <a:lnTo>
                  <a:pt x="13916" y="771791"/>
                </a:lnTo>
                <a:lnTo>
                  <a:pt x="24741" y="815301"/>
                </a:lnTo>
                <a:lnTo>
                  <a:pt x="38658" y="858112"/>
                </a:lnTo>
                <a:lnTo>
                  <a:pt x="55667" y="900050"/>
                </a:lnTo>
                <a:lnTo>
                  <a:pt x="75769" y="940940"/>
                </a:lnTo>
                <a:lnTo>
                  <a:pt x="98964" y="980607"/>
                </a:lnTo>
                <a:lnTo>
                  <a:pt x="125251" y="1018877"/>
                </a:lnTo>
                <a:lnTo>
                  <a:pt x="154632" y="1055574"/>
                </a:lnTo>
                <a:lnTo>
                  <a:pt x="187104" y="1090525"/>
                </a:lnTo>
                <a:lnTo>
                  <a:pt x="222055" y="1122998"/>
                </a:lnTo>
                <a:lnTo>
                  <a:pt x="258752" y="1152378"/>
                </a:lnTo>
                <a:lnTo>
                  <a:pt x="297022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2"/>
                </a:lnTo>
                <a:lnTo>
                  <a:pt x="462328" y="1252889"/>
                </a:lnTo>
                <a:lnTo>
                  <a:pt x="505838" y="1263713"/>
                </a:lnTo>
                <a:lnTo>
                  <a:pt x="549872" y="1271444"/>
                </a:lnTo>
                <a:lnTo>
                  <a:pt x="594256" y="1276083"/>
                </a:lnTo>
                <a:lnTo>
                  <a:pt x="638814" y="1277630"/>
                </a:lnTo>
                <a:lnTo>
                  <a:pt x="683372" y="1276083"/>
                </a:lnTo>
                <a:lnTo>
                  <a:pt x="727756" y="1271444"/>
                </a:lnTo>
                <a:lnTo>
                  <a:pt x="771790" y="1263713"/>
                </a:lnTo>
                <a:lnTo>
                  <a:pt x="815300" y="1252889"/>
                </a:lnTo>
                <a:lnTo>
                  <a:pt x="858112" y="1238972"/>
                </a:lnTo>
                <a:lnTo>
                  <a:pt x="900050" y="1221962"/>
                </a:lnTo>
                <a:lnTo>
                  <a:pt x="940940" y="1201860"/>
                </a:lnTo>
                <a:lnTo>
                  <a:pt x="980607" y="1178665"/>
                </a:lnTo>
                <a:lnTo>
                  <a:pt x="1018877" y="1152378"/>
                </a:lnTo>
                <a:lnTo>
                  <a:pt x="1055574" y="1122998"/>
                </a:lnTo>
                <a:lnTo>
                  <a:pt x="1090525" y="1090525"/>
                </a:lnTo>
                <a:lnTo>
                  <a:pt x="1122998" y="1055574"/>
                </a:lnTo>
                <a:lnTo>
                  <a:pt x="1152377" y="1018877"/>
                </a:lnTo>
                <a:lnTo>
                  <a:pt x="1178665" y="980607"/>
                </a:lnTo>
                <a:lnTo>
                  <a:pt x="1201860" y="940940"/>
                </a:lnTo>
                <a:lnTo>
                  <a:pt x="1221962" y="900050"/>
                </a:lnTo>
                <a:lnTo>
                  <a:pt x="1238971" y="858112"/>
                </a:lnTo>
                <a:lnTo>
                  <a:pt x="1252888" y="815301"/>
                </a:lnTo>
                <a:lnTo>
                  <a:pt x="1263712" y="771791"/>
                </a:lnTo>
                <a:lnTo>
                  <a:pt x="1271444" y="727756"/>
                </a:lnTo>
                <a:lnTo>
                  <a:pt x="1276083" y="683373"/>
                </a:lnTo>
                <a:lnTo>
                  <a:pt x="1277629" y="638815"/>
                </a:lnTo>
                <a:lnTo>
                  <a:pt x="1276083" y="594256"/>
                </a:lnTo>
                <a:lnTo>
                  <a:pt x="1271444" y="549873"/>
                </a:lnTo>
                <a:lnTo>
                  <a:pt x="1263712" y="505839"/>
                </a:lnTo>
                <a:lnTo>
                  <a:pt x="1252888" y="462329"/>
                </a:lnTo>
                <a:lnTo>
                  <a:pt x="1238971" y="419517"/>
                </a:lnTo>
                <a:lnTo>
                  <a:pt x="1221962" y="377579"/>
                </a:lnTo>
                <a:lnTo>
                  <a:pt x="1201860" y="336689"/>
                </a:lnTo>
                <a:lnTo>
                  <a:pt x="1178665" y="297022"/>
                </a:lnTo>
                <a:lnTo>
                  <a:pt x="1152377" y="258752"/>
                </a:lnTo>
                <a:lnTo>
                  <a:pt x="1122998" y="222055"/>
                </a:lnTo>
                <a:lnTo>
                  <a:pt x="1090525" y="187104"/>
                </a:lnTo>
                <a:lnTo>
                  <a:pt x="1055574" y="154632"/>
                </a:lnTo>
                <a:lnTo>
                  <a:pt x="1018877" y="125251"/>
                </a:lnTo>
                <a:lnTo>
                  <a:pt x="980607" y="98964"/>
                </a:lnTo>
                <a:lnTo>
                  <a:pt x="940940" y="75769"/>
                </a:lnTo>
                <a:lnTo>
                  <a:pt x="900050" y="55667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6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809173" y="7358803"/>
            <a:ext cx="729615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9200">
              <a:latin typeface="PMingLiU"/>
              <a:cs typeface="PMingLiU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310452"/>
            <a:ext cx="19792475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008611" y="4105728"/>
            <a:ext cx="2085975" cy="3046095"/>
          </a:xfrm>
          <a:custGeom>
            <a:avLst/>
            <a:gdLst/>
            <a:ahLst/>
            <a:cxnLst/>
            <a:rect l="l" t="t" r="r" b="b"/>
            <a:pathLst>
              <a:path w="2085975" h="3046095">
                <a:moveTo>
                  <a:pt x="0" y="0"/>
                </a:moveTo>
                <a:lnTo>
                  <a:pt x="2085553" y="0"/>
                </a:lnTo>
                <a:lnTo>
                  <a:pt x="2085553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01977" y="2811111"/>
            <a:ext cx="925194" cy="925194"/>
          </a:xfrm>
          <a:custGeom>
            <a:avLst/>
            <a:gdLst/>
            <a:ahLst/>
            <a:cxnLst/>
            <a:rect l="l" t="t" r="r" b="b"/>
            <a:pathLst>
              <a:path w="925194" h="925195">
                <a:moveTo>
                  <a:pt x="924861" y="332950"/>
                </a:moveTo>
                <a:lnTo>
                  <a:pt x="0" y="332950"/>
                </a:lnTo>
                <a:lnTo>
                  <a:pt x="462436" y="924861"/>
                </a:lnTo>
                <a:lnTo>
                  <a:pt x="924861" y="332950"/>
                </a:lnTo>
                <a:close/>
              </a:path>
              <a:path w="925194" h="925195">
                <a:moveTo>
                  <a:pt x="610410" y="0"/>
                </a:moveTo>
                <a:lnTo>
                  <a:pt x="314451" y="0"/>
                </a:lnTo>
                <a:lnTo>
                  <a:pt x="314451" y="332950"/>
                </a:lnTo>
                <a:lnTo>
                  <a:pt x="610410" y="332950"/>
                </a:lnTo>
                <a:lnTo>
                  <a:pt x="610410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1786" y="899523"/>
            <a:ext cx="19043015" cy="19469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600">
                <a:solidFill>
                  <a:srgbClr val="D75F00"/>
                </a:solidFill>
              </a:rPr>
              <a:t>ツ</a:t>
            </a:r>
            <a:r>
              <a:rPr dirty="0" sz="12600" spc="-1515">
                <a:solidFill>
                  <a:srgbClr val="D75F00"/>
                </a:solidFill>
              </a:rPr>
              <a:t>ー</a:t>
            </a:r>
            <a:r>
              <a:rPr dirty="0" sz="12600">
                <a:solidFill>
                  <a:srgbClr val="D75F00"/>
                </a:solidFill>
              </a:rPr>
              <a:t>ルと設定をさらに表示</a:t>
            </a:r>
            <a:endParaRPr sz="12600"/>
          </a:p>
        </p:txBody>
      </p:sp>
      <p:sp>
        <p:nvSpPr>
          <p:cNvPr id="4" name="object 4"/>
          <p:cNvSpPr/>
          <p:nvPr/>
        </p:nvSpPr>
        <p:spPr>
          <a:xfrm>
            <a:off x="0" y="4310452"/>
            <a:ext cx="19792475" cy="2636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209361" y="4091937"/>
            <a:ext cx="1110615" cy="3046095"/>
          </a:xfrm>
          <a:custGeom>
            <a:avLst/>
            <a:gdLst/>
            <a:ahLst/>
            <a:cxnLst/>
            <a:rect l="l" t="t" r="r" b="b"/>
            <a:pathLst>
              <a:path w="1110615" h="3046095">
                <a:moveTo>
                  <a:pt x="0" y="0"/>
                </a:moveTo>
                <a:lnTo>
                  <a:pt x="1110096" y="0"/>
                </a:lnTo>
                <a:lnTo>
                  <a:pt x="1110096" y="3045535"/>
                </a:lnTo>
                <a:lnTo>
                  <a:pt x="0" y="3045535"/>
                </a:lnTo>
                <a:lnTo>
                  <a:pt x="0" y="0"/>
                </a:lnTo>
                <a:close/>
              </a:path>
            </a:pathLst>
          </a:custGeom>
          <a:ln w="16753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937938" y="7226300"/>
            <a:ext cx="11166475" cy="1316990"/>
          </a:xfrm>
          <a:custGeom>
            <a:avLst/>
            <a:gdLst/>
            <a:ahLst/>
            <a:cxnLst/>
            <a:rect l="l" t="t" r="r" b="b"/>
            <a:pathLst>
              <a:path w="11166475" h="1316990">
                <a:moveTo>
                  <a:pt x="0" y="1316746"/>
                </a:moveTo>
                <a:lnTo>
                  <a:pt x="11166161" y="1316746"/>
                </a:lnTo>
                <a:lnTo>
                  <a:pt x="11166161" y="0"/>
                </a:lnTo>
                <a:lnTo>
                  <a:pt x="0" y="0"/>
                </a:lnTo>
                <a:lnTo>
                  <a:pt x="0" y="1316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937938" y="575898"/>
            <a:ext cx="8526780" cy="1316990"/>
          </a:xfrm>
          <a:custGeom>
            <a:avLst/>
            <a:gdLst/>
            <a:ahLst/>
            <a:cxnLst/>
            <a:rect l="l" t="t" r="r" b="b"/>
            <a:pathLst>
              <a:path w="8526780" h="1316989">
                <a:moveTo>
                  <a:pt x="0" y="1316746"/>
                </a:moveTo>
                <a:lnTo>
                  <a:pt x="8526481" y="1316746"/>
                </a:lnTo>
                <a:lnTo>
                  <a:pt x="8526481" y="0"/>
                </a:lnTo>
                <a:lnTo>
                  <a:pt x="0" y="0"/>
                </a:lnTo>
                <a:lnTo>
                  <a:pt x="0" y="1316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86870" y="35051"/>
            <a:ext cx="4049953" cy="8976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36911" y="5969417"/>
            <a:ext cx="4467860" cy="573405"/>
          </a:xfrm>
          <a:custGeom>
            <a:avLst/>
            <a:gdLst/>
            <a:ahLst/>
            <a:cxnLst/>
            <a:rect l="l" t="t" r="r" b="b"/>
            <a:pathLst>
              <a:path w="4467859" h="573404">
                <a:moveTo>
                  <a:pt x="0" y="0"/>
                </a:moveTo>
                <a:lnTo>
                  <a:pt x="4467674" y="0"/>
                </a:lnTo>
                <a:lnTo>
                  <a:pt x="4467674" y="573023"/>
                </a:lnTo>
                <a:lnTo>
                  <a:pt x="0" y="573023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36911" y="7086782"/>
            <a:ext cx="4467860" cy="478155"/>
          </a:xfrm>
          <a:custGeom>
            <a:avLst/>
            <a:gdLst/>
            <a:ahLst/>
            <a:cxnLst/>
            <a:rect l="l" t="t" r="r" b="b"/>
            <a:pathLst>
              <a:path w="4467859" h="478154">
                <a:moveTo>
                  <a:pt x="0" y="0"/>
                </a:moveTo>
                <a:lnTo>
                  <a:pt x="4467674" y="0"/>
                </a:lnTo>
                <a:lnTo>
                  <a:pt x="4467674" y="477573"/>
                </a:lnTo>
                <a:lnTo>
                  <a:pt x="0" y="477573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36911" y="7715035"/>
            <a:ext cx="4467860" cy="400685"/>
          </a:xfrm>
          <a:custGeom>
            <a:avLst/>
            <a:gdLst/>
            <a:ahLst/>
            <a:cxnLst/>
            <a:rect l="l" t="t" r="r" b="b"/>
            <a:pathLst>
              <a:path w="4467859" h="400684">
                <a:moveTo>
                  <a:pt x="0" y="0"/>
                </a:moveTo>
                <a:lnTo>
                  <a:pt x="4467674" y="0"/>
                </a:lnTo>
                <a:lnTo>
                  <a:pt x="4467674" y="400511"/>
                </a:lnTo>
                <a:lnTo>
                  <a:pt x="0" y="400511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636190" y="1899284"/>
            <a:ext cx="5996940" cy="132397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3950" spc="5">
                <a:latin typeface="PMingLiU"/>
                <a:cs typeface="PMingLiU"/>
              </a:rPr>
              <a:t>インサーターの</a:t>
            </a:r>
            <a:endParaRPr sz="395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3950" spc="-315">
                <a:latin typeface="PMingLiU"/>
                <a:cs typeface="PMingLiU"/>
              </a:rPr>
              <a:t>ブ</a:t>
            </a:r>
            <a:r>
              <a:rPr dirty="0" sz="3950" spc="5">
                <a:latin typeface="PMingLiU"/>
                <a:cs typeface="PMingLiU"/>
              </a:rPr>
              <a:t>ロックの表示数を減</a:t>
            </a:r>
            <a:r>
              <a:rPr dirty="0" sz="3950" spc="-155">
                <a:latin typeface="PMingLiU"/>
                <a:cs typeface="PMingLiU"/>
              </a:rPr>
              <a:t>ら</a:t>
            </a:r>
            <a:r>
              <a:rPr dirty="0" sz="3950" spc="5">
                <a:latin typeface="PMingLiU"/>
                <a:cs typeface="PMingLiU"/>
              </a:rPr>
              <a:t>す</a:t>
            </a:r>
            <a:endParaRPr sz="395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37938" y="4179175"/>
            <a:ext cx="10396855" cy="13169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33985" rIns="0" bIns="0" rtlCol="0" vert="horz">
            <a:spAutoFit/>
          </a:bodyPr>
          <a:lstStyle/>
          <a:p>
            <a:pPr marL="181610">
              <a:lnSpc>
                <a:spcPct val="100000"/>
              </a:lnSpc>
              <a:spcBef>
                <a:spcPts val="1055"/>
              </a:spcBef>
            </a:pPr>
            <a:r>
              <a:rPr dirty="0" sz="6600" spc="-5">
                <a:latin typeface="PMingLiU"/>
                <a:cs typeface="PMingLiU"/>
              </a:rPr>
              <a:t>キーボード</a:t>
            </a:r>
            <a:r>
              <a:rPr dirty="0" sz="6600" spc="-204">
                <a:latin typeface="PMingLiU"/>
                <a:cs typeface="PMingLiU"/>
              </a:rPr>
              <a:t>シ</a:t>
            </a:r>
            <a:r>
              <a:rPr dirty="0" sz="6600" spc="-5">
                <a:latin typeface="PMingLiU"/>
                <a:cs typeface="PMingLiU"/>
              </a:rPr>
              <a:t>ョートカット</a:t>
            </a:r>
            <a:endParaRPr sz="660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65557" y="7348332"/>
            <a:ext cx="10772775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405">
                <a:latin typeface="PMingLiU"/>
                <a:cs typeface="PMingLiU"/>
              </a:rPr>
              <a:t>す</a:t>
            </a:r>
            <a:r>
              <a:rPr dirty="0" sz="6600" spc="-5">
                <a:latin typeface="PMingLiU"/>
                <a:cs typeface="PMingLiU"/>
              </a:rPr>
              <a:t>べ</a:t>
            </a:r>
            <a:r>
              <a:rPr dirty="0" sz="6600" spc="-335">
                <a:latin typeface="PMingLiU"/>
                <a:cs typeface="PMingLiU"/>
              </a:rPr>
              <a:t>て</a:t>
            </a:r>
            <a:r>
              <a:rPr dirty="0" sz="6600" spc="-5">
                <a:latin typeface="PMingLiU"/>
                <a:cs typeface="PMingLiU"/>
              </a:rPr>
              <a:t>のコンテンツをコ</a:t>
            </a:r>
            <a:r>
              <a:rPr dirty="0" sz="6600" spc="-405">
                <a:latin typeface="PMingLiU"/>
                <a:cs typeface="PMingLiU"/>
              </a:rPr>
              <a:t>ピ</a:t>
            </a:r>
            <a:r>
              <a:rPr dirty="0" sz="6600" spc="-5">
                <a:latin typeface="PMingLiU"/>
                <a:cs typeface="PMingLiU"/>
              </a:rPr>
              <a:t>ー</a:t>
            </a:r>
            <a:endParaRPr sz="6600">
              <a:latin typeface="PMingLiU"/>
              <a:cs typeface="PMingLiU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992261" y="636495"/>
            <a:ext cx="8218170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35" b="0">
                <a:latin typeface="PMingLiU"/>
                <a:cs typeface="PMingLiU"/>
              </a:rPr>
              <a:t>ブ</a:t>
            </a:r>
            <a:r>
              <a:rPr dirty="0" sz="6600" spc="-5" b="0">
                <a:latin typeface="PMingLiU"/>
                <a:cs typeface="PMingLiU"/>
              </a:rPr>
              <a:t>ロック</a:t>
            </a:r>
            <a:r>
              <a:rPr dirty="0" sz="6600" spc="-204" b="0">
                <a:latin typeface="PMingLiU"/>
                <a:cs typeface="PMingLiU"/>
              </a:rPr>
              <a:t>マ</a:t>
            </a:r>
            <a:r>
              <a:rPr dirty="0" sz="6600" spc="-335" b="0">
                <a:latin typeface="PMingLiU"/>
                <a:cs typeface="PMingLiU"/>
              </a:rPr>
              <a:t>ネ</a:t>
            </a:r>
            <a:r>
              <a:rPr dirty="0" sz="6600" spc="-5" b="0">
                <a:latin typeface="PMingLiU"/>
                <a:cs typeface="PMingLiU"/>
              </a:rPr>
              <a:t>ー</a:t>
            </a:r>
            <a:r>
              <a:rPr dirty="0" sz="6600" spc="-405" b="0">
                <a:latin typeface="PMingLiU"/>
                <a:cs typeface="PMingLiU"/>
              </a:rPr>
              <a:t>ジ</a:t>
            </a:r>
            <a:r>
              <a:rPr dirty="0" sz="6600" spc="-5" b="0">
                <a:latin typeface="PMingLiU"/>
                <a:cs typeface="PMingLiU"/>
              </a:rPr>
              <a:t>ャー</a:t>
            </a:r>
            <a:endParaRPr sz="6600">
              <a:latin typeface="PMingLiU"/>
              <a:cs typeface="PMingLiU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56079" y="5610165"/>
            <a:ext cx="604202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114">
                <a:latin typeface="PMingLiU"/>
                <a:cs typeface="PMingLiU"/>
              </a:rPr>
              <a:t>シ</a:t>
            </a:r>
            <a:r>
              <a:rPr dirty="0" sz="3950" spc="5">
                <a:latin typeface="PMingLiU"/>
                <a:cs typeface="PMingLiU"/>
              </a:rPr>
              <a:t>ョートカット一覧の表示</a:t>
            </a:r>
            <a:endParaRPr sz="3950">
              <a:latin typeface="PMingLiU"/>
              <a:cs typeface="PMingLiU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41498" y="1051754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4">
                <a:moveTo>
                  <a:pt x="184198" y="0"/>
                </a:moveTo>
                <a:lnTo>
                  <a:pt x="137471" y="5994"/>
                </a:lnTo>
                <a:lnTo>
                  <a:pt x="93228" y="23977"/>
                </a:lnTo>
                <a:lnTo>
                  <a:pt x="53950" y="53950"/>
                </a:lnTo>
                <a:lnTo>
                  <a:pt x="23977" y="93228"/>
                </a:lnTo>
                <a:lnTo>
                  <a:pt x="5994" y="137471"/>
                </a:lnTo>
                <a:lnTo>
                  <a:pt x="0" y="184198"/>
                </a:lnTo>
                <a:lnTo>
                  <a:pt x="5994" y="230924"/>
                </a:lnTo>
                <a:lnTo>
                  <a:pt x="23977" y="275168"/>
                </a:lnTo>
                <a:lnTo>
                  <a:pt x="53950" y="314446"/>
                </a:lnTo>
                <a:lnTo>
                  <a:pt x="93228" y="344418"/>
                </a:lnTo>
                <a:lnTo>
                  <a:pt x="137471" y="362402"/>
                </a:lnTo>
                <a:lnTo>
                  <a:pt x="184198" y="368396"/>
                </a:lnTo>
                <a:lnTo>
                  <a:pt x="230924" y="362402"/>
                </a:lnTo>
                <a:lnTo>
                  <a:pt x="275168" y="344418"/>
                </a:lnTo>
                <a:lnTo>
                  <a:pt x="314446" y="314446"/>
                </a:lnTo>
                <a:lnTo>
                  <a:pt x="344418" y="275168"/>
                </a:lnTo>
                <a:lnTo>
                  <a:pt x="362402" y="230924"/>
                </a:lnTo>
                <a:lnTo>
                  <a:pt x="368396" y="184198"/>
                </a:lnTo>
                <a:lnTo>
                  <a:pt x="362402" y="137471"/>
                </a:lnTo>
                <a:lnTo>
                  <a:pt x="344418" y="93228"/>
                </a:lnTo>
                <a:lnTo>
                  <a:pt x="314446" y="53950"/>
                </a:lnTo>
                <a:lnTo>
                  <a:pt x="275168" y="23977"/>
                </a:lnTo>
                <a:lnTo>
                  <a:pt x="230924" y="5994"/>
                </a:lnTo>
                <a:lnTo>
                  <a:pt x="18419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77945" y="5683463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5">
                <a:moveTo>
                  <a:pt x="184198" y="0"/>
                </a:moveTo>
                <a:lnTo>
                  <a:pt x="137471" y="5994"/>
                </a:lnTo>
                <a:lnTo>
                  <a:pt x="93228" y="23977"/>
                </a:lnTo>
                <a:lnTo>
                  <a:pt x="53950" y="53950"/>
                </a:lnTo>
                <a:lnTo>
                  <a:pt x="23977" y="93228"/>
                </a:lnTo>
                <a:lnTo>
                  <a:pt x="5994" y="137471"/>
                </a:lnTo>
                <a:lnTo>
                  <a:pt x="0" y="184198"/>
                </a:lnTo>
                <a:lnTo>
                  <a:pt x="5994" y="230924"/>
                </a:lnTo>
                <a:lnTo>
                  <a:pt x="23977" y="275168"/>
                </a:lnTo>
                <a:lnTo>
                  <a:pt x="53950" y="314446"/>
                </a:lnTo>
                <a:lnTo>
                  <a:pt x="93228" y="344418"/>
                </a:lnTo>
                <a:lnTo>
                  <a:pt x="137471" y="362402"/>
                </a:lnTo>
                <a:lnTo>
                  <a:pt x="184198" y="368396"/>
                </a:lnTo>
                <a:lnTo>
                  <a:pt x="230924" y="362402"/>
                </a:lnTo>
                <a:lnTo>
                  <a:pt x="275168" y="344418"/>
                </a:lnTo>
                <a:lnTo>
                  <a:pt x="314446" y="314446"/>
                </a:lnTo>
                <a:lnTo>
                  <a:pt x="344418" y="275168"/>
                </a:lnTo>
                <a:lnTo>
                  <a:pt x="362402" y="230924"/>
                </a:lnTo>
                <a:lnTo>
                  <a:pt x="368396" y="184198"/>
                </a:lnTo>
                <a:lnTo>
                  <a:pt x="362402" y="137471"/>
                </a:lnTo>
                <a:lnTo>
                  <a:pt x="344418" y="93228"/>
                </a:lnTo>
                <a:lnTo>
                  <a:pt x="314446" y="53950"/>
                </a:lnTo>
                <a:lnTo>
                  <a:pt x="275168" y="23977"/>
                </a:lnTo>
                <a:lnTo>
                  <a:pt x="230924" y="5994"/>
                </a:lnTo>
                <a:lnTo>
                  <a:pt x="18419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916087" y="1370687"/>
            <a:ext cx="1743075" cy="4401185"/>
          </a:xfrm>
          <a:custGeom>
            <a:avLst/>
            <a:gdLst/>
            <a:ahLst/>
            <a:cxnLst/>
            <a:rect l="l" t="t" r="r" b="b"/>
            <a:pathLst>
              <a:path w="1743075" h="4401185">
                <a:moveTo>
                  <a:pt x="0" y="4400891"/>
                </a:moveTo>
                <a:lnTo>
                  <a:pt x="1742577" y="0"/>
                </a:lnTo>
              </a:path>
            </a:pathLst>
          </a:custGeom>
          <a:ln w="62825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541498" y="4716216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5">
                <a:moveTo>
                  <a:pt x="184198" y="0"/>
                </a:moveTo>
                <a:lnTo>
                  <a:pt x="137471" y="5994"/>
                </a:lnTo>
                <a:lnTo>
                  <a:pt x="93228" y="23977"/>
                </a:lnTo>
                <a:lnTo>
                  <a:pt x="53950" y="53950"/>
                </a:lnTo>
                <a:lnTo>
                  <a:pt x="23977" y="93228"/>
                </a:lnTo>
                <a:lnTo>
                  <a:pt x="5994" y="137471"/>
                </a:lnTo>
                <a:lnTo>
                  <a:pt x="0" y="184198"/>
                </a:lnTo>
                <a:lnTo>
                  <a:pt x="5994" y="230924"/>
                </a:lnTo>
                <a:lnTo>
                  <a:pt x="23977" y="275168"/>
                </a:lnTo>
                <a:lnTo>
                  <a:pt x="53950" y="314446"/>
                </a:lnTo>
                <a:lnTo>
                  <a:pt x="93228" y="344418"/>
                </a:lnTo>
                <a:lnTo>
                  <a:pt x="137471" y="362402"/>
                </a:lnTo>
                <a:lnTo>
                  <a:pt x="184198" y="368396"/>
                </a:lnTo>
                <a:lnTo>
                  <a:pt x="230924" y="362402"/>
                </a:lnTo>
                <a:lnTo>
                  <a:pt x="275168" y="344418"/>
                </a:lnTo>
                <a:lnTo>
                  <a:pt x="314446" y="314446"/>
                </a:lnTo>
                <a:lnTo>
                  <a:pt x="344418" y="275168"/>
                </a:lnTo>
                <a:lnTo>
                  <a:pt x="362402" y="230924"/>
                </a:lnTo>
                <a:lnTo>
                  <a:pt x="368396" y="184198"/>
                </a:lnTo>
                <a:lnTo>
                  <a:pt x="362402" y="137471"/>
                </a:lnTo>
                <a:lnTo>
                  <a:pt x="344418" y="93228"/>
                </a:lnTo>
                <a:lnTo>
                  <a:pt x="314446" y="53950"/>
                </a:lnTo>
                <a:lnTo>
                  <a:pt x="275168" y="23977"/>
                </a:lnTo>
                <a:lnTo>
                  <a:pt x="230924" y="5994"/>
                </a:lnTo>
                <a:lnTo>
                  <a:pt x="18419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731680" y="7094381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4">
                <a:moveTo>
                  <a:pt x="184198" y="0"/>
                </a:moveTo>
                <a:lnTo>
                  <a:pt x="137471" y="5994"/>
                </a:lnTo>
                <a:lnTo>
                  <a:pt x="93228" y="23977"/>
                </a:lnTo>
                <a:lnTo>
                  <a:pt x="53950" y="53950"/>
                </a:lnTo>
                <a:lnTo>
                  <a:pt x="23977" y="93228"/>
                </a:lnTo>
                <a:lnTo>
                  <a:pt x="5994" y="137471"/>
                </a:lnTo>
                <a:lnTo>
                  <a:pt x="0" y="184198"/>
                </a:lnTo>
                <a:lnTo>
                  <a:pt x="5994" y="230924"/>
                </a:lnTo>
                <a:lnTo>
                  <a:pt x="23977" y="275168"/>
                </a:lnTo>
                <a:lnTo>
                  <a:pt x="53950" y="314446"/>
                </a:lnTo>
                <a:lnTo>
                  <a:pt x="93228" y="344418"/>
                </a:lnTo>
                <a:lnTo>
                  <a:pt x="137471" y="362402"/>
                </a:lnTo>
                <a:lnTo>
                  <a:pt x="184198" y="368396"/>
                </a:lnTo>
                <a:lnTo>
                  <a:pt x="230924" y="362402"/>
                </a:lnTo>
                <a:lnTo>
                  <a:pt x="275168" y="344418"/>
                </a:lnTo>
                <a:lnTo>
                  <a:pt x="314446" y="314446"/>
                </a:lnTo>
                <a:lnTo>
                  <a:pt x="344418" y="275168"/>
                </a:lnTo>
                <a:lnTo>
                  <a:pt x="362402" y="230924"/>
                </a:lnTo>
                <a:lnTo>
                  <a:pt x="368396" y="184198"/>
                </a:lnTo>
                <a:lnTo>
                  <a:pt x="362402" y="137471"/>
                </a:lnTo>
                <a:lnTo>
                  <a:pt x="344418" y="93228"/>
                </a:lnTo>
                <a:lnTo>
                  <a:pt x="314446" y="53950"/>
                </a:lnTo>
                <a:lnTo>
                  <a:pt x="275168" y="23977"/>
                </a:lnTo>
                <a:lnTo>
                  <a:pt x="230924" y="5994"/>
                </a:lnTo>
                <a:lnTo>
                  <a:pt x="18419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969821" y="4971904"/>
            <a:ext cx="1755775" cy="2211070"/>
          </a:xfrm>
          <a:custGeom>
            <a:avLst/>
            <a:gdLst/>
            <a:ahLst/>
            <a:cxnLst/>
            <a:rect l="l" t="t" r="r" b="b"/>
            <a:pathLst>
              <a:path w="1755775" h="2211070">
                <a:moveTo>
                  <a:pt x="0" y="2210593"/>
                </a:moveTo>
                <a:lnTo>
                  <a:pt x="1755667" y="0"/>
                </a:lnTo>
              </a:path>
            </a:pathLst>
          </a:custGeom>
          <a:ln w="62825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541498" y="7700474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4">
                <a:moveTo>
                  <a:pt x="184198" y="0"/>
                </a:moveTo>
                <a:lnTo>
                  <a:pt x="137471" y="5994"/>
                </a:lnTo>
                <a:lnTo>
                  <a:pt x="93228" y="23977"/>
                </a:lnTo>
                <a:lnTo>
                  <a:pt x="53950" y="53950"/>
                </a:lnTo>
                <a:lnTo>
                  <a:pt x="23977" y="93228"/>
                </a:lnTo>
                <a:lnTo>
                  <a:pt x="5994" y="137471"/>
                </a:lnTo>
                <a:lnTo>
                  <a:pt x="0" y="184198"/>
                </a:lnTo>
                <a:lnTo>
                  <a:pt x="5994" y="230924"/>
                </a:lnTo>
                <a:lnTo>
                  <a:pt x="23977" y="275168"/>
                </a:lnTo>
                <a:lnTo>
                  <a:pt x="53950" y="314446"/>
                </a:lnTo>
                <a:lnTo>
                  <a:pt x="93228" y="344418"/>
                </a:lnTo>
                <a:lnTo>
                  <a:pt x="137471" y="362402"/>
                </a:lnTo>
                <a:lnTo>
                  <a:pt x="184198" y="368396"/>
                </a:lnTo>
                <a:lnTo>
                  <a:pt x="230924" y="362402"/>
                </a:lnTo>
                <a:lnTo>
                  <a:pt x="275168" y="344418"/>
                </a:lnTo>
                <a:lnTo>
                  <a:pt x="314446" y="314446"/>
                </a:lnTo>
                <a:lnTo>
                  <a:pt x="344418" y="275168"/>
                </a:lnTo>
                <a:lnTo>
                  <a:pt x="362402" y="230924"/>
                </a:lnTo>
                <a:lnTo>
                  <a:pt x="368396" y="184198"/>
                </a:lnTo>
                <a:lnTo>
                  <a:pt x="362402" y="137471"/>
                </a:lnTo>
                <a:lnTo>
                  <a:pt x="344418" y="93228"/>
                </a:lnTo>
                <a:lnTo>
                  <a:pt x="314446" y="53950"/>
                </a:lnTo>
                <a:lnTo>
                  <a:pt x="275168" y="23977"/>
                </a:lnTo>
                <a:lnTo>
                  <a:pt x="230924" y="5994"/>
                </a:lnTo>
                <a:lnTo>
                  <a:pt x="18419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740771" y="7731093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4">
                <a:moveTo>
                  <a:pt x="184198" y="0"/>
                </a:moveTo>
                <a:lnTo>
                  <a:pt x="137471" y="5994"/>
                </a:lnTo>
                <a:lnTo>
                  <a:pt x="93228" y="23977"/>
                </a:lnTo>
                <a:lnTo>
                  <a:pt x="53950" y="53950"/>
                </a:lnTo>
                <a:lnTo>
                  <a:pt x="23977" y="93228"/>
                </a:lnTo>
                <a:lnTo>
                  <a:pt x="5994" y="137471"/>
                </a:lnTo>
                <a:lnTo>
                  <a:pt x="0" y="184198"/>
                </a:lnTo>
                <a:lnTo>
                  <a:pt x="5994" y="230924"/>
                </a:lnTo>
                <a:lnTo>
                  <a:pt x="23977" y="275168"/>
                </a:lnTo>
                <a:lnTo>
                  <a:pt x="53950" y="314446"/>
                </a:lnTo>
                <a:lnTo>
                  <a:pt x="93228" y="344418"/>
                </a:lnTo>
                <a:lnTo>
                  <a:pt x="137471" y="362402"/>
                </a:lnTo>
                <a:lnTo>
                  <a:pt x="184198" y="368396"/>
                </a:lnTo>
                <a:lnTo>
                  <a:pt x="230924" y="362402"/>
                </a:lnTo>
                <a:lnTo>
                  <a:pt x="275168" y="344418"/>
                </a:lnTo>
                <a:lnTo>
                  <a:pt x="314446" y="314446"/>
                </a:lnTo>
                <a:lnTo>
                  <a:pt x="344418" y="275168"/>
                </a:lnTo>
                <a:lnTo>
                  <a:pt x="362402" y="230924"/>
                </a:lnTo>
                <a:lnTo>
                  <a:pt x="368396" y="184198"/>
                </a:lnTo>
                <a:lnTo>
                  <a:pt x="362402" y="137471"/>
                </a:lnTo>
                <a:lnTo>
                  <a:pt x="344418" y="93228"/>
                </a:lnTo>
                <a:lnTo>
                  <a:pt x="314446" y="53950"/>
                </a:lnTo>
                <a:lnTo>
                  <a:pt x="275168" y="23977"/>
                </a:lnTo>
                <a:lnTo>
                  <a:pt x="230924" y="5994"/>
                </a:lnTo>
                <a:lnTo>
                  <a:pt x="184198" y="0"/>
                </a:lnTo>
                <a:close/>
              </a:path>
            </a:pathLst>
          </a:custGeom>
          <a:solidFill>
            <a:srgbClr val="F8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969821" y="7913697"/>
            <a:ext cx="1635125" cy="0"/>
          </a:xfrm>
          <a:custGeom>
            <a:avLst/>
            <a:gdLst/>
            <a:ahLst/>
            <a:cxnLst/>
            <a:rect l="l" t="t" r="r" b="b"/>
            <a:pathLst>
              <a:path w="1635125" h="0">
                <a:moveTo>
                  <a:pt x="0" y="0"/>
                </a:moveTo>
                <a:lnTo>
                  <a:pt x="1635107" y="0"/>
                </a:lnTo>
              </a:path>
            </a:pathLst>
          </a:custGeom>
          <a:ln w="62825">
            <a:solidFill>
              <a:srgbClr val="F8BA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5929" y="2567325"/>
            <a:ext cx="3232785" cy="2544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80059" marR="582930" indent="-429895">
              <a:lnSpc>
                <a:spcPct val="100200"/>
              </a:lnSpc>
              <a:spcBef>
                <a:spcPts val="95"/>
              </a:spcBef>
              <a:buSzPct val="144705"/>
              <a:buChar char="•"/>
              <a:tabLst>
                <a:tab pos="480695" algn="l"/>
              </a:tabLst>
            </a:pPr>
            <a:r>
              <a:rPr dirty="0" sz="4250" b="1">
                <a:latin typeface="Yu Gothic"/>
                <a:cs typeface="Yu Gothic"/>
              </a:rPr>
              <a:t>「設定」 </a:t>
            </a:r>
            <a:r>
              <a:rPr dirty="0" sz="4250" spc="-90" b="1">
                <a:latin typeface="Yu Gothic"/>
                <a:cs typeface="Yu Gothic"/>
              </a:rPr>
              <a:t>エ</a:t>
            </a:r>
            <a:r>
              <a:rPr dirty="0" sz="4250" b="1">
                <a:latin typeface="Yu Gothic"/>
                <a:cs typeface="Yu Gothic"/>
              </a:rPr>
              <a:t>リア</a:t>
            </a:r>
            <a:endParaRPr sz="4250">
              <a:latin typeface="Yu Gothic"/>
              <a:cs typeface="Yu Gothic"/>
            </a:endParaRPr>
          </a:p>
          <a:p>
            <a:pPr marL="480059" indent="-429895">
              <a:lnSpc>
                <a:spcPct val="100000"/>
              </a:lnSpc>
              <a:spcBef>
                <a:spcPts val="4130"/>
              </a:spcBef>
              <a:buSzPct val="144705"/>
              <a:buChar char="•"/>
              <a:tabLst>
                <a:tab pos="480695" algn="l"/>
                <a:tab pos="1560195" algn="l"/>
              </a:tabLst>
            </a:pPr>
            <a:r>
              <a:rPr dirty="0" sz="4250" b="1">
                <a:latin typeface="Yu Gothic"/>
                <a:cs typeface="Yu Gothic"/>
              </a:rPr>
              <a:t>「	」表示</a:t>
            </a:r>
            <a:endParaRPr sz="42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6" name="object 6"/>
          <p:cNvSpPr/>
          <p:nvPr/>
        </p:nvSpPr>
        <p:spPr>
          <a:xfrm>
            <a:off x="5738045" y="0"/>
            <a:ext cx="14355583" cy="909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03639" y="4526177"/>
            <a:ext cx="113620" cy="113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03639" y="5091605"/>
            <a:ext cx="113620" cy="113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003639" y="4808891"/>
            <a:ext cx="113620" cy="113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850934" y="4238479"/>
            <a:ext cx="4138295" cy="25387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6450" spc="-459" b="1">
                <a:latin typeface="Yu Gothic"/>
                <a:cs typeface="Yu Gothic"/>
              </a:rPr>
              <a:t>デモ</a:t>
            </a:r>
            <a:endParaRPr sz="164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858612"/>
            <a:ext cx="20104099" cy="9591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6246" y="71066"/>
            <a:ext cx="1891664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155" b="1">
                <a:latin typeface="Yu Gothic"/>
                <a:cs typeface="Yu Gothic"/>
              </a:rPr>
              <a:t>も</a:t>
            </a:r>
            <a:r>
              <a:rPr dirty="0" sz="4950" spc="-5" b="1">
                <a:latin typeface="Yu Gothic"/>
                <a:cs typeface="Yu Gothic"/>
              </a:rPr>
              <a:t>くじ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58407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4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2" y="15043"/>
                </a:lnTo>
                <a:lnTo>
                  <a:pt x="3883826" y="10078"/>
                </a:lnTo>
                <a:lnTo>
                  <a:pt x="3837730" y="6346"/>
                </a:lnTo>
                <a:lnTo>
                  <a:pt x="3788782" y="3672"/>
                </a:lnTo>
                <a:lnTo>
                  <a:pt x="3736444" y="1880"/>
                </a:lnTo>
                <a:lnTo>
                  <a:pt x="3680175" y="793"/>
                </a:lnTo>
                <a:lnTo>
                  <a:pt x="3619433" y="235"/>
                </a:lnTo>
                <a:lnTo>
                  <a:pt x="3553680" y="29"/>
                </a:lnTo>
                <a:lnTo>
                  <a:pt x="3482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2154468" y="856383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0196413" y="3191391"/>
            <a:ext cx="4373245" cy="317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15365">
              <a:lnSpc>
                <a:spcPct val="127699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対象者別 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 marL="284480">
              <a:lnSpc>
                <a:spcPct val="100000"/>
              </a:lnSpc>
              <a:spcBef>
                <a:spcPts val="2310"/>
              </a:spcBef>
            </a:pP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3" y="4518501"/>
                </a:lnTo>
                <a:lnTo>
                  <a:pt x="3678235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30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7348332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15927" y="3201442"/>
            <a:ext cx="4206240" cy="32302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L="6985">
              <a:lnSpc>
                <a:spcPts val="11670"/>
              </a:lnSpc>
              <a:spcBef>
                <a:spcPts val="2370"/>
              </a:spcBef>
            </a:pPr>
            <a:r>
              <a:rPr dirty="0" sz="9900" spc="-10" b="1">
                <a:latin typeface="Yu Gothic"/>
                <a:cs typeface="Yu Gothic"/>
              </a:rPr>
              <a:t>使い方</a:t>
            </a:r>
            <a:endParaRPr sz="9900">
              <a:latin typeface="Yu Gothic"/>
              <a:cs typeface="Yu Gothic"/>
            </a:endParaRPr>
          </a:p>
          <a:p>
            <a:pPr algn="ctr" marR="3175">
              <a:lnSpc>
                <a:spcPts val="5730"/>
              </a:lnSpc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8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9" y="790"/>
                </a:lnTo>
                <a:lnTo>
                  <a:pt x="458340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3" y="69989"/>
                </a:lnTo>
                <a:lnTo>
                  <a:pt x="336261" y="92723"/>
                </a:lnTo>
                <a:lnTo>
                  <a:pt x="293589" y="118807"/>
                </a:lnTo>
                <a:lnTo>
                  <a:pt x="253264" y="148074"/>
                </a:lnTo>
                <a:lnTo>
                  <a:pt x="215453" y="180356"/>
                </a:lnTo>
                <a:lnTo>
                  <a:pt x="180323" y="215486"/>
                </a:lnTo>
                <a:lnTo>
                  <a:pt x="148042" y="253297"/>
                </a:lnTo>
                <a:lnTo>
                  <a:pt x="118777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7" y="4224877"/>
                </a:lnTo>
                <a:lnTo>
                  <a:pt x="148042" y="4265202"/>
                </a:lnTo>
                <a:lnTo>
                  <a:pt x="180323" y="4303014"/>
                </a:lnTo>
                <a:lnTo>
                  <a:pt x="215453" y="4338144"/>
                </a:lnTo>
                <a:lnTo>
                  <a:pt x="253264" y="4370426"/>
                </a:lnTo>
                <a:lnTo>
                  <a:pt x="293589" y="4399692"/>
                </a:lnTo>
                <a:lnTo>
                  <a:pt x="336261" y="4425776"/>
                </a:lnTo>
                <a:lnTo>
                  <a:pt x="381113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700248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149141" y="3421750"/>
            <a:ext cx="4206240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997284" y="3976707"/>
            <a:ext cx="2538730" cy="2383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情報</a:t>
            </a:r>
            <a:endParaRPr sz="9900">
              <a:latin typeface="Yu Gothic"/>
              <a:cs typeface="Yu Gothic"/>
            </a:endParaRPr>
          </a:p>
          <a:p>
            <a:pPr marL="337185">
              <a:lnSpc>
                <a:spcPct val="100000"/>
              </a:lnSpc>
              <a:spcBef>
                <a:spcPts val="155"/>
              </a:spcBef>
            </a:pP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8531542" y="8238357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09791" y="3277476"/>
            <a:ext cx="4206240" cy="610679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R="110489">
              <a:lnSpc>
                <a:spcPct val="100000"/>
              </a:lnSpc>
              <a:spcBef>
                <a:spcPts val="1135"/>
              </a:spcBef>
            </a:pPr>
            <a:r>
              <a:rPr dirty="0" sz="13850" b="1">
                <a:latin typeface="Yu Gothic"/>
                <a:cs typeface="Yu Gothic"/>
              </a:rPr>
              <a:t>とは</a:t>
            </a:r>
            <a:endParaRPr sz="13850">
              <a:latin typeface="Yu Gothic"/>
              <a:cs typeface="Yu Gothic"/>
            </a:endParaRPr>
          </a:p>
          <a:p>
            <a:pPr marL="608965">
              <a:lnSpc>
                <a:spcPct val="100000"/>
              </a:lnSpc>
              <a:spcBef>
                <a:spcPts val="1734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5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22491" y="783641"/>
            <a:ext cx="18620740" cy="8806815"/>
          </a:xfrm>
          <a:prstGeom prst="rect">
            <a:avLst/>
          </a:prstGeom>
        </p:spPr>
        <p:txBody>
          <a:bodyPr wrap="square" lIns="0" tIns="126364" rIns="0" bIns="0" rtlCol="0" vert="horz">
            <a:spAutoFit/>
          </a:bodyPr>
          <a:lstStyle/>
          <a:p>
            <a:pPr algn="ctr" marL="48895">
              <a:lnSpc>
                <a:spcPct val="100000"/>
              </a:lnSpc>
              <a:spcBef>
                <a:spcPts val="994"/>
              </a:spcBef>
              <a:tabLst>
                <a:tab pos="4813300" algn="l"/>
                <a:tab pos="14467205" algn="l"/>
              </a:tabLst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	2	4</a:t>
            </a:r>
            <a:endParaRPr sz="660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650">
              <a:latin typeface="Times New Roman"/>
              <a:cs typeface="Times New Roman"/>
            </a:endParaRPr>
          </a:p>
          <a:p>
            <a:pPr algn="ctr">
              <a:lnSpc>
                <a:spcPts val="3770"/>
              </a:lnSpc>
              <a:spcBef>
                <a:spcPts val="5"/>
              </a:spcBef>
              <a:tabLst>
                <a:tab pos="4805680" algn="l"/>
                <a:tab pos="14439265" algn="l"/>
              </a:tabLst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r>
              <a:rPr dirty="0" sz="3800" b="1">
                <a:latin typeface="Yu Gothic"/>
                <a:cs typeface="Yu Gothic"/>
              </a:rPr>
              <a:t>	</a:t>
            </a: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r>
              <a:rPr dirty="0" sz="3800" b="1">
                <a:latin typeface="Yu Gothic"/>
                <a:cs typeface="Yu Gothic"/>
              </a:rPr>
              <a:t>	</a:t>
            </a:r>
            <a:r>
              <a:rPr dirty="0" baseline="-11695" sz="5700" spc="-472" b="1">
                <a:latin typeface="Yu Gothic"/>
                <a:cs typeface="Yu Gothic"/>
              </a:rPr>
              <a:t>ブ</a:t>
            </a:r>
            <a:r>
              <a:rPr dirty="0" baseline="-11695" sz="5700" spc="-15" b="1">
                <a:latin typeface="Yu Gothic"/>
                <a:cs typeface="Yu Gothic"/>
              </a:rPr>
              <a:t>ロッ</a:t>
            </a:r>
            <a:r>
              <a:rPr dirty="0" baseline="-11695" sz="5700" spc="-247" b="1">
                <a:latin typeface="Yu Gothic"/>
                <a:cs typeface="Yu Gothic"/>
              </a:rPr>
              <a:t>ク</a:t>
            </a:r>
            <a:r>
              <a:rPr dirty="0" baseline="-11695" sz="5700" spc="-15" b="1">
                <a:latin typeface="Yu Gothic"/>
                <a:cs typeface="Yu Gothic"/>
              </a:rPr>
              <a:t>エ</a:t>
            </a:r>
            <a:r>
              <a:rPr dirty="0" baseline="-11695" sz="5700" spc="-1155" b="1">
                <a:latin typeface="Yu Gothic"/>
                <a:cs typeface="Yu Gothic"/>
              </a:rPr>
              <a:t>デ</a:t>
            </a:r>
            <a:r>
              <a:rPr dirty="0" baseline="-11695" sz="5700" spc="-15" b="1">
                <a:latin typeface="Yu Gothic"/>
                <a:cs typeface="Yu Gothic"/>
              </a:rPr>
              <a:t>ィター</a:t>
            </a:r>
            <a:endParaRPr baseline="-11695" sz="5700">
              <a:latin typeface="Yu Gothic"/>
              <a:cs typeface="Yu Gothic"/>
            </a:endParaRPr>
          </a:p>
          <a:p>
            <a:pPr marL="271780">
              <a:lnSpc>
                <a:spcPts val="14975"/>
              </a:lnSpc>
              <a:tabLst>
                <a:tab pos="5015230" algn="l"/>
                <a:tab pos="15286990" algn="l"/>
              </a:tabLst>
            </a:pPr>
            <a:r>
              <a:rPr dirty="0" baseline="-10830" sz="20775" b="1">
                <a:latin typeface="Yu Gothic"/>
                <a:cs typeface="Yu Gothic"/>
              </a:rPr>
              <a:t>とは	</a:t>
            </a:r>
            <a:r>
              <a:rPr dirty="0" sz="9900" spc="-10" b="1">
                <a:latin typeface="Yu Gothic"/>
                <a:cs typeface="Yu Gothic"/>
              </a:rPr>
              <a:t>使い方	</a:t>
            </a:r>
            <a:r>
              <a:rPr dirty="0" baseline="9820" sz="14850" spc="-15" b="1">
                <a:latin typeface="Yu Gothic"/>
                <a:cs typeface="Yu Gothic"/>
              </a:rPr>
              <a:t>情報</a:t>
            </a:r>
            <a:endParaRPr baseline="9820" sz="14850">
              <a:latin typeface="Yu Gothic"/>
              <a:cs typeface="Yu Gothic"/>
            </a:endParaRPr>
          </a:p>
          <a:p>
            <a:pPr marL="5643245">
              <a:lnSpc>
                <a:spcPts val="5685"/>
              </a:lnSpc>
              <a:tabLst>
                <a:tab pos="15611475" algn="l"/>
              </a:tabLst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	</a:t>
            </a:r>
            <a:r>
              <a:rPr dirty="0" baseline="6625" sz="8175" spc="-15" b="1">
                <a:latin typeface="Yu Gothic"/>
                <a:cs typeface="Yu Gothic"/>
              </a:rPr>
              <a:t>の得方</a:t>
            </a:r>
            <a:endParaRPr baseline="6625" sz="8175">
              <a:latin typeface="Yu Gothic"/>
              <a:cs typeface="Yu Gothic"/>
            </a:endParaRPr>
          </a:p>
          <a:p>
            <a:pPr>
              <a:lnSpc>
                <a:spcPct val="100000"/>
              </a:lnSpc>
            </a:pPr>
            <a:endParaRPr sz="8300">
              <a:latin typeface="Times New Roman"/>
              <a:cs typeface="Times New Roman"/>
            </a:endParaRPr>
          </a:p>
          <a:p>
            <a:pPr marL="596265">
              <a:lnSpc>
                <a:spcPct val="100000"/>
              </a:lnSpc>
              <a:spcBef>
                <a:spcPts val="4775"/>
              </a:spcBef>
              <a:tabLst>
                <a:tab pos="7821295" algn="l"/>
              </a:tabLst>
            </a:pPr>
            <a:r>
              <a:rPr dirty="0" baseline="6313" sz="9900" spc="254" b="1">
                <a:solidFill>
                  <a:srgbClr val="FFFFFF"/>
                </a:solidFill>
                <a:latin typeface="Yu Gothic"/>
                <a:cs typeface="Yu Gothic"/>
              </a:rPr>
              <a:t>5	</a:t>
            </a: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EEEF0">
              <a:alpha val="902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86246" y="71066"/>
            <a:ext cx="1891664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155" b="1">
                <a:latin typeface="Yu Gothic"/>
                <a:cs typeface="Yu Gothic"/>
              </a:rPr>
              <a:t>も</a:t>
            </a:r>
            <a:r>
              <a:rPr dirty="0" sz="4950" spc="-5" b="1">
                <a:latin typeface="Yu Gothic"/>
                <a:cs typeface="Yu Gothic"/>
              </a:rPr>
              <a:t>くじ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2154468" y="856383"/>
            <a:ext cx="528320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>
                <a:solidFill>
                  <a:srgbClr val="FFFFFF"/>
                </a:solidFill>
              </a:rPr>
              <a:t>3</a:t>
            </a:r>
            <a:endParaRPr sz="6600"/>
          </a:p>
        </p:txBody>
      </p:sp>
      <p:sp>
        <p:nvSpPr>
          <p:cNvPr id="39" name="object 39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0196413" y="3191391"/>
            <a:ext cx="4373245" cy="317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15365">
              <a:lnSpc>
                <a:spcPct val="127699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対象者別 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 marL="284480">
              <a:lnSpc>
                <a:spcPct val="100000"/>
              </a:lnSpc>
              <a:spcBef>
                <a:spcPts val="2310"/>
              </a:spcBef>
            </a:pP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1217" y="7517358"/>
            <a:ext cx="1804670" cy="1695450"/>
          </a:xfrm>
          <a:custGeom>
            <a:avLst/>
            <a:gdLst/>
            <a:ahLst/>
            <a:cxnLst/>
            <a:rect l="l" t="t" r="r" b="b"/>
            <a:pathLst>
              <a:path w="1804669" h="1695450">
                <a:moveTo>
                  <a:pt x="240861" y="0"/>
                </a:moveTo>
                <a:lnTo>
                  <a:pt x="0" y="1460452"/>
                </a:lnTo>
                <a:lnTo>
                  <a:pt x="1563229" y="1695446"/>
                </a:lnTo>
                <a:lnTo>
                  <a:pt x="1804091" y="234965"/>
                </a:lnTo>
                <a:lnTo>
                  <a:pt x="240861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652080" y="7355455"/>
            <a:ext cx="1870710" cy="397510"/>
          </a:xfrm>
          <a:custGeom>
            <a:avLst/>
            <a:gdLst/>
            <a:ahLst/>
            <a:cxnLst/>
            <a:rect l="l" t="t" r="r" b="b"/>
            <a:pathLst>
              <a:path w="1870709" h="397509">
                <a:moveTo>
                  <a:pt x="528790" y="0"/>
                </a:moveTo>
                <a:lnTo>
                  <a:pt x="0" y="161894"/>
                </a:lnTo>
                <a:lnTo>
                  <a:pt x="1563229" y="396888"/>
                </a:lnTo>
                <a:lnTo>
                  <a:pt x="1870393" y="225808"/>
                </a:lnTo>
                <a:lnTo>
                  <a:pt x="528790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974448" y="7581255"/>
            <a:ext cx="548640" cy="1631950"/>
          </a:xfrm>
          <a:custGeom>
            <a:avLst/>
            <a:gdLst/>
            <a:ahLst/>
            <a:cxnLst/>
            <a:rect l="l" t="t" r="r" b="b"/>
            <a:pathLst>
              <a:path w="548640" h="1631950">
                <a:moveTo>
                  <a:pt x="548025" y="0"/>
                </a:moveTo>
                <a:lnTo>
                  <a:pt x="240861" y="171079"/>
                </a:lnTo>
                <a:lnTo>
                  <a:pt x="0" y="1631560"/>
                </a:lnTo>
                <a:lnTo>
                  <a:pt x="300681" y="1499719"/>
                </a:lnTo>
                <a:lnTo>
                  <a:pt x="548025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902897" y="7829368"/>
            <a:ext cx="889635" cy="1026160"/>
          </a:xfrm>
          <a:custGeom>
            <a:avLst/>
            <a:gdLst/>
            <a:ahLst/>
            <a:cxnLst/>
            <a:rect l="l" t="t" r="r" b="b"/>
            <a:pathLst>
              <a:path w="889634" h="1026159">
                <a:moveTo>
                  <a:pt x="880128" y="139844"/>
                </a:moveTo>
                <a:lnTo>
                  <a:pt x="536938" y="139844"/>
                </a:lnTo>
                <a:lnTo>
                  <a:pt x="648484" y="156818"/>
                </a:lnTo>
                <a:lnTo>
                  <a:pt x="506185" y="1008902"/>
                </a:lnTo>
                <a:lnTo>
                  <a:pt x="617731" y="1025876"/>
                </a:lnTo>
                <a:lnTo>
                  <a:pt x="760072" y="173792"/>
                </a:lnTo>
                <a:lnTo>
                  <a:pt x="874458" y="173792"/>
                </a:lnTo>
                <a:lnTo>
                  <a:pt x="880128" y="139844"/>
                </a:lnTo>
                <a:close/>
              </a:path>
              <a:path w="889634" h="1026159">
                <a:moveTo>
                  <a:pt x="309588" y="0"/>
                </a:moveTo>
                <a:lnTo>
                  <a:pt x="260804" y="4091"/>
                </a:lnTo>
                <a:lnTo>
                  <a:pt x="213909" y="15352"/>
                </a:lnTo>
                <a:lnTo>
                  <a:pt x="169681" y="33245"/>
                </a:lnTo>
                <a:lnTo>
                  <a:pt x="128896" y="57233"/>
                </a:lnTo>
                <a:lnTo>
                  <a:pt x="92330" y="86779"/>
                </a:lnTo>
                <a:lnTo>
                  <a:pt x="60760" y="121346"/>
                </a:lnTo>
                <a:lnTo>
                  <a:pt x="34960" y="160396"/>
                </a:lnTo>
                <a:lnTo>
                  <a:pt x="15709" y="203392"/>
                </a:lnTo>
                <a:lnTo>
                  <a:pt x="3781" y="249798"/>
                </a:lnTo>
                <a:lnTo>
                  <a:pt x="0" y="297445"/>
                </a:lnTo>
                <a:lnTo>
                  <a:pt x="4288" y="344026"/>
                </a:lnTo>
                <a:lnTo>
                  <a:pt x="16084" y="388801"/>
                </a:lnTo>
                <a:lnTo>
                  <a:pt x="34826" y="431029"/>
                </a:lnTo>
                <a:lnTo>
                  <a:pt x="59952" y="469970"/>
                </a:lnTo>
                <a:lnTo>
                  <a:pt x="90899" y="504882"/>
                </a:lnTo>
                <a:lnTo>
                  <a:pt x="127105" y="535025"/>
                </a:lnTo>
                <a:lnTo>
                  <a:pt x="168009" y="559657"/>
                </a:lnTo>
                <a:lnTo>
                  <a:pt x="213047" y="578039"/>
                </a:lnTo>
                <a:lnTo>
                  <a:pt x="261658" y="589429"/>
                </a:lnTo>
                <a:lnTo>
                  <a:pt x="345331" y="602159"/>
                </a:lnTo>
                <a:lnTo>
                  <a:pt x="283071" y="974924"/>
                </a:lnTo>
                <a:lnTo>
                  <a:pt x="394596" y="991928"/>
                </a:lnTo>
                <a:lnTo>
                  <a:pt x="477502" y="495635"/>
                </a:lnTo>
                <a:lnTo>
                  <a:pt x="363089" y="495635"/>
                </a:lnTo>
                <a:lnTo>
                  <a:pt x="279448" y="482903"/>
                </a:lnTo>
                <a:lnTo>
                  <a:pt x="236101" y="471163"/>
                </a:lnTo>
                <a:lnTo>
                  <a:pt x="197610" y="450705"/>
                </a:lnTo>
                <a:lnTo>
                  <a:pt x="165041" y="422932"/>
                </a:lnTo>
                <a:lnTo>
                  <a:pt x="139461" y="389249"/>
                </a:lnTo>
                <a:lnTo>
                  <a:pt x="121940" y="351059"/>
                </a:lnTo>
                <a:lnTo>
                  <a:pt x="113543" y="309765"/>
                </a:lnTo>
                <a:lnTo>
                  <a:pt x="115338" y="266773"/>
                </a:lnTo>
                <a:lnTo>
                  <a:pt x="127644" y="225391"/>
                </a:lnTo>
                <a:lnTo>
                  <a:pt x="149077" y="188646"/>
                </a:lnTo>
                <a:lnTo>
                  <a:pt x="178168" y="157557"/>
                </a:lnTo>
                <a:lnTo>
                  <a:pt x="213446" y="133141"/>
                </a:lnTo>
                <a:lnTo>
                  <a:pt x="253441" y="116416"/>
                </a:lnTo>
                <a:lnTo>
                  <a:pt x="296681" y="108400"/>
                </a:lnTo>
                <a:lnTo>
                  <a:pt x="885379" y="108400"/>
                </a:lnTo>
                <a:lnTo>
                  <a:pt x="889409" y="84271"/>
                </a:lnTo>
                <a:lnTo>
                  <a:pt x="359487" y="3614"/>
                </a:lnTo>
                <a:lnTo>
                  <a:pt x="309588" y="0"/>
                </a:lnTo>
                <a:close/>
              </a:path>
              <a:path w="889634" h="1026159">
                <a:moveTo>
                  <a:pt x="885379" y="108400"/>
                </a:moveTo>
                <a:lnTo>
                  <a:pt x="296681" y="108400"/>
                </a:lnTo>
                <a:lnTo>
                  <a:pt x="341697" y="110111"/>
                </a:lnTo>
                <a:lnTo>
                  <a:pt x="425381" y="122841"/>
                </a:lnTo>
                <a:lnTo>
                  <a:pt x="363089" y="495635"/>
                </a:lnTo>
                <a:lnTo>
                  <a:pt x="477502" y="495635"/>
                </a:lnTo>
                <a:lnTo>
                  <a:pt x="536938" y="139844"/>
                </a:lnTo>
                <a:lnTo>
                  <a:pt x="880128" y="139844"/>
                </a:lnTo>
                <a:lnTo>
                  <a:pt x="885379" y="108400"/>
                </a:lnTo>
                <a:close/>
              </a:path>
              <a:path w="889634" h="1026159">
                <a:moveTo>
                  <a:pt x="874458" y="173792"/>
                </a:moveTo>
                <a:lnTo>
                  <a:pt x="760072" y="173792"/>
                </a:lnTo>
                <a:lnTo>
                  <a:pt x="871618" y="190796"/>
                </a:lnTo>
                <a:lnTo>
                  <a:pt x="874458" y="173792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988981" y="7914639"/>
            <a:ext cx="3820160" cy="2739390"/>
          </a:xfrm>
          <a:custGeom>
            <a:avLst/>
            <a:gdLst/>
            <a:ahLst/>
            <a:cxnLst/>
            <a:rect l="l" t="t" r="r" b="b"/>
            <a:pathLst>
              <a:path w="3820159" h="2739390">
                <a:moveTo>
                  <a:pt x="307426" y="1788570"/>
                </a:moveTo>
                <a:lnTo>
                  <a:pt x="234549" y="1793210"/>
                </a:lnTo>
                <a:lnTo>
                  <a:pt x="169215" y="1808861"/>
                </a:lnTo>
                <a:lnTo>
                  <a:pt x="112690" y="1835628"/>
                </a:lnTo>
                <a:lnTo>
                  <a:pt x="66241" y="1873612"/>
                </a:lnTo>
                <a:lnTo>
                  <a:pt x="31132" y="1922919"/>
                </a:lnTo>
                <a:lnTo>
                  <a:pt x="8629" y="1983650"/>
                </a:lnTo>
                <a:lnTo>
                  <a:pt x="0" y="2055909"/>
                </a:lnTo>
                <a:lnTo>
                  <a:pt x="1282" y="2096394"/>
                </a:lnTo>
                <a:lnTo>
                  <a:pt x="6508" y="2139799"/>
                </a:lnTo>
                <a:lnTo>
                  <a:pt x="19779" y="2189173"/>
                </a:lnTo>
                <a:lnTo>
                  <a:pt x="43267" y="2238740"/>
                </a:lnTo>
                <a:lnTo>
                  <a:pt x="76398" y="2288109"/>
                </a:lnTo>
                <a:lnTo>
                  <a:pt x="118595" y="2336888"/>
                </a:lnTo>
                <a:lnTo>
                  <a:pt x="169281" y="2384682"/>
                </a:lnTo>
                <a:lnTo>
                  <a:pt x="227881" y="2431101"/>
                </a:lnTo>
                <a:lnTo>
                  <a:pt x="259969" y="2453672"/>
                </a:lnTo>
                <a:lnTo>
                  <a:pt x="293819" y="2475751"/>
                </a:lnTo>
                <a:lnTo>
                  <a:pt x="329359" y="2497290"/>
                </a:lnTo>
                <a:lnTo>
                  <a:pt x="366518" y="2518240"/>
                </a:lnTo>
                <a:lnTo>
                  <a:pt x="405223" y="2538551"/>
                </a:lnTo>
                <a:lnTo>
                  <a:pt x="445402" y="2558175"/>
                </a:lnTo>
                <a:lnTo>
                  <a:pt x="486984" y="2577062"/>
                </a:lnTo>
                <a:lnTo>
                  <a:pt x="529896" y="2595164"/>
                </a:lnTo>
                <a:lnTo>
                  <a:pt x="574066" y="2612431"/>
                </a:lnTo>
                <a:lnTo>
                  <a:pt x="619422" y="2628814"/>
                </a:lnTo>
                <a:lnTo>
                  <a:pt x="665893" y="2644264"/>
                </a:lnTo>
                <a:lnTo>
                  <a:pt x="713406" y="2658733"/>
                </a:lnTo>
                <a:lnTo>
                  <a:pt x="761889" y="2672170"/>
                </a:lnTo>
                <a:lnTo>
                  <a:pt x="811271" y="2684527"/>
                </a:lnTo>
                <a:lnTo>
                  <a:pt x="861478" y="2695756"/>
                </a:lnTo>
                <a:lnTo>
                  <a:pt x="912440" y="2705806"/>
                </a:lnTo>
                <a:lnTo>
                  <a:pt x="964084" y="2714628"/>
                </a:lnTo>
                <a:lnTo>
                  <a:pt x="1016338" y="2722175"/>
                </a:lnTo>
                <a:lnTo>
                  <a:pt x="1069130" y="2728396"/>
                </a:lnTo>
                <a:lnTo>
                  <a:pt x="1122389" y="2733243"/>
                </a:lnTo>
                <a:lnTo>
                  <a:pt x="1176041" y="2736666"/>
                </a:lnTo>
                <a:lnTo>
                  <a:pt x="1230016" y="2738616"/>
                </a:lnTo>
                <a:lnTo>
                  <a:pt x="1284241" y="2739045"/>
                </a:lnTo>
                <a:lnTo>
                  <a:pt x="1338643" y="2737903"/>
                </a:lnTo>
                <a:lnTo>
                  <a:pt x="1393152" y="2735141"/>
                </a:lnTo>
                <a:lnTo>
                  <a:pt x="1447695" y="2730710"/>
                </a:lnTo>
                <a:lnTo>
                  <a:pt x="1502200" y="2724561"/>
                </a:lnTo>
                <a:lnTo>
                  <a:pt x="1556595" y="2716646"/>
                </a:lnTo>
                <a:lnTo>
                  <a:pt x="1610807" y="2706914"/>
                </a:lnTo>
                <a:lnTo>
                  <a:pt x="1664766" y="2695317"/>
                </a:lnTo>
                <a:lnTo>
                  <a:pt x="1718399" y="2681806"/>
                </a:lnTo>
                <a:lnTo>
                  <a:pt x="1771634" y="2666331"/>
                </a:lnTo>
                <a:lnTo>
                  <a:pt x="1824398" y="2648845"/>
                </a:lnTo>
                <a:lnTo>
                  <a:pt x="1876621" y="2629296"/>
                </a:lnTo>
                <a:lnTo>
                  <a:pt x="1928230" y="2607637"/>
                </a:lnTo>
                <a:lnTo>
                  <a:pt x="1968791" y="2589044"/>
                </a:lnTo>
                <a:lnTo>
                  <a:pt x="2009291" y="2569299"/>
                </a:lnTo>
                <a:lnTo>
                  <a:pt x="2049716" y="2548430"/>
                </a:lnTo>
                <a:lnTo>
                  <a:pt x="2090052" y="2526462"/>
                </a:lnTo>
                <a:lnTo>
                  <a:pt x="2130283" y="2503421"/>
                </a:lnTo>
                <a:lnTo>
                  <a:pt x="2170395" y="2479335"/>
                </a:lnTo>
                <a:lnTo>
                  <a:pt x="2210374" y="2454228"/>
                </a:lnTo>
                <a:lnTo>
                  <a:pt x="2250204" y="2428128"/>
                </a:lnTo>
                <a:lnTo>
                  <a:pt x="2289871" y="2401061"/>
                </a:lnTo>
                <a:lnTo>
                  <a:pt x="2329361" y="2373053"/>
                </a:lnTo>
                <a:lnTo>
                  <a:pt x="2368660" y="2344130"/>
                </a:lnTo>
                <a:lnTo>
                  <a:pt x="2407751" y="2314318"/>
                </a:lnTo>
                <a:lnTo>
                  <a:pt x="2446621" y="2283645"/>
                </a:lnTo>
                <a:lnTo>
                  <a:pt x="2485256" y="2252135"/>
                </a:lnTo>
                <a:lnTo>
                  <a:pt x="2523640" y="2219815"/>
                </a:lnTo>
                <a:lnTo>
                  <a:pt x="2543447" y="2202615"/>
                </a:lnTo>
                <a:lnTo>
                  <a:pt x="1400834" y="2202615"/>
                </a:lnTo>
                <a:lnTo>
                  <a:pt x="1364116" y="2201475"/>
                </a:lnTo>
                <a:lnTo>
                  <a:pt x="1291265" y="2194758"/>
                </a:lnTo>
                <a:lnTo>
                  <a:pt x="1219307" y="2181955"/>
                </a:lnTo>
                <a:lnTo>
                  <a:pt x="1148375" y="2162869"/>
                </a:lnTo>
                <a:lnTo>
                  <a:pt x="1078601" y="2137300"/>
                </a:lnTo>
                <a:lnTo>
                  <a:pt x="1010121" y="2105049"/>
                </a:lnTo>
                <a:lnTo>
                  <a:pt x="976407" y="2086355"/>
                </a:lnTo>
                <a:lnTo>
                  <a:pt x="943066" y="2065916"/>
                </a:lnTo>
                <a:lnTo>
                  <a:pt x="910115" y="2043706"/>
                </a:lnTo>
                <a:lnTo>
                  <a:pt x="832209" y="1986204"/>
                </a:lnTo>
                <a:lnTo>
                  <a:pt x="786518" y="1955279"/>
                </a:lnTo>
                <a:lnTo>
                  <a:pt x="740655" y="1926939"/>
                </a:lnTo>
                <a:lnTo>
                  <a:pt x="694780" y="1901197"/>
                </a:lnTo>
                <a:lnTo>
                  <a:pt x="649050" y="1878067"/>
                </a:lnTo>
                <a:lnTo>
                  <a:pt x="603623" y="1857560"/>
                </a:lnTo>
                <a:lnTo>
                  <a:pt x="558658" y="1839691"/>
                </a:lnTo>
                <a:lnTo>
                  <a:pt x="514313" y="1824471"/>
                </a:lnTo>
                <a:lnTo>
                  <a:pt x="470746" y="1811914"/>
                </a:lnTo>
                <a:lnTo>
                  <a:pt x="428116" y="1802032"/>
                </a:lnTo>
                <a:lnTo>
                  <a:pt x="386580" y="1794839"/>
                </a:lnTo>
                <a:lnTo>
                  <a:pt x="346298" y="1790347"/>
                </a:lnTo>
                <a:lnTo>
                  <a:pt x="307426" y="1788570"/>
                </a:lnTo>
                <a:close/>
              </a:path>
              <a:path w="3820159" h="2739390">
                <a:moveTo>
                  <a:pt x="3819837" y="0"/>
                </a:moveTo>
                <a:lnTo>
                  <a:pt x="3382196" y="355209"/>
                </a:lnTo>
                <a:lnTo>
                  <a:pt x="3368027" y="396415"/>
                </a:lnTo>
                <a:lnTo>
                  <a:pt x="3352981" y="437745"/>
                </a:lnTo>
                <a:lnTo>
                  <a:pt x="3337074" y="479173"/>
                </a:lnTo>
                <a:lnTo>
                  <a:pt x="3320322" y="520674"/>
                </a:lnTo>
                <a:lnTo>
                  <a:pt x="3302743" y="562224"/>
                </a:lnTo>
                <a:lnTo>
                  <a:pt x="3284352" y="603797"/>
                </a:lnTo>
                <a:lnTo>
                  <a:pt x="3265168" y="645368"/>
                </a:lnTo>
                <a:lnTo>
                  <a:pt x="3245205" y="686913"/>
                </a:lnTo>
                <a:lnTo>
                  <a:pt x="3224482" y="728407"/>
                </a:lnTo>
                <a:lnTo>
                  <a:pt x="3203014" y="769824"/>
                </a:lnTo>
                <a:lnTo>
                  <a:pt x="3180819" y="811141"/>
                </a:lnTo>
                <a:lnTo>
                  <a:pt x="3157913" y="852331"/>
                </a:lnTo>
                <a:lnTo>
                  <a:pt x="3134313" y="893371"/>
                </a:lnTo>
                <a:lnTo>
                  <a:pt x="3110035" y="934234"/>
                </a:lnTo>
                <a:lnTo>
                  <a:pt x="3085096" y="974897"/>
                </a:lnTo>
                <a:lnTo>
                  <a:pt x="3059513" y="1015334"/>
                </a:lnTo>
                <a:lnTo>
                  <a:pt x="3033303" y="1055520"/>
                </a:lnTo>
                <a:lnTo>
                  <a:pt x="3006481" y="1095431"/>
                </a:lnTo>
                <a:lnTo>
                  <a:pt x="2979066" y="1135042"/>
                </a:lnTo>
                <a:lnTo>
                  <a:pt x="2951072" y="1174327"/>
                </a:lnTo>
                <a:lnTo>
                  <a:pt x="2922519" y="1213262"/>
                </a:lnTo>
                <a:lnTo>
                  <a:pt x="2893421" y="1251821"/>
                </a:lnTo>
                <a:lnTo>
                  <a:pt x="2863795" y="1289981"/>
                </a:lnTo>
                <a:lnTo>
                  <a:pt x="2833659" y="1327716"/>
                </a:lnTo>
                <a:lnTo>
                  <a:pt x="2803028" y="1365000"/>
                </a:lnTo>
                <a:lnTo>
                  <a:pt x="2771920" y="1401810"/>
                </a:lnTo>
                <a:lnTo>
                  <a:pt x="2740352" y="1438120"/>
                </a:lnTo>
                <a:lnTo>
                  <a:pt x="2708339" y="1473906"/>
                </a:lnTo>
                <a:lnTo>
                  <a:pt x="2675899" y="1509142"/>
                </a:lnTo>
                <a:lnTo>
                  <a:pt x="2643048" y="1543803"/>
                </a:lnTo>
                <a:lnTo>
                  <a:pt x="2609804" y="1577865"/>
                </a:lnTo>
                <a:lnTo>
                  <a:pt x="2576182" y="1611303"/>
                </a:lnTo>
                <a:lnTo>
                  <a:pt x="2542199" y="1644092"/>
                </a:lnTo>
                <a:lnTo>
                  <a:pt x="2507872" y="1676206"/>
                </a:lnTo>
                <a:lnTo>
                  <a:pt x="2473218" y="1707622"/>
                </a:lnTo>
                <a:lnTo>
                  <a:pt x="2438253" y="1738314"/>
                </a:lnTo>
                <a:lnTo>
                  <a:pt x="2402994" y="1768256"/>
                </a:lnTo>
                <a:lnTo>
                  <a:pt x="2367458" y="1797425"/>
                </a:lnTo>
                <a:lnTo>
                  <a:pt x="2331662" y="1825795"/>
                </a:lnTo>
                <a:lnTo>
                  <a:pt x="2295621" y="1853342"/>
                </a:lnTo>
                <a:lnTo>
                  <a:pt x="2259353" y="1880040"/>
                </a:lnTo>
                <a:lnTo>
                  <a:pt x="2222875" y="1905865"/>
                </a:lnTo>
                <a:lnTo>
                  <a:pt x="2186203" y="1930792"/>
                </a:lnTo>
                <a:lnTo>
                  <a:pt x="2149353" y="1954795"/>
                </a:lnTo>
                <a:lnTo>
                  <a:pt x="2112343" y="1977850"/>
                </a:lnTo>
                <a:lnTo>
                  <a:pt x="2075189" y="1999932"/>
                </a:lnTo>
                <a:lnTo>
                  <a:pt x="2037908" y="2021016"/>
                </a:lnTo>
                <a:lnTo>
                  <a:pt x="2000517" y="2041077"/>
                </a:lnTo>
                <a:lnTo>
                  <a:pt x="1963031" y="2060090"/>
                </a:lnTo>
                <a:lnTo>
                  <a:pt x="1925469" y="2078031"/>
                </a:lnTo>
                <a:lnTo>
                  <a:pt x="1887846" y="2094874"/>
                </a:lnTo>
                <a:lnTo>
                  <a:pt x="1850179" y="2110595"/>
                </a:lnTo>
                <a:lnTo>
                  <a:pt x="1812485" y="2125168"/>
                </a:lnTo>
                <a:lnTo>
                  <a:pt x="1774781" y="2138568"/>
                </a:lnTo>
                <a:lnTo>
                  <a:pt x="1737083" y="2150772"/>
                </a:lnTo>
                <a:lnTo>
                  <a:pt x="1699408" y="2161753"/>
                </a:lnTo>
                <a:lnTo>
                  <a:pt x="1661772" y="2171487"/>
                </a:lnTo>
                <a:lnTo>
                  <a:pt x="1624193" y="2179949"/>
                </a:lnTo>
                <a:lnTo>
                  <a:pt x="1586687" y="2187114"/>
                </a:lnTo>
                <a:lnTo>
                  <a:pt x="1511960" y="2197454"/>
                </a:lnTo>
                <a:lnTo>
                  <a:pt x="1437725" y="2202308"/>
                </a:lnTo>
                <a:lnTo>
                  <a:pt x="1400834" y="2202615"/>
                </a:lnTo>
                <a:lnTo>
                  <a:pt x="2543447" y="2202615"/>
                </a:lnTo>
                <a:lnTo>
                  <a:pt x="2599599" y="2152852"/>
                </a:lnTo>
                <a:lnTo>
                  <a:pt x="2637144" y="2118260"/>
                </a:lnTo>
                <a:lnTo>
                  <a:pt x="2674380" y="2082964"/>
                </a:lnTo>
                <a:lnTo>
                  <a:pt x="2711294" y="2046990"/>
                </a:lnTo>
                <a:lnTo>
                  <a:pt x="2747869" y="2010363"/>
                </a:lnTo>
                <a:lnTo>
                  <a:pt x="2784091" y="1973111"/>
                </a:lnTo>
                <a:lnTo>
                  <a:pt x="2819946" y="1935259"/>
                </a:lnTo>
                <a:lnTo>
                  <a:pt x="2855420" y="1896833"/>
                </a:lnTo>
                <a:lnTo>
                  <a:pt x="2890497" y="1857860"/>
                </a:lnTo>
                <a:lnTo>
                  <a:pt x="2925163" y="1818367"/>
                </a:lnTo>
                <a:lnTo>
                  <a:pt x="2959404" y="1778378"/>
                </a:lnTo>
                <a:lnTo>
                  <a:pt x="2993204" y="1737922"/>
                </a:lnTo>
                <a:lnTo>
                  <a:pt x="3026550" y="1697023"/>
                </a:lnTo>
                <a:lnTo>
                  <a:pt x="3059426" y="1655708"/>
                </a:lnTo>
                <a:lnTo>
                  <a:pt x="3091818" y="1614004"/>
                </a:lnTo>
                <a:lnTo>
                  <a:pt x="3123712" y="1571936"/>
                </a:lnTo>
                <a:lnTo>
                  <a:pt x="3155092" y="1529532"/>
                </a:lnTo>
                <a:lnTo>
                  <a:pt x="3185945" y="1486816"/>
                </a:lnTo>
                <a:lnTo>
                  <a:pt x="3216255" y="1443816"/>
                </a:lnTo>
                <a:lnTo>
                  <a:pt x="3246008" y="1400558"/>
                </a:lnTo>
                <a:lnTo>
                  <a:pt x="3275190" y="1357068"/>
                </a:lnTo>
                <a:lnTo>
                  <a:pt x="3303785" y="1313371"/>
                </a:lnTo>
                <a:lnTo>
                  <a:pt x="3331780" y="1269496"/>
                </a:lnTo>
                <a:lnTo>
                  <a:pt x="3359159" y="1225467"/>
                </a:lnTo>
                <a:lnTo>
                  <a:pt x="3385908" y="1181311"/>
                </a:lnTo>
                <a:lnTo>
                  <a:pt x="3412013" y="1137054"/>
                </a:lnTo>
                <a:lnTo>
                  <a:pt x="3437459" y="1092723"/>
                </a:lnTo>
                <a:lnTo>
                  <a:pt x="3462230" y="1048344"/>
                </a:lnTo>
                <a:lnTo>
                  <a:pt x="3486314" y="1003943"/>
                </a:lnTo>
                <a:lnTo>
                  <a:pt x="3509694" y="959546"/>
                </a:lnTo>
                <a:lnTo>
                  <a:pt x="3532357" y="915179"/>
                </a:lnTo>
                <a:lnTo>
                  <a:pt x="3554287" y="870870"/>
                </a:lnTo>
                <a:lnTo>
                  <a:pt x="3575471" y="826643"/>
                </a:lnTo>
                <a:lnTo>
                  <a:pt x="3595893" y="782526"/>
                </a:lnTo>
                <a:lnTo>
                  <a:pt x="3615540" y="738544"/>
                </a:lnTo>
                <a:lnTo>
                  <a:pt x="3634396" y="694725"/>
                </a:lnTo>
                <a:lnTo>
                  <a:pt x="3652446" y="651093"/>
                </a:lnTo>
                <a:lnTo>
                  <a:pt x="3669677" y="607676"/>
                </a:lnTo>
                <a:lnTo>
                  <a:pt x="3686073" y="564499"/>
                </a:lnTo>
                <a:lnTo>
                  <a:pt x="3701621" y="521590"/>
                </a:lnTo>
                <a:lnTo>
                  <a:pt x="3716305" y="478973"/>
                </a:lnTo>
                <a:lnTo>
                  <a:pt x="3730110" y="436676"/>
                </a:lnTo>
                <a:lnTo>
                  <a:pt x="3743023" y="394725"/>
                </a:lnTo>
                <a:lnTo>
                  <a:pt x="3755029" y="353145"/>
                </a:lnTo>
                <a:lnTo>
                  <a:pt x="3766112" y="311964"/>
                </a:lnTo>
                <a:lnTo>
                  <a:pt x="3776259" y="271207"/>
                </a:lnTo>
                <a:lnTo>
                  <a:pt x="3785455" y="230901"/>
                </a:lnTo>
                <a:lnTo>
                  <a:pt x="3793685" y="191072"/>
                </a:lnTo>
                <a:lnTo>
                  <a:pt x="3800934" y="151746"/>
                </a:lnTo>
                <a:lnTo>
                  <a:pt x="3807189" y="112949"/>
                </a:lnTo>
                <a:lnTo>
                  <a:pt x="3812434" y="74709"/>
                </a:lnTo>
                <a:lnTo>
                  <a:pt x="3816655" y="37050"/>
                </a:lnTo>
                <a:lnTo>
                  <a:pt x="3819837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825514" y="5435244"/>
            <a:ext cx="4660900" cy="4511040"/>
          </a:xfrm>
          <a:custGeom>
            <a:avLst/>
            <a:gdLst/>
            <a:ahLst/>
            <a:cxnLst/>
            <a:rect l="l" t="t" r="r" b="b"/>
            <a:pathLst>
              <a:path w="4660900" h="4511040">
                <a:moveTo>
                  <a:pt x="4438733" y="0"/>
                </a:moveTo>
                <a:lnTo>
                  <a:pt x="0" y="226449"/>
                </a:lnTo>
                <a:lnTo>
                  <a:pt x="251123" y="4510931"/>
                </a:lnTo>
                <a:lnTo>
                  <a:pt x="4660360" y="4343572"/>
                </a:lnTo>
                <a:lnTo>
                  <a:pt x="4438733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825503" y="4823681"/>
            <a:ext cx="5409565" cy="838200"/>
          </a:xfrm>
          <a:custGeom>
            <a:avLst/>
            <a:gdLst/>
            <a:ahLst/>
            <a:cxnLst/>
            <a:rect l="l" t="t" r="r" b="b"/>
            <a:pathLst>
              <a:path w="5409565" h="838200">
                <a:moveTo>
                  <a:pt x="5409144" y="0"/>
                </a:moveTo>
                <a:lnTo>
                  <a:pt x="1663886" y="138642"/>
                </a:lnTo>
                <a:lnTo>
                  <a:pt x="0" y="838015"/>
                </a:lnTo>
                <a:lnTo>
                  <a:pt x="4438765" y="611537"/>
                </a:lnTo>
                <a:lnTo>
                  <a:pt x="5409144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264269" y="4823693"/>
            <a:ext cx="1231900" cy="4955540"/>
          </a:xfrm>
          <a:custGeom>
            <a:avLst/>
            <a:gdLst/>
            <a:ahLst/>
            <a:cxnLst/>
            <a:rect l="l" t="t" r="r" b="b"/>
            <a:pathLst>
              <a:path w="1231900" h="4955540">
                <a:moveTo>
                  <a:pt x="970378" y="0"/>
                </a:moveTo>
                <a:lnTo>
                  <a:pt x="0" y="611537"/>
                </a:lnTo>
                <a:lnTo>
                  <a:pt x="221595" y="4955109"/>
                </a:lnTo>
                <a:lnTo>
                  <a:pt x="1231648" y="3810366"/>
                </a:lnTo>
                <a:lnTo>
                  <a:pt x="970378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681520" y="2305002"/>
            <a:ext cx="6632254" cy="6776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994882" y="9703410"/>
            <a:ext cx="760730" cy="207645"/>
          </a:xfrm>
          <a:custGeom>
            <a:avLst/>
            <a:gdLst/>
            <a:ahLst/>
            <a:cxnLst/>
            <a:rect l="l" t="t" r="r" b="b"/>
            <a:pathLst>
              <a:path w="760730" h="207645">
                <a:moveTo>
                  <a:pt x="310818" y="0"/>
                </a:moveTo>
                <a:lnTo>
                  <a:pt x="267715" y="559"/>
                </a:lnTo>
                <a:lnTo>
                  <a:pt x="226865" y="4721"/>
                </a:lnTo>
                <a:lnTo>
                  <a:pt x="188507" y="12506"/>
                </a:lnTo>
                <a:lnTo>
                  <a:pt x="120221" y="39022"/>
                </a:lnTo>
                <a:lnTo>
                  <a:pt x="64767" y="80263"/>
                </a:lnTo>
                <a:lnTo>
                  <a:pt x="24057" y="136385"/>
                </a:lnTo>
                <a:lnTo>
                  <a:pt x="0" y="207544"/>
                </a:lnTo>
                <a:lnTo>
                  <a:pt x="760730" y="153890"/>
                </a:lnTo>
                <a:lnTo>
                  <a:pt x="708096" y="122898"/>
                </a:lnTo>
                <a:lnTo>
                  <a:pt x="655565" y="95335"/>
                </a:lnTo>
                <a:lnTo>
                  <a:pt x="603377" y="71218"/>
                </a:lnTo>
                <a:lnTo>
                  <a:pt x="551771" y="50568"/>
                </a:lnTo>
                <a:lnTo>
                  <a:pt x="500985" y="33404"/>
                </a:lnTo>
                <a:lnTo>
                  <a:pt x="451258" y="19746"/>
                </a:lnTo>
                <a:lnTo>
                  <a:pt x="402828" y="9612"/>
                </a:lnTo>
                <a:lnTo>
                  <a:pt x="355936" y="3024"/>
                </a:lnTo>
                <a:lnTo>
                  <a:pt x="310818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825503" y="4946570"/>
            <a:ext cx="2359660" cy="715645"/>
          </a:xfrm>
          <a:custGeom>
            <a:avLst/>
            <a:gdLst/>
            <a:ahLst/>
            <a:cxnLst/>
            <a:rect l="l" t="t" r="r" b="b"/>
            <a:pathLst>
              <a:path w="2359659" h="715645">
                <a:moveTo>
                  <a:pt x="2359394" y="0"/>
                </a:moveTo>
                <a:lnTo>
                  <a:pt x="2166803" y="1249"/>
                </a:lnTo>
                <a:lnTo>
                  <a:pt x="0" y="715125"/>
                </a:lnTo>
                <a:lnTo>
                  <a:pt x="2064753" y="450223"/>
                </a:lnTo>
                <a:lnTo>
                  <a:pt x="2359394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023025" y="3060044"/>
            <a:ext cx="2739390" cy="2673985"/>
          </a:xfrm>
          <a:custGeom>
            <a:avLst/>
            <a:gdLst/>
            <a:ahLst/>
            <a:cxnLst/>
            <a:rect l="l" t="t" r="r" b="b"/>
            <a:pathLst>
              <a:path w="2739390" h="2673985">
                <a:moveTo>
                  <a:pt x="2215168" y="0"/>
                </a:moveTo>
                <a:lnTo>
                  <a:pt x="0" y="542477"/>
                </a:lnTo>
                <a:lnTo>
                  <a:pt x="523816" y="2673761"/>
                </a:lnTo>
                <a:lnTo>
                  <a:pt x="2738984" y="2131254"/>
                </a:lnTo>
                <a:lnTo>
                  <a:pt x="2215168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23015" y="2656191"/>
            <a:ext cx="2525395" cy="946785"/>
          </a:xfrm>
          <a:custGeom>
            <a:avLst/>
            <a:gdLst/>
            <a:ahLst/>
            <a:cxnLst/>
            <a:rect l="l" t="t" r="r" b="b"/>
            <a:pathLst>
              <a:path w="2525394" h="946785">
                <a:moveTo>
                  <a:pt x="2524855" y="0"/>
                </a:moveTo>
                <a:lnTo>
                  <a:pt x="609813" y="432552"/>
                </a:lnTo>
                <a:lnTo>
                  <a:pt x="0" y="946341"/>
                </a:lnTo>
                <a:lnTo>
                  <a:pt x="2215157" y="403835"/>
                </a:lnTo>
                <a:lnTo>
                  <a:pt x="2524855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238173" y="2656202"/>
            <a:ext cx="847725" cy="2535555"/>
          </a:xfrm>
          <a:custGeom>
            <a:avLst/>
            <a:gdLst/>
            <a:ahLst/>
            <a:cxnLst/>
            <a:rect l="l" t="t" r="r" b="b"/>
            <a:pathLst>
              <a:path w="847725" h="2535554">
                <a:moveTo>
                  <a:pt x="309686" y="0"/>
                </a:moveTo>
                <a:lnTo>
                  <a:pt x="0" y="403835"/>
                </a:lnTo>
                <a:lnTo>
                  <a:pt x="523847" y="2535090"/>
                </a:lnTo>
                <a:lnTo>
                  <a:pt x="847607" y="2188542"/>
                </a:lnTo>
                <a:lnTo>
                  <a:pt x="309686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45757" y="3772897"/>
            <a:ext cx="1321435" cy="1301115"/>
          </a:xfrm>
          <a:custGeom>
            <a:avLst/>
            <a:gdLst/>
            <a:ahLst/>
            <a:cxnLst/>
            <a:rect l="l" t="t" r="r" b="b"/>
            <a:pathLst>
              <a:path w="1321434" h="1301114">
                <a:moveTo>
                  <a:pt x="655338" y="0"/>
                </a:moveTo>
                <a:lnTo>
                  <a:pt x="607482" y="2380"/>
                </a:lnTo>
                <a:lnTo>
                  <a:pt x="559348" y="8289"/>
                </a:lnTo>
                <a:lnTo>
                  <a:pt x="511094" y="17821"/>
                </a:lnTo>
                <a:lnTo>
                  <a:pt x="463666" y="30837"/>
                </a:lnTo>
                <a:lnTo>
                  <a:pt x="417967" y="47040"/>
                </a:lnTo>
                <a:lnTo>
                  <a:pt x="374095" y="66275"/>
                </a:lnTo>
                <a:lnTo>
                  <a:pt x="332146" y="88388"/>
                </a:lnTo>
                <a:lnTo>
                  <a:pt x="292219" y="113224"/>
                </a:lnTo>
                <a:lnTo>
                  <a:pt x="254410" y="140627"/>
                </a:lnTo>
                <a:lnTo>
                  <a:pt x="218817" y="170444"/>
                </a:lnTo>
                <a:lnTo>
                  <a:pt x="185538" y="202520"/>
                </a:lnTo>
                <a:lnTo>
                  <a:pt x="154669" y="236700"/>
                </a:lnTo>
                <a:lnTo>
                  <a:pt x="126309" y="272830"/>
                </a:lnTo>
                <a:lnTo>
                  <a:pt x="100554" y="310754"/>
                </a:lnTo>
                <a:lnTo>
                  <a:pt x="77502" y="350317"/>
                </a:lnTo>
                <a:lnTo>
                  <a:pt x="57250" y="391367"/>
                </a:lnTo>
                <a:lnTo>
                  <a:pt x="39896" y="433746"/>
                </a:lnTo>
                <a:lnTo>
                  <a:pt x="25537" y="477302"/>
                </a:lnTo>
                <a:lnTo>
                  <a:pt x="14270" y="521879"/>
                </a:lnTo>
                <a:lnTo>
                  <a:pt x="6194" y="567322"/>
                </a:lnTo>
                <a:lnTo>
                  <a:pt x="1404" y="613478"/>
                </a:lnTo>
                <a:lnTo>
                  <a:pt x="0" y="660190"/>
                </a:lnTo>
                <a:lnTo>
                  <a:pt x="2077" y="707305"/>
                </a:lnTo>
                <a:lnTo>
                  <a:pt x="7733" y="754668"/>
                </a:lnTo>
                <a:lnTo>
                  <a:pt x="17067" y="802123"/>
                </a:lnTo>
                <a:lnTo>
                  <a:pt x="29952" y="848747"/>
                </a:lnTo>
                <a:lnTo>
                  <a:pt x="46084" y="893645"/>
                </a:lnTo>
                <a:lnTo>
                  <a:pt x="65308" y="936724"/>
                </a:lnTo>
                <a:lnTo>
                  <a:pt x="87467" y="977887"/>
                </a:lnTo>
                <a:lnTo>
                  <a:pt x="112405" y="1017040"/>
                </a:lnTo>
                <a:lnTo>
                  <a:pt x="139966" y="1054089"/>
                </a:lnTo>
                <a:lnTo>
                  <a:pt x="169992" y="1088938"/>
                </a:lnTo>
                <a:lnTo>
                  <a:pt x="202328" y="1121492"/>
                </a:lnTo>
                <a:lnTo>
                  <a:pt x="236817" y="1151657"/>
                </a:lnTo>
                <a:lnTo>
                  <a:pt x="273303" y="1179338"/>
                </a:lnTo>
                <a:lnTo>
                  <a:pt x="311630" y="1204440"/>
                </a:lnTo>
                <a:lnTo>
                  <a:pt x="351641" y="1226868"/>
                </a:lnTo>
                <a:lnTo>
                  <a:pt x="393179" y="1246527"/>
                </a:lnTo>
                <a:lnTo>
                  <a:pt x="436089" y="1263323"/>
                </a:lnTo>
                <a:lnTo>
                  <a:pt x="480214" y="1277160"/>
                </a:lnTo>
                <a:lnTo>
                  <a:pt x="525398" y="1287944"/>
                </a:lnTo>
                <a:lnTo>
                  <a:pt x="571484" y="1295580"/>
                </a:lnTo>
                <a:lnTo>
                  <a:pt x="618316" y="1299972"/>
                </a:lnTo>
                <a:lnTo>
                  <a:pt x="665737" y="1301027"/>
                </a:lnTo>
                <a:lnTo>
                  <a:pt x="713592" y="1298649"/>
                </a:lnTo>
                <a:lnTo>
                  <a:pt x="761723" y="1292743"/>
                </a:lnTo>
                <a:lnTo>
                  <a:pt x="809975" y="1283214"/>
                </a:lnTo>
                <a:lnTo>
                  <a:pt x="857403" y="1270198"/>
                </a:lnTo>
                <a:lnTo>
                  <a:pt x="903102" y="1253995"/>
                </a:lnTo>
                <a:lnTo>
                  <a:pt x="946975" y="1234760"/>
                </a:lnTo>
                <a:lnTo>
                  <a:pt x="988925" y="1212647"/>
                </a:lnTo>
                <a:lnTo>
                  <a:pt x="1028853" y="1187812"/>
                </a:lnTo>
                <a:lnTo>
                  <a:pt x="1052518" y="1170660"/>
                </a:lnTo>
                <a:lnTo>
                  <a:pt x="639363" y="1170660"/>
                </a:lnTo>
                <a:lnTo>
                  <a:pt x="593433" y="1167086"/>
                </a:lnTo>
                <a:lnTo>
                  <a:pt x="548374" y="1159623"/>
                </a:lnTo>
                <a:lnTo>
                  <a:pt x="504414" y="1148410"/>
                </a:lnTo>
                <a:lnTo>
                  <a:pt x="461782" y="1133586"/>
                </a:lnTo>
                <a:lnTo>
                  <a:pt x="420705" y="1115289"/>
                </a:lnTo>
                <a:lnTo>
                  <a:pt x="381413" y="1093657"/>
                </a:lnTo>
                <a:lnTo>
                  <a:pt x="344134" y="1068830"/>
                </a:lnTo>
                <a:lnTo>
                  <a:pt x="309096" y="1040946"/>
                </a:lnTo>
                <a:lnTo>
                  <a:pt x="276527" y="1010144"/>
                </a:lnTo>
                <a:lnTo>
                  <a:pt x="246657" y="976562"/>
                </a:lnTo>
                <a:lnTo>
                  <a:pt x="219714" y="940338"/>
                </a:lnTo>
                <a:lnTo>
                  <a:pt x="195925" y="901613"/>
                </a:lnTo>
                <a:lnTo>
                  <a:pt x="175520" y="860524"/>
                </a:lnTo>
                <a:lnTo>
                  <a:pt x="158727" y="817209"/>
                </a:lnTo>
                <a:lnTo>
                  <a:pt x="145775" y="771808"/>
                </a:lnTo>
                <a:lnTo>
                  <a:pt x="137049" y="725411"/>
                </a:lnTo>
                <a:lnTo>
                  <a:pt x="132691" y="679166"/>
                </a:lnTo>
                <a:lnTo>
                  <a:pt x="132559" y="633300"/>
                </a:lnTo>
                <a:lnTo>
                  <a:pt x="136510" y="588039"/>
                </a:lnTo>
                <a:lnTo>
                  <a:pt x="144404" y="543608"/>
                </a:lnTo>
                <a:lnTo>
                  <a:pt x="156097" y="500233"/>
                </a:lnTo>
                <a:lnTo>
                  <a:pt x="171447" y="458140"/>
                </a:lnTo>
                <a:lnTo>
                  <a:pt x="190311" y="417555"/>
                </a:lnTo>
                <a:lnTo>
                  <a:pt x="212549" y="378704"/>
                </a:lnTo>
                <a:lnTo>
                  <a:pt x="238017" y="341813"/>
                </a:lnTo>
                <a:lnTo>
                  <a:pt x="266574" y="307108"/>
                </a:lnTo>
                <a:lnTo>
                  <a:pt x="298077" y="274814"/>
                </a:lnTo>
                <a:lnTo>
                  <a:pt x="332383" y="245157"/>
                </a:lnTo>
                <a:lnTo>
                  <a:pt x="369352" y="218364"/>
                </a:lnTo>
                <a:lnTo>
                  <a:pt x="408840" y="194660"/>
                </a:lnTo>
                <a:lnTo>
                  <a:pt x="450705" y="174271"/>
                </a:lnTo>
                <a:lnTo>
                  <a:pt x="494805" y="157423"/>
                </a:lnTo>
                <a:lnTo>
                  <a:pt x="540999" y="144342"/>
                </a:lnTo>
                <a:lnTo>
                  <a:pt x="588166" y="135423"/>
                </a:lnTo>
                <a:lnTo>
                  <a:pt x="635148" y="130808"/>
                </a:lnTo>
                <a:lnTo>
                  <a:pt x="1059207" y="130358"/>
                </a:lnTo>
                <a:lnTo>
                  <a:pt x="1047772" y="121683"/>
                </a:lnTo>
                <a:lnTo>
                  <a:pt x="1009446" y="96581"/>
                </a:lnTo>
                <a:lnTo>
                  <a:pt x="969436" y="74153"/>
                </a:lnTo>
                <a:lnTo>
                  <a:pt x="927898" y="54494"/>
                </a:lnTo>
                <a:lnTo>
                  <a:pt x="884988" y="37698"/>
                </a:lnTo>
                <a:lnTo>
                  <a:pt x="840863" y="23861"/>
                </a:lnTo>
                <a:lnTo>
                  <a:pt x="795680" y="13078"/>
                </a:lnTo>
                <a:lnTo>
                  <a:pt x="749593" y="5444"/>
                </a:lnTo>
                <a:lnTo>
                  <a:pt x="702760" y="1052"/>
                </a:lnTo>
                <a:lnTo>
                  <a:pt x="655338" y="0"/>
                </a:lnTo>
                <a:close/>
              </a:path>
              <a:path w="1321434" h="1301114">
                <a:moveTo>
                  <a:pt x="1059207" y="130358"/>
                </a:moveTo>
                <a:lnTo>
                  <a:pt x="681717" y="130358"/>
                </a:lnTo>
                <a:lnTo>
                  <a:pt x="727645" y="133935"/>
                </a:lnTo>
                <a:lnTo>
                  <a:pt x="772702" y="141401"/>
                </a:lnTo>
                <a:lnTo>
                  <a:pt x="816660" y="152616"/>
                </a:lnTo>
                <a:lnTo>
                  <a:pt x="859291" y="167441"/>
                </a:lnTo>
                <a:lnTo>
                  <a:pt x="900367" y="185739"/>
                </a:lnTo>
                <a:lnTo>
                  <a:pt x="939658" y="207371"/>
                </a:lnTo>
                <a:lnTo>
                  <a:pt x="976936" y="232198"/>
                </a:lnTo>
                <a:lnTo>
                  <a:pt x="1011974" y="260081"/>
                </a:lnTo>
                <a:lnTo>
                  <a:pt x="1044542" y="290882"/>
                </a:lnTo>
                <a:lnTo>
                  <a:pt x="1074412" y="324462"/>
                </a:lnTo>
                <a:lnTo>
                  <a:pt x="1101355" y="360683"/>
                </a:lnTo>
                <a:lnTo>
                  <a:pt x="1125143" y="399406"/>
                </a:lnTo>
                <a:lnTo>
                  <a:pt x="1145548" y="440492"/>
                </a:lnTo>
                <a:lnTo>
                  <a:pt x="1162341" y="483802"/>
                </a:lnTo>
                <a:lnTo>
                  <a:pt x="1175293" y="529199"/>
                </a:lnTo>
                <a:lnTo>
                  <a:pt x="1184024" y="575596"/>
                </a:lnTo>
                <a:lnTo>
                  <a:pt x="1188386" y="621841"/>
                </a:lnTo>
                <a:lnTo>
                  <a:pt x="1188521" y="667708"/>
                </a:lnTo>
                <a:lnTo>
                  <a:pt x="1184571" y="712971"/>
                </a:lnTo>
                <a:lnTo>
                  <a:pt x="1176679" y="757403"/>
                </a:lnTo>
                <a:lnTo>
                  <a:pt x="1164987" y="800780"/>
                </a:lnTo>
                <a:lnTo>
                  <a:pt x="1149637" y="842874"/>
                </a:lnTo>
                <a:lnTo>
                  <a:pt x="1130772" y="883460"/>
                </a:lnTo>
                <a:lnTo>
                  <a:pt x="1108534" y="922312"/>
                </a:lnTo>
                <a:lnTo>
                  <a:pt x="1083065" y="959205"/>
                </a:lnTo>
                <a:lnTo>
                  <a:pt x="1054508" y="993911"/>
                </a:lnTo>
                <a:lnTo>
                  <a:pt x="1023005" y="1026205"/>
                </a:lnTo>
                <a:lnTo>
                  <a:pt x="988698" y="1055861"/>
                </a:lnTo>
                <a:lnTo>
                  <a:pt x="951730" y="1082653"/>
                </a:lnTo>
                <a:lnTo>
                  <a:pt x="912243" y="1106356"/>
                </a:lnTo>
                <a:lnTo>
                  <a:pt x="870379" y="1126742"/>
                </a:lnTo>
                <a:lnTo>
                  <a:pt x="826281" y="1143587"/>
                </a:lnTo>
                <a:lnTo>
                  <a:pt x="780091" y="1156663"/>
                </a:lnTo>
                <a:lnTo>
                  <a:pt x="732920" y="1165587"/>
                </a:lnTo>
                <a:lnTo>
                  <a:pt x="685935" y="1170207"/>
                </a:lnTo>
                <a:lnTo>
                  <a:pt x="639363" y="1170660"/>
                </a:lnTo>
                <a:lnTo>
                  <a:pt x="1052518" y="1170660"/>
                </a:lnTo>
                <a:lnTo>
                  <a:pt x="1102257" y="1130590"/>
                </a:lnTo>
                <a:lnTo>
                  <a:pt x="1135538" y="1098514"/>
                </a:lnTo>
                <a:lnTo>
                  <a:pt x="1166408" y="1064334"/>
                </a:lnTo>
                <a:lnTo>
                  <a:pt x="1194770" y="1028204"/>
                </a:lnTo>
                <a:lnTo>
                  <a:pt x="1220526" y="990279"/>
                </a:lnTo>
                <a:lnTo>
                  <a:pt x="1243579" y="950714"/>
                </a:lnTo>
                <a:lnTo>
                  <a:pt x="1263832" y="909663"/>
                </a:lnTo>
                <a:lnTo>
                  <a:pt x="1281186" y="867282"/>
                </a:lnTo>
                <a:lnTo>
                  <a:pt x="1295545" y="823725"/>
                </a:lnTo>
                <a:lnTo>
                  <a:pt x="1306812" y="779146"/>
                </a:lnTo>
                <a:lnTo>
                  <a:pt x="1314887" y="733700"/>
                </a:lnTo>
                <a:lnTo>
                  <a:pt x="1319676" y="687542"/>
                </a:lnTo>
                <a:lnTo>
                  <a:pt x="1321078" y="640827"/>
                </a:lnTo>
                <a:lnTo>
                  <a:pt x="1318999" y="593709"/>
                </a:lnTo>
                <a:lnTo>
                  <a:pt x="1313339" y="546343"/>
                </a:lnTo>
                <a:lnTo>
                  <a:pt x="1304001" y="498883"/>
                </a:lnTo>
                <a:lnTo>
                  <a:pt x="1291117" y="452263"/>
                </a:lnTo>
                <a:lnTo>
                  <a:pt x="1274985" y="407368"/>
                </a:lnTo>
                <a:lnTo>
                  <a:pt x="1255761" y="364292"/>
                </a:lnTo>
                <a:lnTo>
                  <a:pt x="1233603" y="323131"/>
                </a:lnTo>
                <a:lnTo>
                  <a:pt x="1208666" y="283979"/>
                </a:lnTo>
                <a:lnTo>
                  <a:pt x="1181106" y="246931"/>
                </a:lnTo>
                <a:lnTo>
                  <a:pt x="1151081" y="212083"/>
                </a:lnTo>
                <a:lnTo>
                  <a:pt x="1118746" y="179529"/>
                </a:lnTo>
                <a:lnTo>
                  <a:pt x="1084257" y="149364"/>
                </a:lnTo>
                <a:lnTo>
                  <a:pt x="1059207" y="130358"/>
                </a:lnTo>
                <a:close/>
              </a:path>
              <a:path w="1321434" h="1301114">
                <a:moveTo>
                  <a:pt x="746972" y="728936"/>
                </a:moveTo>
                <a:lnTo>
                  <a:pt x="611133" y="728936"/>
                </a:lnTo>
                <a:lnTo>
                  <a:pt x="655958" y="918763"/>
                </a:lnTo>
                <a:lnTo>
                  <a:pt x="784656" y="888418"/>
                </a:lnTo>
                <a:lnTo>
                  <a:pt x="746972" y="728936"/>
                </a:lnTo>
                <a:close/>
              </a:path>
              <a:path w="1321434" h="1301114">
                <a:moveTo>
                  <a:pt x="665110" y="382272"/>
                </a:moveTo>
                <a:lnTo>
                  <a:pt x="536412" y="412588"/>
                </a:lnTo>
                <a:lnTo>
                  <a:pt x="581259" y="602385"/>
                </a:lnTo>
                <a:lnTo>
                  <a:pt x="388207" y="647873"/>
                </a:lnTo>
                <a:lnTo>
                  <a:pt x="418112" y="774424"/>
                </a:lnTo>
                <a:lnTo>
                  <a:pt x="611133" y="728936"/>
                </a:lnTo>
                <a:lnTo>
                  <a:pt x="746972" y="728936"/>
                </a:lnTo>
                <a:lnTo>
                  <a:pt x="739809" y="698621"/>
                </a:lnTo>
                <a:lnTo>
                  <a:pt x="932861" y="653133"/>
                </a:lnTo>
                <a:lnTo>
                  <a:pt x="913725" y="572070"/>
                </a:lnTo>
                <a:lnTo>
                  <a:pt x="709957" y="572070"/>
                </a:lnTo>
                <a:lnTo>
                  <a:pt x="665110" y="382272"/>
                </a:lnTo>
                <a:close/>
              </a:path>
              <a:path w="1321434" h="1301114">
                <a:moveTo>
                  <a:pt x="902988" y="526582"/>
                </a:moveTo>
                <a:lnTo>
                  <a:pt x="709957" y="572070"/>
                </a:lnTo>
                <a:lnTo>
                  <a:pt x="913725" y="572070"/>
                </a:lnTo>
                <a:lnTo>
                  <a:pt x="902988" y="526582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035459" y="7402846"/>
            <a:ext cx="2399665" cy="1403985"/>
          </a:xfrm>
          <a:custGeom>
            <a:avLst/>
            <a:gdLst/>
            <a:ahLst/>
            <a:cxnLst/>
            <a:rect l="l" t="t" r="r" b="b"/>
            <a:pathLst>
              <a:path w="2399665" h="1403984">
                <a:moveTo>
                  <a:pt x="2396303" y="0"/>
                </a:moveTo>
                <a:lnTo>
                  <a:pt x="2363626" y="129268"/>
                </a:lnTo>
                <a:lnTo>
                  <a:pt x="2317877" y="249997"/>
                </a:lnTo>
                <a:lnTo>
                  <a:pt x="2248161" y="371805"/>
                </a:lnTo>
                <a:lnTo>
                  <a:pt x="2213931" y="414829"/>
                </a:lnTo>
                <a:lnTo>
                  <a:pt x="2176017" y="455877"/>
                </a:lnTo>
                <a:lnTo>
                  <a:pt x="2135183" y="494852"/>
                </a:lnTo>
                <a:lnTo>
                  <a:pt x="2092192" y="531658"/>
                </a:lnTo>
                <a:lnTo>
                  <a:pt x="2047807" y="566198"/>
                </a:lnTo>
                <a:lnTo>
                  <a:pt x="2002790" y="598376"/>
                </a:lnTo>
                <a:lnTo>
                  <a:pt x="1957905" y="628096"/>
                </a:lnTo>
                <a:lnTo>
                  <a:pt x="1913914" y="655261"/>
                </a:lnTo>
                <a:lnTo>
                  <a:pt x="1871580" y="679775"/>
                </a:lnTo>
                <a:lnTo>
                  <a:pt x="1831666" y="701542"/>
                </a:lnTo>
                <a:lnTo>
                  <a:pt x="1794935" y="720465"/>
                </a:lnTo>
                <a:lnTo>
                  <a:pt x="1734072" y="749394"/>
                </a:lnTo>
                <a:lnTo>
                  <a:pt x="1645838" y="780985"/>
                </a:lnTo>
                <a:lnTo>
                  <a:pt x="1563733" y="806989"/>
                </a:lnTo>
                <a:lnTo>
                  <a:pt x="1481358" y="827813"/>
                </a:lnTo>
                <a:lnTo>
                  <a:pt x="1435396" y="837370"/>
                </a:lnTo>
                <a:lnTo>
                  <a:pt x="1385723" y="848398"/>
                </a:lnTo>
                <a:lnTo>
                  <a:pt x="1333966" y="860593"/>
                </a:lnTo>
                <a:lnTo>
                  <a:pt x="1281751" y="873651"/>
                </a:lnTo>
                <a:lnTo>
                  <a:pt x="1230703" y="887266"/>
                </a:lnTo>
                <a:lnTo>
                  <a:pt x="1182449" y="901134"/>
                </a:lnTo>
                <a:lnTo>
                  <a:pt x="1138614" y="914951"/>
                </a:lnTo>
                <a:lnTo>
                  <a:pt x="1058234" y="943417"/>
                </a:lnTo>
                <a:lnTo>
                  <a:pt x="974864" y="974869"/>
                </a:lnTo>
                <a:lnTo>
                  <a:pt x="883009" y="1010809"/>
                </a:lnTo>
                <a:lnTo>
                  <a:pt x="856347" y="1054853"/>
                </a:lnTo>
                <a:lnTo>
                  <a:pt x="828308" y="1093355"/>
                </a:lnTo>
                <a:lnTo>
                  <a:pt x="798387" y="1127046"/>
                </a:lnTo>
                <a:lnTo>
                  <a:pt x="766078" y="1156658"/>
                </a:lnTo>
                <a:lnTo>
                  <a:pt x="730876" y="1182924"/>
                </a:lnTo>
                <a:lnTo>
                  <a:pt x="692277" y="1206574"/>
                </a:lnTo>
                <a:lnTo>
                  <a:pt x="649774" y="1228341"/>
                </a:lnTo>
                <a:lnTo>
                  <a:pt x="602863" y="1248957"/>
                </a:lnTo>
                <a:lnTo>
                  <a:pt x="551039" y="1269154"/>
                </a:lnTo>
                <a:lnTo>
                  <a:pt x="493796" y="1289663"/>
                </a:lnTo>
                <a:lnTo>
                  <a:pt x="332096" y="1329049"/>
                </a:lnTo>
                <a:lnTo>
                  <a:pt x="171747" y="1347743"/>
                </a:lnTo>
                <a:lnTo>
                  <a:pt x="48974" y="1353368"/>
                </a:lnTo>
                <a:lnTo>
                  <a:pt x="0" y="1353549"/>
                </a:lnTo>
                <a:lnTo>
                  <a:pt x="132888" y="1392225"/>
                </a:lnTo>
                <a:lnTo>
                  <a:pt x="258150" y="1403661"/>
                </a:lnTo>
                <a:lnTo>
                  <a:pt x="351279" y="1400933"/>
                </a:lnTo>
                <a:lnTo>
                  <a:pt x="387768" y="1397118"/>
                </a:lnTo>
                <a:lnTo>
                  <a:pt x="437525" y="1388452"/>
                </a:lnTo>
                <a:lnTo>
                  <a:pt x="485986" y="1377394"/>
                </a:lnTo>
                <a:lnTo>
                  <a:pt x="533189" y="1363955"/>
                </a:lnTo>
                <a:lnTo>
                  <a:pt x="579173" y="1348144"/>
                </a:lnTo>
                <a:lnTo>
                  <a:pt x="623976" y="1329970"/>
                </a:lnTo>
                <a:lnTo>
                  <a:pt x="667636" y="1309442"/>
                </a:lnTo>
                <a:lnTo>
                  <a:pt x="710190" y="1286571"/>
                </a:lnTo>
                <a:lnTo>
                  <a:pt x="751677" y="1261366"/>
                </a:lnTo>
                <a:lnTo>
                  <a:pt x="792135" y="1233836"/>
                </a:lnTo>
                <a:lnTo>
                  <a:pt x="831603" y="1203990"/>
                </a:lnTo>
                <a:lnTo>
                  <a:pt x="870117" y="1171839"/>
                </a:lnTo>
                <a:lnTo>
                  <a:pt x="907717" y="1137391"/>
                </a:lnTo>
                <a:lnTo>
                  <a:pt x="944441" y="1100657"/>
                </a:lnTo>
                <a:lnTo>
                  <a:pt x="980326" y="1061645"/>
                </a:lnTo>
                <a:lnTo>
                  <a:pt x="994893" y="1053330"/>
                </a:lnTo>
                <a:lnTo>
                  <a:pt x="1068455" y="1027577"/>
                </a:lnTo>
                <a:lnTo>
                  <a:pt x="1121626" y="1011506"/>
                </a:lnTo>
                <a:lnTo>
                  <a:pt x="1181841" y="994219"/>
                </a:lnTo>
                <a:lnTo>
                  <a:pt x="1375635" y="941894"/>
                </a:lnTo>
                <a:lnTo>
                  <a:pt x="1434909" y="926578"/>
                </a:lnTo>
                <a:lnTo>
                  <a:pt x="1712282" y="848159"/>
                </a:lnTo>
                <a:lnTo>
                  <a:pt x="1787797" y="819340"/>
                </a:lnTo>
                <a:lnTo>
                  <a:pt x="1857638" y="787898"/>
                </a:lnTo>
                <a:lnTo>
                  <a:pt x="1922020" y="754196"/>
                </a:lnTo>
                <a:lnTo>
                  <a:pt x="1981158" y="718594"/>
                </a:lnTo>
                <a:lnTo>
                  <a:pt x="2035266" y="681455"/>
                </a:lnTo>
                <a:lnTo>
                  <a:pt x="2084558" y="643138"/>
                </a:lnTo>
                <a:lnTo>
                  <a:pt x="2129250" y="604006"/>
                </a:lnTo>
                <a:lnTo>
                  <a:pt x="2169555" y="564420"/>
                </a:lnTo>
                <a:lnTo>
                  <a:pt x="2205689" y="524741"/>
                </a:lnTo>
                <a:lnTo>
                  <a:pt x="2237865" y="485330"/>
                </a:lnTo>
                <a:lnTo>
                  <a:pt x="2266298" y="446549"/>
                </a:lnTo>
                <a:lnTo>
                  <a:pt x="2291202" y="408759"/>
                </a:lnTo>
                <a:lnTo>
                  <a:pt x="2312792" y="372321"/>
                </a:lnTo>
                <a:lnTo>
                  <a:pt x="2331283" y="337597"/>
                </a:lnTo>
                <a:lnTo>
                  <a:pt x="2359824" y="274733"/>
                </a:lnTo>
                <a:lnTo>
                  <a:pt x="2378540" y="223060"/>
                </a:lnTo>
                <a:lnTo>
                  <a:pt x="2389148" y="185466"/>
                </a:lnTo>
                <a:lnTo>
                  <a:pt x="2398760" y="115201"/>
                </a:lnTo>
                <a:lnTo>
                  <a:pt x="2399576" y="59188"/>
                </a:lnTo>
                <a:lnTo>
                  <a:pt x="2397667" y="16793"/>
                </a:lnTo>
                <a:lnTo>
                  <a:pt x="2396303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821477" y="7123820"/>
            <a:ext cx="742315" cy="161290"/>
          </a:xfrm>
          <a:custGeom>
            <a:avLst/>
            <a:gdLst/>
            <a:ahLst/>
            <a:cxnLst/>
            <a:rect l="l" t="t" r="r" b="b"/>
            <a:pathLst>
              <a:path w="742315" h="161290">
                <a:moveTo>
                  <a:pt x="79152" y="121802"/>
                </a:moveTo>
                <a:lnTo>
                  <a:pt x="75880" y="122980"/>
                </a:lnTo>
                <a:lnTo>
                  <a:pt x="0" y="161099"/>
                </a:lnTo>
                <a:lnTo>
                  <a:pt x="79152" y="121802"/>
                </a:lnTo>
                <a:close/>
              </a:path>
              <a:path w="742315" h="161290">
                <a:moveTo>
                  <a:pt x="555627" y="0"/>
                </a:moveTo>
                <a:lnTo>
                  <a:pt x="323720" y="384"/>
                </a:lnTo>
                <a:lnTo>
                  <a:pt x="79152" y="121802"/>
                </a:lnTo>
                <a:lnTo>
                  <a:pt x="264164" y="55239"/>
                </a:lnTo>
                <a:lnTo>
                  <a:pt x="505819" y="27799"/>
                </a:lnTo>
                <a:lnTo>
                  <a:pt x="613066" y="27799"/>
                </a:lnTo>
                <a:lnTo>
                  <a:pt x="555627" y="0"/>
                </a:lnTo>
                <a:close/>
              </a:path>
              <a:path w="742315" h="161290">
                <a:moveTo>
                  <a:pt x="613066" y="27799"/>
                </a:moveTo>
                <a:lnTo>
                  <a:pt x="505819" y="27799"/>
                </a:lnTo>
                <a:lnTo>
                  <a:pt x="741809" y="110583"/>
                </a:lnTo>
                <a:lnTo>
                  <a:pt x="695172" y="67536"/>
                </a:lnTo>
                <a:lnTo>
                  <a:pt x="613066" y="27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29647" y="8634051"/>
            <a:ext cx="1466850" cy="1301750"/>
          </a:xfrm>
          <a:custGeom>
            <a:avLst/>
            <a:gdLst/>
            <a:ahLst/>
            <a:cxnLst/>
            <a:rect l="l" t="t" r="r" b="b"/>
            <a:pathLst>
              <a:path w="1466850" h="1301750">
                <a:moveTo>
                  <a:pt x="1466259" y="0"/>
                </a:moveTo>
                <a:lnTo>
                  <a:pt x="456237" y="1144772"/>
                </a:lnTo>
                <a:lnTo>
                  <a:pt x="249814" y="1150585"/>
                </a:lnTo>
                <a:lnTo>
                  <a:pt x="0" y="1301638"/>
                </a:lnTo>
                <a:lnTo>
                  <a:pt x="464750" y="1278386"/>
                </a:lnTo>
                <a:lnTo>
                  <a:pt x="1466259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866553" y="9934350"/>
            <a:ext cx="857250" cy="240029"/>
          </a:xfrm>
          <a:custGeom>
            <a:avLst/>
            <a:gdLst/>
            <a:ahLst/>
            <a:cxnLst/>
            <a:rect l="l" t="t" r="r" b="b"/>
            <a:pathLst>
              <a:path w="857250" h="240029">
                <a:moveTo>
                  <a:pt x="0" y="0"/>
                </a:moveTo>
                <a:lnTo>
                  <a:pt x="32600" y="39874"/>
                </a:lnTo>
                <a:lnTo>
                  <a:pt x="120441" y="126289"/>
                </a:lnTo>
                <a:lnTo>
                  <a:pt x="248585" y="209434"/>
                </a:lnTo>
                <a:lnTo>
                  <a:pt x="402092" y="239499"/>
                </a:lnTo>
                <a:lnTo>
                  <a:pt x="563797" y="215818"/>
                </a:lnTo>
                <a:lnTo>
                  <a:pt x="702756" y="182433"/>
                </a:lnTo>
                <a:lnTo>
                  <a:pt x="569463" y="182433"/>
                </a:lnTo>
                <a:lnTo>
                  <a:pt x="292621" y="150413"/>
                </a:lnTo>
                <a:lnTo>
                  <a:pt x="0" y="0"/>
                </a:lnTo>
                <a:close/>
              </a:path>
              <a:path w="857250" h="240029">
                <a:moveTo>
                  <a:pt x="856675" y="134950"/>
                </a:moveTo>
                <a:lnTo>
                  <a:pt x="775741" y="156973"/>
                </a:lnTo>
                <a:lnTo>
                  <a:pt x="569463" y="182433"/>
                </a:lnTo>
                <a:lnTo>
                  <a:pt x="702756" y="182433"/>
                </a:lnTo>
                <a:lnTo>
                  <a:pt x="709984" y="180696"/>
                </a:lnTo>
                <a:lnTo>
                  <a:pt x="815872" y="148838"/>
                </a:lnTo>
                <a:lnTo>
                  <a:pt x="856675" y="13495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263776" y="4653769"/>
            <a:ext cx="680720" cy="262890"/>
          </a:xfrm>
          <a:custGeom>
            <a:avLst/>
            <a:gdLst/>
            <a:ahLst/>
            <a:cxnLst/>
            <a:rect l="l" t="t" r="r" b="b"/>
            <a:pathLst>
              <a:path w="680719" h="262889">
                <a:moveTo>
                  <a:pt x="307677" y="0"/>
                </a:moveTo>
                <a:lnTo>
                  <a:pt x="295205" y="4499"/>
                </a:lnTo>
                <a:lnTo>
                  <a:pt x="285279" y="14089"/>
                </a:lnTo>
                <a:lnTo>
                  <a:pt x="268657" y="37781"/>
                </a:lnTo>
                <a:lnTo>
                  <a:pt x="246869" y="65885"/>
                </a:lnTo>
                <a:lnTo>
                  <a:pt x="219779" y="97249"/>
                </a:lnTo>
                <a:lnTo>
                  <a:pt x="187249" y="130722"/>
                </a:lnTo>
                <a:lnTo>
                  <a:pt x="149143" y="165151"/>
                </a:lnTo>
                <a:lnTo>
                  <a:pt x="105324" y="199384"/>
                </a:lnTo>
                <a:lnTo>
                  <a:pt x="55655" y="232270"/>
                </a:lnTo>
                <a:lnTo>
                  <a:pt x="0" y="262657"/>
                </a:lnTo>
                <a:lnTo>
                  <a:pt x="25866" y="252854"/>
                </a:lnTo>
                <a:lnTo>
                  <a:pt x="93582" y="218808"/>
                </a:lnTo>
                <a:lnTo>
                  <a:pt x="188318" y="153562"/>
                </a:lnTo>
                <a:lnTo>
                  <a:pt x="295247" y="50159"/>
                </a:lnTo>
                <a:lnTo>
                  <a:pt x="305242" y="42385"/>
                </a:lnTo>
                <a:lnTo>
                  <a:pt x="317017" y="39082"/>
                </a:lnTo>
                <a:lnTo>
                  <a:pt x="378209" y="39082"/>
                </a:lnTo>
                <a:lnTo>
                  <a:pt x="332911" y="7492"/>
                </a:lnTo>
                <a:lnTo>
                  <a:pt x="320858" y="895"/>
                </a:lnTo>
                <a:lnTo>
                  <a:pt x="307677" y="0"/>
                </a:lnTo>
                <a:close/>
              </a:path>
              <a:path w="680719" h="262889">
                <a:moveTo>
                  <a:pt x="378209" y="39082"/>
                </a:moveTo>
                <a:lnTo>
                  <a:pt x="317017" y="39082"/>
                </a:lnTo>
                <a:lnTo>
                  <a:pt x="329148" y="40395"/>
                </a:lnTo>
                <a:lnTo>
                  <a:pt x="340209" y="46469"/>
                </a:lnTo>
                <a:lnTo>
                  <a:pt x="395907" y="87372"/>
                </a:lnTo>
                <a:lnTo>
                  <a:pt x="436118" y="111129"/>
                </a:lnTo>
                <a:lnTo>
                  <a:pt x="484618" y="134916"/>
                </a:lnTo>
                <a:lnTo>
                  <a:pt x="541439" y="157100"/>
                </a:lnTo>
                <a:lnTo>
                  <a:pt x="606618" y="176052"/>
                </a:lnTo>
                <a:lnTo>
                  <a:pt x="680188" y="190138"/>
                </a:lnTo>
                <a:lnTo>
                  <a:pt x="643241" y="176776"/>
                </a:lnTo>
                <a:lnTo>
                  <a:pt x="552722" y="139285"/>
                </a:lnTo>
                <a:lnTo>
                  <a:pt x="439117" y="81559"/>
                </a:lnTo>
                <a:lnTo>
                  <a:pt x="378209" y="39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025310" y="1285551"/>
            <a:ext cx="8235950" cy="6896100"/>
          </a:xfrm>
          <a:custGeom>
            <a:avLst/>
            <a:gdLst/>
            <a:ahLst/>
            <a:cxnLst/>
            <a:rect l="l" t="t" r="r" b="b"/>
            <a:pathLst>
              <a:path w="8235950" h="6896100">
                <a:moveTo>
                  <a:pt x="4494805" y="6883400"/>
                </a:moveTo>
                <a:lnTo>
                  <a:pt x="3740678" y="6883400"/>
                </a:lnTo>
                <a:lnTo>
                  <a:pt x="3787724" y="6896100"/>
                </a:lnTo>
                <a:lnTo>
                  <a:pt x="4447759" y="6896100"/>
                </a:lnTo>
                <a:lnTo>
                  <a:pt x="4494805" y="6883400"/>
                </a:lnTo>
                <a:close/>
              </a:path>
              <a:path w="8235950" h="6896100">
                <a:moveTo>
                  <a:pt x="4635683" y="6870700"/>
                </a:moveTo>
                <a:lnTo>
                  <a:pt x="3599800" y="6870700"/>
                </a:lnTo>
                <a:lnTo>
                  <a:pt x="3646711" y="6883400"/>
                </a:lnTo>
                <a:lnTo>
                  <a:pt x="4588772" y="6883400"/>
                </a:lnTo>
                <a:lnTo>
                  <a:pt x="4635683" y="6870700"/>
                </a:lnTo>
                <a:close/>
              </a:path>
              <a:path w="8235950" h="6896100">
                <a:moveTo>
                  <a:pt x="4776067" y="6858000"/>
                </a:moveTo>
                <a:lnTo>
                  <a:pt x="3459415" y="6858000"/>
                </a:lnTo>
                <a:lnTo>
                  <a:pt x="3506147" y="6870700"/>
                </a:lnTo>
                <a:lnTo>
                  <a:pt x="4729336" y="6870700"/>
                </a:lnTo>
                <a:lnTo>
                  <a:pt x="4776067" y="6858000"/>
                </a:lnTo>
                <a:close/>
              </a:path>
              <a:path w="8235950" h="6896100">
                <a:moveTo>
                  <a:pt x="4915824" y="6832600"/>
                </a:moveTo>
                <a:lnTo>
                  <a:pt x="3319659" y="6832600"/>
                </a:lnTo>
                <a:lnTo>
                  <a:pt x="3412753" y="6858000"/>
                </a:lnTo>
                <a:lnTo>
                  <a:pt x="4822729" y="6858000"/>
                </a:lnTo>
                <a:lnTo>
                  <a:pt x="4915824" y="6832600"/>
                </a:lnTo>
                <a:close/>
              </a:path>
              <a:path w="8235950" h="6896100">
                <a:moveTo>
                  <a:pt x="5054819" y="6807200"/>
                </a:moveTo>
                <a:lnTo>
                  <a:pt x="3180664" y="6807200"/>
                </a:lnTo>
                <a:lnTo>
                  <a:pt x="3273236" y="6832600"/>
                </a:lnTo>
                <a:lnTo>
                  <a:pt x="4962247" y="6832600"/>
                </a:lnTo>
                <a:lnTo>
                  <a:pt x="5054819" y="6807200"/>
                </a:lnTo>
                <a:close/>
              </a:path>
              <a:path w="8235950" h="6896100">
                <a:moveTo>
                  <a:pt x="5284416" y="6756400"/>
                </a:moveTo>
                <a:lnTo>
                  <a:pt x="2951066" y="6756400"/>
                </a:lnTo>
                <a:lnTo>
                  <a:pt x="3134525" y="6807200"/>
                </a:lnTo>
                <a:lnTo>
                  <a:pt x="5100958" y="6807200"/>
                </a:lnTo>
                <a:lnTo>
                  <a:pt x="5284416" y="6756400"/>
                </a:lnTo>
                <a:close/>
              </a:path>
              <a:path w="8235950" h="6896100">
                <a:moveTo>
                  <a:pt x="5284416" y="139700"/>
                </a:moveTo>
                <a:lnTo>
                  <a:pt x="2951066" y="139700"/>
                </a:lnTo>
                <a:lnTo>
                  <a:pt x="2679715" y="215900"/>
                </a:lnTo>
                <a:lnTo>
                  <a:pt x="2635001" y="241300"/>
                </a:lnTo>
                <a:lnTo>
                  <a:pt x="2457791" y="292100"/>
                </a:lnTo>
                <a:lnTo>
                  <a:pt x="2413924" y="317500"/>
                </a:lnTo>
                <a:lnTo>
                  <a:pt x="2326749" y="342900"/>
                </a:lnTo>
                <a:lnTo>
                  <a:pt x="2283451" y="368300"/>
                </a:lnTo>
                <a:lnTo>
                  <a:pt x="2240351" y="381000"/>
                </a:lnTo>
                <a:lnTo>
                  <a:pt x="2197457" y="406400"/>
                </a:lnTo>
                <a:lnTo>
                  <a:pt x="2154771" y="419100"/>
                </a:lnTo>
                <a:lnTo>
                  <a:pt x="2112300" y="444500"/>
                </a:lnTo>
                <a:lnTo>
                  <a:pt x="2070048" y="457200"/>
                </a:lnTo>
                <a:lnTo>
                  <a:pt x="1986221" y="508000"/>
                </a:lnTo>
                <a:lnTo>
                  <a:pt x="1944657" y="520700"/>
                </a:lnTo>
                <a:lnTo>
                  <a:pt x="1862250" y="571500"/>
                </a:lnTo>
                <a:lnTo>
                  <a:pt x="1821418" y="584200"/>
                </a:lnTo>
                <a:lnTo>
                  <a:pt x="1660682" y="685800"/>
                </a:lnTo>
                <a:lnTo>
                  <a:pt x="1504330" y="787400"/>
                </a:lnTo>
                <a:lnTo>
                  <a:pt x="1390136" y="863600"/>
                </a:lnTo>
                <a:lnTo>
                  <a:pt x="1352683" y="901700"/>
                </a:lnTo>
                <a:lnTo>
                  <a:pt x="1278722" y="952500"/>
                </a:lnTo>
                <a:lnTo>
                  <a:pt x="1242226" y="990600"/>
                </a:lnTo>
                <a:lnTo>
                  <a:pt x="1206058" y="1016000"/>
                </a:lnTo>
                <a:lnTo>
                  <a:pt x="1168074" y="1041400"/>
                </a:lnTo>
                <a:lnTo>
                  <a:pt x="1130698" y="1079500"/>
                </a:lnTo>
                <a:lnTo>
                  <a:pt x="1093930" y="1117600"/>
                </a:lnTo>
                <a:lnTo>
                  <a:pt x="1057769" y="1143000"/>
                </a:lnTo>
                <a:lnTo>
                  <a:pt x="1022217" y="1181100"/>
                </a:lnTo>
                <a:lnTo>
                  <a:pt x="987272" y="1219200"/>
                </a:lnTo>
                <a:lnTo>
                  <a:pt x="952934" y="1244600"/>
                </a:lnTo>
                <a:lnTo>
                  <a:pt x="919205" y="1282700"/>
                </a:lnTo>
                <a:lnTo>
                  <a:pt x="886083" y="1320800"/>
                </a:lnTo>
                <a:lnTo>
                  <a:pt x="853569" y="1346200"/>
                </a:lnTo>
                <a:lnTo>
                  <a:pt x="821663" y="1384300"/>
                </a:lnTo>
                <a:lnTo>
                  <a:pt x="790364" y="1422400"/>
                </a:lnTo>
                <a:lnTo>
                  <a:pt x="759673" y="1460500"/>
                </a:lnTo>
                <a:lnTo>
                  <a:pt x="729590" y="1498600"/>
                </a:lnTo>
                <a:lnTo>
                  <a:pt x="700115" y="1524000"/>
                </a:lnTo>
                <a:lnTo>
                  <a:pt x="671247" y="1562100"/>
                </a:lnTo>
                <a:lnTo>
                  <a:pt x="642987" y="1600200"/>
                </a:lnTo>
                <a:lnTo>
                  <a:pt x="615335" y="1638300"/>
                </a:lnTo>
                <a:lnTo>
                  <a:pt x="588291" y="1676400"/>
                </a:lnTo>
                <a:lnTo>
                  <a:pt x="561854" y="1714500"/>
                </a:lnTo>
                <a:lnTo>
                  <a:pt x="536025" y="1752600"/>
                </a:lnTo>
                <a:lnTo>
                  <a:pt x="510804" y="1790700"/>
                </a:lnTo>
                <a:lnTo>
                  <a:pt x="486191" y="1828800"/>
                </a:lnTo>
                <a:lnTo>
                  <a:pt x="462185" y="1866900"/>
                </a:lnTo>
                <a:lnTo>
                  <a:pt x="438787" y="1905000"/>
                </a:lnTo>
                <a:lnTo>
                  <a:pt x="415997" y="1943100"/>
                </a:lnTo>
                <a:lnTo>
                  <a:pt x="393814" y="1981200"/>
                </a:lnTo>
                <a:lnTo>
                  <a:pt x="372240" y="2019300"/>
                </a:lnTo>
                <a:lnTo>
                  <a:pt x="351273" y="2057400"/>
                </a:lnTo>
                <a:lnTo>
                  <a:pt x="330913" y="2095500"/>
                </a:lnTo>
                <a:lnTo>
                  <a:pt x="311162" y="2133600"/>
                </a:lnTo>
                <a:lnTo>
                  <a:pt x="292018" y="2171700"/>
                </a:lnTo>
                <a:lnTo>
                  <a:pt x="273482" y="2209800"/>
                </a:lnTo>
                <a:lnTo>
                  <a:pt x="255554" y="2260600"/>
                </a:lnTo>
                <a:lnTo>
                  <a:pt x="238233" y="2298700"/>
                </a:lnTo>
                <a:lnTo>
                  <a:pt x="221520" y="2336800"/>
                </a:lnTo>
                <a:lnTo>
                  <a:pt x="205415" y="2374900"/>
                </a:lnTo>
                <a:lnTo>
                  <a:pt x="189918" y="2413000"/>
                </a:lnTo>
                <a:lnTo>
                  <a:pt x="175028" y="2451100"/>
                </a:lnTo>
                <a:lnTo>
                  <a:pt x="160746" y="2501900"/>
                </a:lnTo>
                <a:lnTo>
                  <a:pt x="147072" y="2540000"/>
                </a:lnTo>
                <a:lnTo>
                  <a:pt x="134006" y="2578100"/>
                </a:lnTo>
                <a:lnTo>
                  <a:pt x="121547" y="2616200"/>
                </a:lnTo>
                <a:lnTo>
                  <a:pt x="109696" y="2667000"/>
                </a:lnTo>
                <a:lnTo>
                  <a:pt x="98453" y="2705100"/>
                </a:lnTo>
                <a:lnTo>
                  <a:pt x="87818" y="2743200"/>
                </a:lnTo>
                <a:lnTo>
                  <a:pt x="77790" y="2781300"/>
                </a:lnTo>
                <a:lnTo>
                  <a:pt x="68370" y="2832100"/>
                </a:lnTo>
                <a:lnTo>
                  <a:pt x="59558" y="2870200"/>
                </a:lnTo>
                <a:lnTo>
                  <a:pt x="51353" y="2908300"/>
                </a:lnTo>
                <a:lnTo>
                  <a:pt x="43757" y="2946400"/>
                </a:lnTo>
                <a:lnTo>
                  <a:pt x="36768" y="2997200"/>
                </a:lnTo>
                <a:lnTo>
                  <a:pt x="30386" y="3035300"/>
                </a:lnTo>
                <a:lnTo>
                  <a:pt x="24613" y="3073400"/>
                </a:lnTo>
                <a:lnTo>
                  <a:pt x="19447" y="3111500"/>
                </a:lnTo>
                <a:lnTo>
                  <a:pt x="14889" y="3162300"/>
                </a:lnTo>
                <a:lnTo>
                  <a:pt x="10939" y="3200400"/>
                </a:lnTo>
                <a:lnTo>
                  <a:pt x="7596" y="3238500"/>
                </a:lnTo>
                <a:lnTo>
                  <a:pt x="4861" y="3289300"/>
                </a:lnTo>
                <a:lnTo>
                  <a:pt x="2734" y="3327400"/>
                </a:lnTo>
                <a:lnTo>
                  <a:pt x="1215" y="3365500"/>
                </a:lnTo>
                <a:lnTo>
                  <a:pt x="303" y="3416300"/>
                </a:lnTo>
                <a:lnTo>
                  <a:pt x="0" y="3454400"/>
                </a:lnTo>
                <a:lnTo>
                  <a:pt x="303" y="3492500"/>
                </a:lnTo>
                <a:lnTo>
                  <a:pt x="1215" y="3543300"/>
                </a:lnTo>
                <a:lnTo>
                  <a:pt x="2734" y="3581400"/>
                </a:lnTo>
                <a:lnTo>
                  <a:pt x="4861" y="3619500"/>
                </a:lnTo>
                <a:lnTo>
                  <a:pt x="7596" y="3657600"/>
                </a:lnTo>
                <a:lnTo>
                  <a:pt x="10939" y="3708400"/>
                </a:lnTo>
                <a:lnTo>
                  <a:pt x="14889" y="3746500"/>
                </a:lnTo>
                <a:lnTo>
                  <a:pt x="19447" y="3784600"/>
                </a:lnTo>
                <a:lnTo>
                  <a:pt x="24613" y="3835400"/>
                </a:lnTo>
                <a:lnTo>
                  <a:pt x="30386" y="3873500"/>
                </a:lnTo>
                <a:lnTo>
                  <a:pt x="36768" y="3911600"/>
                </a:lnTo>
                <a:lnTo>
                  <a:pt x="43757" y="3962400"/>
                </a:lnTo>
                <a:lnTo>
                  <a:pt x="51353" y="4000500"/>
                </a:lnTo>
                <a:lnTo>
                  <a:pt x="59558" y="4038600"/>
                </a:lnTo>
                <a:lnTo>
                  <a:pt x="68370" y="4076700"/>
                </a:lnTo>
                <a:lnTo>
                  <a:pt x="77790" y="4127500"/>
                </a:lnTo>
                <a:lnTo>
                  <a:pt x="87818" y="4165600"/>
                </a:lnTo>
                <a:lnTo>
                  <a:pt x="98453" y="4203700"/>
                </a:lnTo>
                <a:lnTo>
                  <a:pt x="109696" y="4241800"/>
                </a:lnTo>
                <a:lnTo>
                  <a:pt x="121547" y="4292600"/>
                </a:lnTo>
                <a:lnTo>
                  <a:pt x="134006" y="4330700"/>
                </a:lnTo>
                <a:lnTo>
                  <a:pt x="147072" y="4368800"/>
                </a:lnTo>
                <a:lnTo>
                  <a:pt x="160746" y="4406900"/>
                </a:lnTo>
                <a:lnTo>
                  <a:pt x="175028" y="4445000"/>
                </a:lnTo>
                <a:lnTo>
                  <a:pt x="189918" y="4495800"/>
                </a:lnTo>
                <a:lnTo>
                  <a:pt x="205415" y="4533900"/>
                </a:lnTo>
                <a:lnTo>
                  <a:pt x="221520" y="4572000"/>
                </a:lnTo>
                <a:lnTo>
                  <a:pt x="238233" y="4610100"/>
                </a:lnTo>
                <a:lnTo>
                  <a:pt x="255554" y="4648200"/>
                </a:lnTo>
                <a:lnTo>
                  <a:pt x="273482" y="4686300"/>
                </a:lnTo>
                <a:lnTo>
                  <a:pt x="292018" y="4737100"/>
                </a:lnTo>
                <a:lnTo>
                  <a:pt x="311162" y="4775200"/>
                </a:lnTo>
                <a:lnTo>
                  <a:pt x="330913" y="4813300"/>
                </a:lnTo>
                <a:lnTo>
                  <a:pt x="351273" y="4851400"/>
                </a:lnTo>
                <a:lnTo>
                  <a:pt x="372240" y="4889500"/>
                </a:lnTo>
                <a:lnTo>
                  <a:pt x="393814" y="4927600"/>
                </a:lnTo>
                <a:lnTo>
                  <a:pt x="415997" y="4965700"/>
                </a:lnTo>
                <a:lnTo>
                  <a:pt x="438787" y="5003800"/>
                </a:lnTo>
                <a:lnTo>
                  <a:pt x="462185" y="5041900"/>
                </a:lnTo>
                <a:lnTo>
                  <a:pt x="486191" y="5080000"/>
                </a:lnTo>
                <a:lnTo>
                  <a:pt x="510804" y="5118100"/>
                </a:lnTo>
                <a:lnTo>
                  <a:pt x="536025" y="5156200"/>
                </a:lnTo>
                <a:lnTo>
                  <a:pt x="561854" y="5194300"/>
                </a:lnTo>
                <a:lnTo>
                  <a:pt x="588291" y="5232400"/>
                </a:lnTo>
                <a:lnTo>
                  <a:pt x="615335" y="5270500"/>
                </a:lnTo>
                <a:lnTo>
                  <a:pt x="642987" y="5308600"/>
                </a:lnTo>
                <a:lnTo>
                  <a:pt x="671247" y="5346700"/>
                </a:lnTo>
                <a:lnTo>
                  <a:pt x="700115" y="5384800"/>
                </a:lnTo>
                <a:lnTo>
                  <a:pt x="729590" y="5410200"/>
                </a:lnTo>
                <a:lnTo>
                  <a:pt x="759673" y="5448300"/>
                </a:lnTo>
                <a:lnTo>
                  <a:pt x="790364" y="5486400"/>
                </a:lnTo>
                <a:lnTo>
                  <a:pt x="821663" y="5524500"/>
                </a:lnTo>
                <a:lnTo>
                  <a:pt x="853569" y="5562600"/>
                </a:lnTo>
                <a:lnTo>
                  <a:pt x="886083" y="5588000"/>
                </a:lnTo>
                <a:lnTo>
                  <a:pt x="919205" y="5626100"/>
                </a:lnTo>
                <a:lnTo>
                  <a:pt x="952934" y="5664200"/>
                </a:lnTo>
                <a:lnTo>
                  <a:pt x="987272" y="5689600"/>
                </a:lnTo>
                <a:lnTo>
                  <a:pt x="1022217" y="5727700"/>
                </a:lnTo>
                <a:lnTo>
                  <a:pt x="1057769" y="5765800"/>
                </a:lnTo>
                <a:lnTo>
                  <a:pt x="1093930" y="5791200"/>
                </a:lnTo>
                <a:lnTo>
                  <a:pt x="1130698" y="5829300"/>
                </a:lnTo>
                <a:lnTo>
                  <a:pt x="1168074" y="5854700"/>
                </a:lnTo>
                <a:lnTo>
                  <a:pt x="1206058" y="5892800"/>
                </a:lnTo>
                <a:lnTo>
                  <a:pt x="1242226" y="5918200"/>
                </a:lnTo>
                <a:lnTo>
                  <a:pt x="1278722" y="5956300"/>
                </a:lnTo>
                <a:lnTo>
                  <a:pt x="1390136" y="6032500"/>
                </a:lnTo>
                <a:lnTo>
                  <a:pt x="1427898" y="6070600"/>
                </a:lnTo>
                <a:lnTo>
                  <a:pt x="1465965" y="6096000"/>
                </a:lnTo>
                <a:lnTo>
                  <a:pt x="1621170" y="6197600"/>
                </a:lnTo>
                <a:lnTo>
                  <a:pt x="1780841" y="6299200"/>
                </a:lnTo>
                <a:lnTo>
                  <a:pt x="1821418" y="6311900"/>
                </a:lnTo>
                <a:lnTo>
                  <a:pt x="1944657" y="6388100"/>
                </a:lnTo>
                <a:lnTo>
                  <a:pt x="1986221" y="6400800"/>
                </a:lnTo>
                <a:lnTo>
                  <a:pt x="2070048" y="6451600"/>
                </a:lnTo>
                <a:lnTo>
                  <a:pt x="2112300" y="6464300"/>
                </a:lnTo>
                <a:lnTo>
                  <a:pt x="2154771" y="6489700"/>
                </a:lnTo>
                <a:lnTo>
                  <a:pt x="2197457" y="6502400"/>
                </a:lnTo>
                <a:lnTo>
                  <a:pt x="2240351" y="6527800"/>
                </a:lnTo>
                <a:lnTo>
                  <a:pt x="2283451" y="6540500"/>
                </a:lnTo>
                <a:lnTo>
                  <a:pt x="2326749" y="6565900"/>
                </a:lnTo>
                <a:lnTo>
                  <a:pt x="2413924" y="6591300"/>
                </a:lnTo>
                <a:lnTo>
                  <a:pt x="2457791" y="6616700"/>
                </a:lnTo>
                <a:lnTo>
                  <a:pt x="2679715" y="6680200"/>
                </a:lnTo>
                <a:lnTo>
                  <a:pt x="2724583" y="6705600"/>
                </a:lnTo>
                <a:lnTo>
                  <a:pt x="2905501" y="6756400"/>
                </a:lnTo>
                <a:lnTo>
                  <a:pt x="5329982" y="6756400"/>
                </a:lnTo>
                <a:lnTo>
                  <a:pt x="5510900" y="6705600"/>
                </a:lnTo>
                <a:lnTo>
                  <a:pt x="5555768" y="6680200"/>
                </a:lnTo>
                <a:lnTo>
                  <a:pt x="5777692" y="6616700"/>
                </a:lnTo>
                <a:lnTo>
                  <a:pt x="5821559" y="6591300"/>
                </a:lnTo>
                <a:lnTo>
                  <a:pt x="5908734" y="6565900"/>
                </a:lnTo>
                <a:lnTo>
                  <a:pt x="5952032" y="6540500"/>
                </a:lnTo>
                <a:lnTo>
                  <a:pt x="5995131" y="6527800"/>
                </a:lnTo>
                <a:lnTo>
                  <a:pt x="6038026" y="6502400"/>
                </a:lnTo>
                <a:lnTo>
                  <a:pt x="6080712" y="6489700"/>
                </a:lnTo>
                <a:lnTo>
                  <a:pt x="6123183" y="6464300"/>
                </a:lnTo>
                <a:lnTo>
                  <a:pt x="6165435" y="6451600"/>
                </a:lnTo>
                <a:lnTo>
                  <a:pt x="6249262" y="6400800"/>
                </a:lnTo>
                <a:lnTo>
                  <a:pt x="6290826" y="6388100"/>
                </a:lnTo>
                <a:lnTo>
                  <a:pt x="6414064" y="6311900"/>
                </a:lnTo>
                <a:lnTo>
                  <a:pt x="6454642" y="6299200"/>
                </a:lnTo>
                <a:lnTo>
                  <a:pt x="6614312" y="6197600"/>
                </a:lnTo>
                <a:lnTo>
                  <a:pt x="6769518" y="6096000"/>
                </a:lnTo>
                <a:lnTo>
                  <a:pt x="6807584" y="6070600"/>
                </a:lnTo>
                <a:lnTo>
                  <a:pt x="6845347" y="6032500"/>
                </a:lnTo>
                <a:lnTo>
                  <a:pt x="6956760" y="5956300"/>
                </a:lnTo>
                <a:lnTo>
                  <a:pt x="6993257" y="5918200"/>
                </a:lnTo>
                <a:lnTo>
                  <a:pt x="7029425" y="5892800"/>
                </a:lnTo>
                <a:lnTo>
                  <a:pt x="7067409" y="5854700"/>
                </a:lnTo>
                <a:lnTo>
                  <a:pt x="7104785" y="5829300"/>
                </a:lnTo>
                <a:lnTo>
                  <a:pt x="7141553" y="5791200"/>
                </a:lnTo>
                <a:lnTo>
                  <a:pt x="7177714" y="5765800"/>
                </a:lnTo>
                <a:lnTo>
                  <a:pt x="7213266" y="5727700"/>
                </a:lnTo>
                <a:lnTo>
                  <a:pt x="7248212" y="5689600"/>
                </a:lnTo>
                <a:lnTo>
                  <a:pt x="7282549" y="5664200"/>
                </a:lnTo>
                <a:lnTo>
                  <a:pt x="7316278" y="5626100"/>
                </a:lnTo>
                <a:lnTo>
                  <a:pt x="7349400" y="5588000"/>
                </a:lnTo>
                <a:lnTo>
                  <a:pt x="7381914" y="5562600"/>
                </a:lnTo>
                <a:lnTo>
                  <a:pt x="7413821" y="5524500"/>
                </a:lnTo>
                <a:lnTo>
                  <a:pt x="7445119" y="5486400"/>
                </a:lnTo>
                <a:lnTo>
                  <a:pt x="7475810" y="5448300"/>
                </a:lnTo>
                <a:lnTo>
                  <a:pt x="7505893" y="5410200"/>
                </a:lnTo>
                <a:lnTo>
                  <a:pt x="7535369" y="5384800"/>
                </a:lnTo>
                <a:lnTo>
                  <a:pt x="7564236" y="5346700"/>
                </a:lnTo>
                <a:lnTo>
                  <a:pt x="7592496" y="5308600"/>
                </a:lnTo>
                <a:lnTo>
                  <a:pt x="7620149" y="5270500"/>
                </a:lnTo>
                <a:lnTo>
                  <a:pt x="7647193" y="5232400"/>
                </a:lnTo>
                <a:lnTo>
                  <a:pt x="7673630" y="5194300"/>
                </a:lnTo>
                <a:lnTo>
                  <a:pt x="7699459" y="5156200"/>
                </a:lnTo>
                <a:lnTo>
                  <a:pt x="7724680" y="5118100"/>
                </a:lnTo>
                <a:lnTo>
                  <a:pt x="7749293" y="5080000"/>
                </a:lnTo>
                <a:lnTo>
                  <a:pt x="7773299" y="5041900"/>
                </a:lnTo>
                <a:lnTo>
                  <a:pt x="7796697" y="5003800"/>
                </a:lnTo>
                <a:lnTo>
                  <a:pt x="7819487" y="4965700"/>
                </a:lnTo>
                <a:lnTo>
                  <a:pt x="7841670" y="4927600"/>
                </a:lnTo>
                <a:lnTo>
                  <a:pt x="7863245" y="4889500"/>
                </a:lnTo>
                <a:lnTo>
                  <a:pt x="7884212" y="4851400"/>
                </a:lnTo>
                <a:lnTo>
                  <a:pt x="7904571" y="4813300"/>
                </a:lnTo>
                <a:lnTo>
                  <a:pt x="7924323" y="4775200"/>
                </a:lnTo>
                <a:lnTo>
                  <a:pt x="7943466" y="4737100"/>
                </a:lnTo>
                <a:lnTo>
                  <a:pt x="7962003" y="4686300"/>
                </a:lnTo>
                <a:lnTo>
                  <a:pt x="7979931" y="4648200"/>
                </a:lnTo>
                <a:lnTo>
                  <a:pt x="7997251" y="4610100"/>
                </a:lnTo>
                <a:lnTo>
                  <a:pt x="8013964" y="4572000"/>
                </a:lnTo>
                <a:lnTo>
                  <a:pt x="8030069" y="4533900"/>
                </a:lnTo>
                <a:lnTo>
                  <a:pt x="8045567" y="4495800"/>
                </a:lnTo>
                <a:lnTo>
                  <a:pt x="8060456" y="4445000"/>
                </a:lnTo>
                <a:lnTo>
                  <a:pt x="8074738" y="4406900"/>
                </a:lnTo>
                <a:lnTo>
                  <a:pt x="8088412" y="4368800"/>
                </a:lnTo>
                <a:lnTo>
                  <a:pt x="8101479" y="4330700"/>
                </a:lnTo>
                <a:lnTo>
                  <a:pt x="8113938" y="4292600"/>
                </a:lnTo>
                <a:lnTo>
                  <a:pt x="8125789" y="4241800"/>
                </a:lnTo>
                <a:lnTo>
                  <a:pt x="8137032" y="4203700"/>
                </a:lnTo>
                <a:lnTo>
                  <a:pt x="8147667" y="4165600"/>
                </a:lnTo>
                <a:lnTo>
                  <a:pt x="8157695" y="4127500"/>
                </a:lnTo>
                <a:lnTo>
                  <a:pt x="8167115" y="4076700"/>
                </a:lnTo>
                <a:lnTo>
                  <a:pt x="8175927" y="4038600"/>
                </a:lnTo>
                <a:lnTo>
                  <a:pt x="8184132" y="4000500"/>
                </a:lnTo>
                <a:lnTo>
                  <a:pt x="8191728" y="3962400"/>
                </a:lnTo>
                <a:lnTo>
                  <a:pt x="8198717" y="3911600"/>
                </a:lnTo>
                <a:lnTo>
                  <a:pt x="8205099" y="3873500"/>
                </a:lnTo>
                <a:lnTo>
                  <a:pt x="8210872" y="3835400"/>
                </a:lnTo>
                <a:lnTo>
                  <a:pt x="8216038" y="3784600"/>
                </a:lnTo>
                <a:lnTo>
                  <a:pt x="8220596" y="3746500"/>
                </a:lnTo>
                <a:lnTo>
                  <a:pt x="8224546" y="3708400"/>
                </a:lnTo>
                <a:lnTo>
                  <a:pt x="8227889" y="3657600"/>
                </a:lnTo>
                <a:lnTo>
                  <a:pt x="8230624" y="3619500"/>
                </a:lnTo>
                <a:lnTo>
                  <a:pt x="8232751" y="3581400"/>
                </a:lnTo>
                <a:lnTo>
                  <a:pt x="8234270" y="3543300"/>
                </a:lnTo>
                <a:lnTo>
                  <a:pt x="8235182" y="3492500"/>
                </a:lnTo>
                <a:lnTo>
                  <a:pt x="8235486" y="3454400"/>
                </a:lnTo>
                <a:lnTo>
                  <a:pt x="8235182" y="3416300"/>
                </a:lnTo>
                <a:lnTo>
                  <a:pt x="8234270" y="3365500"/>
                </a:lnTo>
                <a:lnTo>
                  <a:pt x="8232751" y="3327400"/>
                </a:lnTo>
                <a:lnTo>
                  <a:pt x="8230624" y="3289300"/>
                </a:lnTo>
                <a:lnTo>
                  <a:pt x="8227889" y="3238500"/>
                </a:lnTo>
                <a:lnTo>
                  <a:pt x="8224546" y="3200400"/>
                </a:lnTo>
                <a:lnTo>
                  <a:pt x="8220596" y="3162300"/>
                </a:lnTo>
                <a:lnTo>
                  <a:pt x="8216038" y="3111500"/>
                </a:lnTo>
                <a:lnTo>
                  <a:pt x="8210872" y="3073400"/>
                </a:lnTo>
                <a:lnTo>
                  <a:pt x="8205099" y="3035300"/>
                </a:lnTo>
                <a:lnTo>
                  <a:pt x="8198717" y="2997200"/>
                </a:lnTo>
                <a:lnTo>
                  <a:pt x="8191728" y="2946400"/>
                </a:lnTo>
                <a:lnTo>
                  <a:pt x="8184132" y="2908300"/>
                </a:lnTo>
                <a:lnTo>
                  <a:pt x="8175927" y="2870200"/>
                </a:lnTo>
                <a:lnTo>
                  <a:pt x="8167115" y="2832100"/>
                </a:lnTo>
                <a:lnTo>
                  <a:pt x="8157695" y="2781300"/>
                </a:lnTo>
                <a:lnTo>
                  <a:pt x="8147667" y="2743200"/>
                </a:lnTo>
                <a:lnTo>
                  <a:pt x="8137032" y="2705100"/>
                </a:lnTo>
                <a:lnTo>
                  <a:pt x="8125789" y="2667000"/>
                </a:lnTo>
                <a:lnTo>
                  <a:pt x="8113938" y="2616200"/>
                </a:lnTo>
                <a:lnTo>
                  <a:pt x="8101479" y="2578100"/>
                </a:lnTo>
                <a:lnTo>
                  <a:pt x="8088412" y="2540000"/>
                </a:lnTo>
                <a:lnTo>
                  <a:pt x="8074738" y="2501900"/>
                </a:lnTo>
                <a:lnTo>
                  <a:pt x="8060456" y="2451100"/>
                </a:lnTo>
                <a:lnTo>
                  <a:pt x="8045567" y="2413000"/>
                </a:lnTo>
                <a:lnTo>
                  <a:pt x="8030069" y="2374900"/>
                </a:lnTo>
                <a:lnTo>
                  <a:pt x="8013964" y="2336800"/>
                </a:lnTo>
                <a:lnTo>
                  <a:pt x="7997251" y="2298700"/>
                </a:lnTo>
                <a:lnTo>
                  <a:pt x="7979931" y="2260600"/>
                </a:lnTo>
                <a:lnTo>
                  <a:pt x="7962003" y="2209800"/>
                </a:lnTo>
                <a:lnTo>
                  <a:pt x="7943466" y="2171700"/>
                </a:lnTo>
                <a:lnTo>
                  <a:pt x="7924323" y="2133600"/>
                </a:lnTo>
                <a:lnTo>
                  <a:pt x="7904571" y="2095500"/>
                </a:lnTo>
                <a:lnTo>
                  <a:pt x="7884212" y="2057400"/>
                </a:lnTo>
                <a:lnTo>
                  <a:pt x="7863245" y="2019300"/>
                </a:lnTo>
                <a:lnTo>
                  <a:pt x="7841670" y="1981200"/>
                </a:lnTo>
                <a:lnTo>
                  <a:pt x="7819487" y="1943100"/>
                </a:lnTo>
                <a:lnTo>
                  <a:pt x="7796697" y="1905000"/>
                </a:lnTo>
                <a:lnTo>
                  <a:pt x="7773299" y="1866900"/>
                </a:lnTo>
                <a:lnTo>
                  <a:pt x="7749293" y="1828800"/>
                </a:lnTo>
                <a:lnTo>
                  <a:pt x="7724680" y="1790700"/>
                </a:lnTo>
                <a:lnTo>
                  <a:pt x="7699459" y="1752600"/>
                </a:lnTo>
                <a:lnTo>
                  <a:pt x="7673630" y="1714500"/>
                </a:lnTo>
                <a:lnTo>
                  <a:pt x="7647193" y="1676400"/>
                </a:lnTo>
                <a:lnTo>
                  <a:pt x="7620149" y="1638300"/>
                </a:lnTo>
                <a:lnTo>
                  <a:pt x="7592496" y="1600200"/>
                </a:lnTo>
                <a:lnTo>
                  <a:pt x="7564236" y="1562100"/>
                </a:lnTo>
                <a:lnTo>
                  <a:pt x="7535369" y="1524000"/>
                </a:lnTo>
                <a:lnTo>
                  <a:pt x="7505893" y="1498600"/>
                </a:lnTo>
                <a:lnTo>
                  <a:pt x="7475810" y="1460500"/>
                </a:lnTo>
                <a:lnTo>
                  <a:pt x="7445119" y="1422400"/>
                </a:lnTo>
                <a:lnTo>
                  <a:pt x="7413821" y="1384300"/>
                </a:lnTo>
                <a:lnTo>
                  <a:pt x="7381914" y="1346200"/>
                </a:lnTo>
                <a:lnTo>
                  <a:pt x="7349400" y="1320800"/>
                </a:lnTo>
                <a:lnTo>
                  <a:pt x="7316278" y="1282700"/>
                </a:lnTo>
                <a:lnTo>
                  <a:pt x="7282549" y="1244600"/>
                </a:lnTo>
                <a:lnTo>
                  <a:pt x="7248212" y="1219200"/>
                </a:lnTo>
                <a:lnTo>
                  <a:pt x="7213266" y="1181100"/>
                </a:lnTo>
                <a:lnTo>
                  <a:pt x="7177714" y="1143000"/>
                </a:lnTo>
                <a:lnTo>
                  <a:pt x="7141553" y="1117600"/>
                </a:lnTo>
                <a:lnTo>
                  <a:pt x="7104785" y="1079500"/>
                </a:lnTo>
                <a:lnTo>
                  <a:pt x="7067409" y="1041400"/>
                </a:lnTo>
                <a:lnTo>
                  <a:pt x="7029425" y="1016000"/>
                </a:lnTo>
                <a:lnTo>
                  <a:pt x="6993257" y="990600"/>
                </a:lnTo>
                <a:lnTo>
                  <a:pt x="6956760" y="952500"/>
                </a:lnTo>
                <a:lnTo>
                  <a:pt x="6882800" y="901700"/>
                </a:lnTo>
                <a:lnTo>
                  <a:pt x="6845347" y="863600"/>
                </a:lnTo>
                <a:lnTo>
                  <a:pt x="6731153" y="787400"/>
                </a:lnTo>
                <a:lnTo>
                  <a:pt x="6574801" y="685800"/>
                </a:lnTo>
                <a:lnTo>
                  <a:pt x="6414064" y="584200"/>
                </a:lnTo>
                <a:lnTo>
                  <a:pt x="6373233" y="571500"/>
                </a:lnTo>
                <a:lnTo>
                  <a:pt x="6290826" y="520700"/>
                </a:lnTo>
                <a:lnTo>
                  <a:pt x="6249262" y="508000"/>
                </a:lnTo>
                <a:lnTo>
                  <a:pt x="6165435" y="457200"/>
                </a:lnTo>
                <a:lnTo>
                  <a:pt x="6123183" y="444500"/>
                </a:lnTo>
                <a:lnTo>
                  <a:pt x="6080712" y="419100"/>
                </a:lnTo>
                <a:lnTo>
                  <a:pt x="6038026" y="406400"/>
                </a:lnTo>
                <a:lnTo>
                  <a:pt x="5995131" y="381000"/>
                </a:lnTo>
                <a:lnTo>
                  <a:pt x="5952032" y="368300"/>
                </a:lnTo>
                <a:lnTo>
                  <a:pt x="5908734" y="342900"/>
                </a:lnTo>
                <a:lnTo>
                  <a:pt x="5821559" y="317500"/>
                </a:lnTo>
                <a:lnTo>
                  <a:pt x="5777692" y="292100"/>
                </a:lnTo>
                <a:lnTo>
                  <a:pt x="5600482" y="241300"/>
                </a:lnTo>
                <a:lnTo>
                  <a:pt x="5555768" y="215900"/>
                </a:lnTo>
                <a:lnTo>
                  <a:pt x="5284416" y="139700"/>
                </a:lnTo>
                <a:close/>
              </a:path>
              <a:path w="8235950" h="6896100">
                <a:moveTo>
                  <a:pt x="5054819" y="88900"/>
                </a:moveTo>
                <a:lnTo>
                  <a:pt x="3180664" y="88900"/>
                </a:lnTo>
                <a:lnTo>
                  <a:pt x="2996757" y="139700"/>
                </a:lnTo>
                <a:lnTo>
                  <a:pt x="5238726" y="139700"/>
                </a:lnTo>
                <a:lnTo>
                  <a:pt x="5054819" y="88900"/>
                </a:lnTo>
                <a:close/>
              </a:path>
              <a:path w="8235950" h="6896100">
                <a:moveTo>
                  <a:pt x="4962247" y="76200"/>
                </a:moveTo>
                <a:lnTo>
                  <a:pt x="3273236" y="76200"/>
                </a:lnTo>
                <a:lnTo>
                  <a:pt x="3226903" y="88900"/>
                </a:lnTo>
                <a:lnTo>
                  <a:pt x="5008580" y="88900"/>
                </a:lnTo>
                <a:lnTo>
                  <a:pt x="4962247" y="76200"/>
                </a:lnTo>
                <a:close/>
              </a:path>
              <a:path w="8235950" h="6896100">
                <a:moveTo>
                  <a:pt x="4822729" y="50800"/>
                </a:moveTo>
                <a:lnTo>
                  <a:pt x="3412753" y="50800"/>
                </a:lnTo>
                <a:lnTo>
                  <a:pt x="3319659" y="76200"/>
                </a:lnTo>
                <a:lnTo>
                  <a:pt x="4915824" y="76200"/>
                </a:lnTo>
                <a:lnTo>
                  <a:pt x="4822729" y="50800"/>
                </a:lnTo>
                <a:close/>
              </a:path>
              <a:path w="8235950" h="6896100">
                <a:moveTo>
                  <a:pt x="4729336" y="38100"/>
                </a:moveTo>
                <a:lnTo>
                  <a:pt x="3506147" y="38100"/>
                </a:lnTo>
                <a:lnTo>
                  <a:pt x="3459415" y="50800"/>
                </a:lnTo>
                <a:lnTo>
                  <a:pt x="4776067" y="50800"/>
                </a:lnTo>
                <a:lnTo>
                  <a:pt x="4729336" y="38100"/>
                </a:lnTo>
                <a:close/>
              </a:path>
              <a:path w="8235950" h="6896100">
                <a:moveTo>
                  <a:pt x="4588772" y="25400"/>
                </a:moveTo>
                <a:lnTo>
                  <a:pt x="3646711" y="25400"/>
                </a:lnTo>
                <a:lnTo>
                  <a:pt x="3599800" y="38100"/>
                </a:lnTo>
                <a:lnTo>
                  <a:pt x="4635683" y="38100"/>
                </a:lnTo>
                <a:lnTo>
                  <a:pt x="4588772" y="25400"/>
                </a:lnTo>
                <a:close/>
              </a:path>
              <a:path w="8235950" h="6896100">
                <a:moveTo>
                  <a:pt x="4447759" y="12700"/>
                </a:moveTo>
                <a:lnTo>
                  <a:pt x="3787724" y="12700"/>
                </a:lnTo>
                <a:lnTo>
                  <a:pt x="3740678" y="25400"/>
                </a:lnTo>
                <a:lnTo>
                  <a:pt x="4494805" y="25400"/>
                </a:lnTo>
                <a:lnTo>
                  <a:pt x="4447759" y="12700"/>
                </a:lnTo>
                <a:close/>
              </a:path>
              <a:path w="8235950" h="6896100">
                <a:moveTo>
                  <a:pt x="4212107" y="0"/>
                </a:moveTo>
                <a:lnTo>
                  <a:pt x="4023376" y="0"/>
                </a:lnTo>
                <a:lnTo>
                  <a:pt x="3976206" y="12700"/>
                </a:lnTo>
                <a:lnTo>
                  <a:pt x="4259277" y="12700"/>
                </a:lnTo>
                <a:lnTo>
                  <a:pt x="421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783026" y="3505517"/>
            <a:ext cx="6727190" cy="2874010"/>
          </a:xfrm>
          <a:prstGeom prst="rect"/>
        </p:spPr>
        <p:txBody>
          <a:bodyPr wrap="square" lIns="0" tIns="112395" rIns="0" bIns="0" rtlCol="0" vert="horz">
            <a:spAutoFit/>
          </a:bodyPr>
          <a:lstStyle/>
          <a:p>
            <a:pPr algn="ctr" marL="12065" marR="5080">
              <a:lnSpc>
                <a:spcPts val="7259"/>
              </a:lnSpc>
              <a:spcBef>
                <a:spcPts val="885"/>
              </a:spcBef>
            </a:pPr>
            <a:r>
              <a:rPr dirty="0" sz="6600" spc="-5" b="0">
                <a:latin typeface="PMingLiU"/>
                <a:cs typeface="PMingLiU"/>
              </a:rPr>
              <a:t>便宜上、対象者を </a:t>
            </a:r>
            <a:r>
              <a:rPr dirty="0" sz="6600" spc="-800" b="0">
                <a:latin typeface="PMingLiU"/>
                <a:cs typeface="PMingLiU"/>
              </a:rPr>
              <a:t>ざ</a:t>
            </a:r>
            <a:r>
              <a:rPr dirty="0" sz="6600" spc="-204" b="0">
                <a:latin typeface="PMingLiU"/>
                <a:cs typeface="PMingLiU"/>
              </a:rPr>
              <a:t>っ</a:t>
            </a:r>
            <a:r>
              <a:rPr dirty="0" sz="6600" spc="-5" b="0">
                <a:latin typeface="PMingLiU"/>
                <a:cs typeface="PMingLiU"/>
              </a:rPr>
              <a:t>くり分けて み</a:t>
            </a:r>
            <a:r>
              <a:rPr dirty="0" sz="6600" spc="-270" b="0">
                <a:latin typeface="PMingLiU"/>
                <a:cs typeface="PMingLiU"/>
              </a:rPr>
              <a:t>ま</a:t>
            </a:r>
            <a:r>
              <a:rPr dirty="0" sz="6600" spc="-5" b="0">
                <a:latin typeface="PMingLiU"/>
                <a:cs typeface="PMingLiU"/>
              </a:rPr>
              <a:t>した。</a:t>
            </a:r>
            <a:endParaRPr sz="66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856261" y="4489780"/>
            <a:ext cx="10391775" cy="25387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6450" spc="35" b="1">
                <a:latin typeface="Yu Gothic"/>
                <a:cs typeface="Yu Gothic"/>
              </a:rPr>
              <a:t>全</a:t>
            </a:r>
            <a:r>
              <a:rPr dirty="0" sz="16450" spc="-790" b="1">
                <a:latin typeface="Yu Gothic"/>
                <a:cs typeface="Yu Gothic"/>
              </a:rPr>
              <a:t>て</a:t>
            </a:r>
            <a:r>
              <a:rPr dirty="0" sz="16450" spc="35" b="1">
                <a:latin typeface="Yu Gothic"/>
                <a:cs typeface="Yu Gothic"/>
              </a:rPr>
              <a:t>の方へ</a:t>
            </a:r>
            <a:endParaRPr sz="1645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4634" y="1614652"/>
            <a:ext cx="9546590" cy="1047115"/>
          </a:xfrm>
          <a:custGeom>
            <a:avLst/>
            <a:gdLst/>
            <a:ahLst/>
            <a:cxnLst/>
            <a:rect l="l" t="t" r="r" b="b"/>
            <a:pathLst>
              <a:path w="9546590" h="1047114">
                <a:moveTo>
                  <a:pt x="9306331" y="0"/>
                </a:moveTo>
                <a:lnTo>
                  <a:pt x="241165" y="0"/>
                </a:lnTo>
                <a:lnTo>
                  <a:pt x="194711" y="183"/>
                </a:lnTo>
                <a:lnTo>
                  <a:pt x="127201" y="4963"/>
                </a:lnTo>
                <a:lnTo>
                  <a:pt x="70465" y="25950"/>
                </a:lnTo>
                <a:lnTo>
                  <a:pt x="25950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3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5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9305263" y="1047088"/>
                </a:lnTo>
                <a:lnTo>
                  <a:pt x="9351717" y="1046904"/>
                </a:lnTo>
                <a:lnTo>
                  <a:pt x="9419224" y="1042124"/>
                </a:lnTo>
                <a:lnTo>
                  <a:pt x="9475958" y="1021138"/>
                </a:lnTo>
                <a:lnTo>
                  <a:pt x="9520475" y="976623"/>
                </a:lnTo>
                <a:lnTo>
                  <a:pt x="9541465" y="919887"/>
                </a:lnTo>
                <a:lnTo>
                  <a:pt x="9546244" y="852827"/>
                </a:lnTo>
                <a:lnTo>
                  <a:pt x="9546428" y="806991"/>
                </a:lnTo>
                <a:lnTo>
                  <a:pt x="9546424" y="240097"/>
                </a:lnTo>
                <a:lnTo>
                  <a:pt x="9546244" y="194710"/>
                </a:lnTo>
                <a:lnTo>
                  <a:pt x="9541459" y="127184"/>
                </a:lnTo>
                <a:lnTo>
                  <a:pt x="9520475" y="70464"/>
                </a:lnTo>
                <a:lnTo>
                  <a:pt x="9475958" y="25950"/>
                </a:lnTo>
                <a:lnTo>
                  <a:pt x="9419241" y="4963"/>
                </a:lnTo>
                <a:lnTo>
                  <a:pt x="9352168" y="183"/>
                </a:lnTo>
                <a:lnTo>
                  <a:pt x="9306331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54155" y="1662641"/>
            <a:ext cx="901255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ち</a:t>
            </a:r>
            <a:r>
              <a:rPr dirty="0" sz="5900" spc="-325" b="1">
                <a:solidFill>
                  <a:srgbClr val="FFFFFF"/>
                </a:solidFill>
                <a:latin typeface="Yu Gothic"/>
                <a:cs typeface="Yu Gothic"/>
              </a:rPr>
              <a:t>ょ</a:t>
            </a:r>
            <a:r>
              <a:rPr dirty="0" sz="5900" spc="-85" b="1">
                <a:solidFill>
                  <a:srgbClr val="FFFFFF"/>
                </a:solidFill>
                <a:latin typeface="Yu Gothic"/>
                <a:cs typeface="Yu Gothic"/>
              </a:rPr>
              <a:t>っ</a:t>
            </a: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と便利なポイント集</a:t>
            </a:r>
            <a:endParaRPr sz="5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0337" y="3547401"/>
            <a:ext cx="13721715" cy="37953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771265" marR="5080" indent="-3759200">
              <a:lnSpc>
                <a:spcPct val="124900"/>
              </a:lnSpc>
              <a:spcBef>
                <a:spcPts val="100"/>
              </a:spcBef>
            </a:pPr>
            <a:r>
              <a:rPr dirty="0" spc="-10"/>
              <a:t>一旦、頭を空っぽに</a:t>
            </a:r>
            <a:r>
              <a:rPr dirty="0" spc="-1000"/>
              <a:t>し</a:t>
            </a:r>
            <a:r>
              <a:rPr dirty="0" spc="-5"/>
              <a:t>て </a:t>
            </a:r>
            <a:r>
              <a:rPr dirty="0" spc="-409"/>
              <a:t>い</a:t>
            </a:r>
            <a:r>
              <a:rPr dirty="0" spc="-10"/>
              <a:t>ただ</a:t>
            </a:r>
            <a:r>
              <a:rPr dirty="0" spc="-310"/>
              <a:t>い</a:t>
            </a:r>
            <a:r>
              <a:rPr dirty="0" spc="-10"/>
              <a:t>て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9072" y="176194"/>
            <a:ext cx="3392804" cy="842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350" spc="5" b="1">
                <a:latin typeface="Yu Gothic"/>
                <a:cs typeface="Yu Gothic"/>
              </a:rPr>
              <a:t>全</a:t>
            </a:r>
            <a:r>
              <a:rPr dirty="0" sz="5350" spc="-265" b="1">
                <a:latin typeface="Yu Gothic"/>
                <a:cs typeface="Yu Gothic"/>
              </a:rPr>
              <a:t>て</a:t>
            </a:r>
            <a:r>
              <a:rPr dirty="0" sz="5350" spc="5" b="1">
                <a:latin typeface="Yu Gothic"/>
                <a:cs typeface="Yu Gothic"/>
              </a:rPr>
              <a:t>の方へ</a:t>
            </a:r>
            <a:endParaRPr sz="5350">
              <a:latin typeface="Yu Gothic"/>
              <a:cs typeface="Yu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17476" y="1243806"/>
            <a:ext cx="7126605" cy="12573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50" spc="25"/>
              <a:t>再利用</a:t>
            </a:r>
            <a:r>
              <a:rPr dirty="0" sz="8050" spc="-625"/>
              <a:t>ブ</a:t>
            </a:r>
            <a:r>
              <a:rPr dirty="0" sz="8050" spc="25"/>
              <a:t>ロック</a:t>
            </a:r>
            <a:endParaRPr sz="8050"/>
          </a:p>
        </p:txBody>
      </p:sp>
      <p:sp>
        <p:nvSpPr>
          <p:cNvPr id="5" name="object 5"/>
          <p:cNvSpPr txBox="1"/>
          <p:nvPr/>
        </p:nvSpPr>
        <p:spPr>
          <a:xfrm>
            <a:off x="11239043" y="2868886"/>
            <a:ext cx="8218805" cy="3434715"/>
          </a:xfrm>
          <a:prstGeom prst="rect">
            <a:avLst/>
          </a:prstGeom>
        </p:spPr>
        <p:txBody>
          <a:bodyPr wrap="square" lIns="0" tIns="417830" rIns="0" bIns="0" rtlCol="0" vert="horz">
            <a:spAutoFit/>
          </a:bodyPr>
          <a:lstStyle/>
          <a:p>
            <a:pPr marL="1325880" indent="-1288415">
              <a:lnSpc>
                <a:spcPct val="100000"/>
              </a:lnSpc>
              <a:spcBef>
                <a:spcPts val="3290"/>
              </a:spcBef>
              <a:buAutoNum type="arabicPeriod"/>
              <a:tabLst>
                <a:tab pos="1325880" algn="l"/>
                <a:tab pos="1326515" algn="l"/>
              </a:tabLst>
            </a:pPr>
            <a:r>
              <a:rPr dirty="0" sz="5450" spc="-10" b="1">
                <a:latin typeface="Yu Gothic"/>
                <a:cs typeface="Yu Gothic"/>
              </a:rPr>
              <a:t>同じものの再利用</a:t>
            </a:r>
            <a:endParaRPr sz="5450">
              <a:latin typeface="Yu Gothic"/>
              <a:cs typeface="Yu Gothic"/>
            </a:endParaRPr>
          </a:p>
          <a:p>
            <a:pPr marL="1325880" indent="-1288415">
              <a:lnSpc>
                <a:spcPct val="100000"/>
              </a:lnSpc>
              <a:spcBef>
                <a:spcPts val="3190"/>
              </a:spcBef>
              <a:buAutoNum type="arabicPeriod"/>
              <a:tabLst>
                <a:tab pos="1325880" algn="l"/>
                <a:tab pos="1326515" algn="l"/>
              </a:tabLst>
            </a:pPr>
            <a:r>
              <a:rPr dirty="0" sz="5450" spc="-10" b="1">
                <a:latin typeface="Yu Gothic"/>
                <a:cs typeface="Yu Gothic"/>
              </a:rPr>
              <a:t>似たものの雛形と</a:t>
            </a:r>
            <a:r>
              <a:rPr dirty="0" sz="5450" spc="-555" b="1">
                <a:latin typeface="Yu Gothic"/>
                <a:cs typeface="Yu Gothic"/>
              </a:rPr>
              <a:t>し</a:t>
            </a:r>
            <a:r>
              <a:rPr dirty="0" sz="5450" spc="-10" b="1">
                <a:latin typeface="Yu Gothic"/>
                <a:cs typeface="Yu Gothic"/>
              </a:rPr>
              <a:t>て</a:t>
            </a:r>
            <a:endParaRPr sz="5450">
              <a:latin typeface="Yu Gothic"/>
              <a:cs typeface="Yu Gothic"/>
            </a:endParaRPr>
          </a:p>
          <a:p>
            <a:pPr lvl="1" marL="1828164" indent="-502920">
              <a:lnSpc>
                <a:spcPct val="100000"/>
              </a:lnSpc>
              <a:spcBef>
                <a:spcPts val="2730"/>
              </a:spcBef>
              <a:buSzPct val="145833"/>
              <a:buChar char="•"/>
              <a:tabLst>
                <a:tab pos="1828800" algn="l"/>
              </a:tabLst>
            </a:pPr>
            <a:r>
              <a:rPr dirty="0" sz="3600" spc="25" b="1">
                <a:latin typeface="Yu Gothic"/>
                <a:cs typeface="Yu Gothic"/>
              </a:rPr>
              <a:t>通常</a:t>
            </a:r>
            <a:r>
              <a:rPr dirty="0" sz="3600" spc="-270" b="1">
                <a:latin typeface="Yu Gothic"/>
                <a:cs typeface="Yu Gothic"/>
              </a:rPr>
              <a:t>ブ</a:t>
            </a:r>
            <a:r>
              <a:rPr dirty="0" sz="3600" spc="25" b="1">
                <a:latin typeface="Yu Gothic"/>
                <a:cs typeface="Yu Gothic"/>
              </a:rPr>
              <a:t>ロックに戻す</a:t>
            </a:r>
            <a:endParaRPr sz="360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6054" y="3162925"/>
            <a:ext cx="10014628" cy="678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01959" y="3238021"/>
            <a:ext cx="3943985" cy="410845"/>
          </a:xfrm>
          <a:custGeom>
            <a:avLst/>
            <a:gdLst/>
            <a:ahLst/>
            <a:cxnLst/>
            <a:rect l="l" t="t" r="r" b="b"/>
            <a:pathLst>
              <a:path w="3943984" h="410845">
                <a:moveTo>
                  <a:pt x="0" y="410572"/>
                </a:moveTo>
                <a:lnTo>
                  <a:pt x="3943501" y="410572"/>
                </a:lnTo>
                <a:lnTo>
                  <a:pt x="3943501" y="0"/>
                </a:lnTo>
                <a:lnTo>
                  <a:pt x="0" y="0"/>
                </a:lnTo>
                <a:lnTo>
                  <a:pt x="0" y="410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23963" y="6348242"/>
            <a:ext cx="3943985" cy="3260725"/>
          </a:xfrm>
          <a:custGeom>
            <a:avLst/>
            <a:gdLst/>
            <a:ahLst/>
            <a:cxnLst/>
            <a:rect l="l" t="t" r="r" b="b"/>
            <a:pathLst>
              <a:path w="3943985" h="3260725">
                <a:moveTo>
                  <a:pt x="0" y="3260699"/>
                </a:moveTo>
                <a:lnTo>
                  <a:pt x="3943501" y="3260699"/>
                </a:lnTo>
                <a:lnTo>
                  <a:pt x="3943501" y="0"/>
                </a:lnTo>
                <a:lnTo>
                  <a:pt x="0" y="0"/>
                </a:lnTo>
                <a:lnTo>
                  <a:pt x="0" y="32606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63555" y="7448215"/>
            <a:ext cx="5028565" cy="642620"/>
          </a:xfrm>
          <a:custGeom>
            <a:avLst/>
            <a:gdLst/>
            <a:ahLst/>
            <a:cxnLst/>
            <a:rect l="l" t="t" r="r" b="b"/>
            <a:pathLst>
              <a:path w="5028565" h="642620">
                <a:moveTo>
                  <a:pt x="0" y="0"/>
                </a:moveTo>
                <a:lnTo>
                  <a:pt x="5028361" y="0"/>
                </a:lnTo>
                <a:lnTo>
                  <a:pt x="5028361" y="642182"/>
                </a:lnTo>
                <a:lnTo>
                  <a:pt x="0" y="642182"/>
                </a:lnTo>
                <a:lnTo>
                  <a:pt x="0" y="0"/>
                </a:lnTo>
                <a:close/>
              </a:path>
            </a:pathLst>
          </a:custGeom>
          <a:ln w="73296">
            <a:solidFill>
              <a:srgbClr val="D75F01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00074" y="3245529"/>
            <a:ext cx="941705" cy="642620"/>
          </a:xfrm>
          <a:custGeom>
            <a:avLst/>
            <a:gdLst/>
            <a:ahLst/>
            <a:cxnLst/>
            <a:rect l="l" t="t" r="r" b="b"/>
            <a:pathLst>
              <a:path w="941704" h="642620">
                <a:moveTo>
                  <a:pt x="0" y="0"/>
                </a:moveTo>
                <a:lnTo>
                  <a:pt x="941236" y="0"/>
                </a:lnTo>
                <a:lnTo>
                  <a:pt x="941236" y="642182"/>
                </a:lnTo>
                <a:lnTo>
                  <a:pt x="0" y="642182"/>
                </a:lnTo>
                <a:lnTo>
                  <a:pt x="0" y="0"/>
                </a:lnTo>
                <a:close/>
              </a:path>
            </a:pathLst>
          </a:custGeom>
          <a:ln w="73296">
            <a:solidFill>
              <a:srgbClr val="D75F01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4393" y="2249011"/>
            <a:ext cx="4977130" cy="5784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65785" indent="-502920">
              <a:lnSpc>
                <a:spcPts val="5940"/>
              </a:lnSpc>
              <a:spcBef>
                <a:spcPts val="95"/>
              </a:spcBef>
              <a:buSzPct val="144444"/>
              <a:buChar char="•"/>
              <a:tabLst>
                <a:tab pos="566420" algn="l"/>
              </a:tabLst>
            </a:pPr>
            <a:r>
              <a:rPr dirty="0" sz="4950" spc="-5" b="1">
                <a:latin typeface="Yu Gothic"/>
                <a:cs typeface="Yu Gothic"/>
              </a:rPr>
              <a:t>再利用</a:t>
            </a:r>
            <a:endParaRPr sz="4950">
              <a:latin typeface="Yu Gothic"/>
              <a:cs typeface="Yu Gothic"/>
            </a:endParaRPr>
          </a:p>
          <a:p>
            <a:pPr marL="565785">
              <a:lnSpc>
                <a:spcPts val="5940"/>
              </a:lnSpc>
            </a:pP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ロックの作成</a:t>
            </a:r>
            <a:endParaRPr sz="4950">
              <a:latin typeface="Yu Gothic"/>
              <a:cs typeface="Yu Gothic"/>
            </a:endParaRPr>
          </a:p>
          <a:p>
            <a:pPr marL="565785" marR="1287145" indent="-502920">
              <a:lnSpc>
                <a:spcPct val="100000"/>
              </a:lnSpc>
              <a:spcBef>
                <a:spcPts val="4860"/>
              </a:spcBef>
              <a:buSzPct val="144444"/>
              <a:buChar char="•"/>
              <a:tabLst>
                <a:tab pos="566420" algn="l"/>
              </a:tabLst>
            </a:pPr>
            <a:r>
              <a:rPr dirty="0" sz="4950" spc="-204" b="1">
                <a:latin typeface="Yu Gothic"/>
                <a:cs typeface="Yu Gothic"/>
              </a:rPr>
              <a:t>マ</a:t>
            </a:r>
            <a:r>
              <a:rPr dirty="0" sz="4950" spc="-5" b="1">
                <a:latin typeface="Yu Gothic"/>
                <a:cs typeface="Yu Gothic"/>
              </a:rPr>
              <a:t>スターの </a:t>
            </a:r>
            <a:r>
              <a:rPr dirty="0" sz="4950" spc="-5" b="1">
                <a:latin typeface="Yu Gothic"/>
                <a:cs typeface="Yu Gothic"/>
              </a:rPr>
              <a:t>書き換え</a:t>
            </a:r>
            <a:endParaRPr sz="4950">
              <a:latin typeface="Yu Gothic"/>
              <a:cs typeface="Yu Gothic"/>
            </a:endParaRPr>
          </a:p>
          <a:p>
            <a:pPr marL="565785" marR="55880" indent="-502920">
              <a:lnSpc>
                <a:spcPct val="100000"/>
              </a:lnSpc>
              <a:spcBef>
                <a:spcPts val="4859"/>
              </a:spcBef>
              <a:buSzPct val="144444"/>
              <a:buChar char="•"/>
              <a:tabLst>
                <a:tab pos="566420" algn="l"/>
              </a:tabLst>
            </a:pPr>
            <a:r>
              <a:rPr dirty="0" sz="4950" spc="-5" b="1">
                <a:latin typeface="Yu Gothic"/>
                <a:cs typeface="Yu Gothic"/>
              </a:rPr>
              <a:t>通常</a:t>
            </a: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ロックに </a:t>
            </a:r>
            <a:r>
              <a:rPr dirty="0" sz="4950" spc="-5" b="1">
                <a:latin typeface="Yu Gothic"/>
                <a:cs typeface="Yu Gothic"/>
              </a:rPr>
              <a:t>戻す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6" name="object 6"/>
          <p:cNvSpPr/>
          <p:nvPr/>
        </p:nvSpPr>
        <p:spPr>
          <a:xfrm>
            <a:off x="6303472" y="104708"/>
            <a:ext cx="13800626" cy="9172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5193" y="4791342"/>
            <a:ext cx="18927445" cy="1473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500" spc="-5" b="1">
                <a:latin typeface="Yu Gothic"/>
                <a:cs typeface="Yu Gothic"/>
              </a:rPr>
              <a:t>クラ</a:t>
            </a:r>
            <a:r>
              <a:rPr dirty="0" sz="9500" spc="-480" b="1">
                <a:latin typeface="Yu Gothic"/>
                <a:cs typeface="Yu Gothic"/>
              </a:rPr>
              <a:t>シ</a:t>
            </a:r>
            <a:r>
              <a:rPr dirty="0" sz="9500" spc="-5" b="1">
                <a:latin typeface="Yu Gothic"/>
                <a:cs typeface="Yu Gothic"/>
              </a:rPr>
              <a:t>ッ</a:t>
            </a:r>
            <a:r>
              <a:rPr dirty="0" sz="9500" spc="-385" b="1">
                <a:latin typeface="Yu Gothic"/>
                <a:cs typeface="Yu Gothic"/>
              </a:rPr>
              <a:t>ク</a:t>
            </a:r>
            <a:r>
              <a:rPr dirty="0" sz="9500" spc="-5" b="1">
                <a:latin typeface="Yu Gothic"/>
                <a:cs typeface="Yu Gothic"/>
              </a:rPr>
              <a:t>エ</a:t>
            </a:r>
            <a:r>
              <a:rPr dirty="0" sz="9500" spc="-1905" b="1">
                <a:latin typeface="Yu Gothic"/>
                <a:cs typeface="Yu Gothic"/>
              </a:rPr>
              <a:t>デ</a:t>
            </a:r>
            <a:r>
              <a:rPr dirty="0" sz="9500" spc="-5" b="1">
                <a:latin typeface="Yu Gothic"/>
                <a:cs typeface="Yu Gothic"/>
              </a:rPr>
              <a:t>ィターが恋</a:t>
            </a:r>
            <a:r>
              <a:rPr dirty="0" sz="9500" spc="-385" b="1">
                <a:latin typeface="Yu Gothic"/>
                <a:cs typeface="Yu Gothic"/>
              </a:rPr>
              <a:t>し</a:t>
            </a:r>
            <a:r>
              <a:rPr dirty="0" sz="9500" spc="-5" b="1">
                <a:latin typeface="Yu Gothic"/>
                <a:cs typeface="Yu Gothic"/>
              </a:rPr>
              <a:t>い方へ</a:t>
            </a:r>
            <a:endParaRPr sz="950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4634" y="1614652"/>
            <a:ext cx="9546590" cy="1047115"/>
          </a:xfrm>
          <a:custGeom>
            <a:avLst/>
            <a:gdLst/>
            <a:ahLst/>
            <a:cxnLst/>
            <a:rect l="l" t="t" r="r" b="b"/>
            <a:pathLst>
              <a:path w="9546590" h="1047114">
                <a:moveTo>
                  <a:pt x="9306331" y="0"/>
                </a:moveTo>
                <a:lnTo>
                  <a:pt x="241165" y="0"/>
                </a:lnTo>
                <a:lnTo>
                  <a:pt x="194711" y="183"/>
                </a:lnTo>
                <a:lnTo>
                  <a:pt x="127201" y="4963"/>
                </a:lnTo>
                <a:lnTo>
                  <a:pt x="70465" y="25950"/>
                </a:lnTo>
                <a:lnTo>
                  <a:pt x="25950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3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5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9305263" y="1047088"/>
                </a:lnTo>
                <a:lnTo>
                  <a:pt x="9351717" y="1046904"/>
                </a:lnTo>
                <a:lnTo>
                  <a:pt x="9419224" y="1042124"/>
                </a:lnTo>
                <a:lnTo>
                  <a:pt x="9475958" y="1021138"/>
                </a:lnTo>
                <a:lnTo>
                  <a:pt x="9520475" y="976623"/>
                </a:lnTo>
                <a:lnTo>
                  <a:pt x="9541465" y="919887"/>
                </a:lnTo>
                <a:lnTo>
                  <a:pt x="9546244" y="852827"/>
                </a:lnTo>
                <a:lnTo>
                  <a:pt x="9546428" y="806991"/>
                </a:lnTo>
                <a:lnTo>
                  <a:pt x="9546424" y="240097"/>
                </a:lnTo>
                <a:lnTo>
                  <a:pt x="9546244" y="194710"/>
                </a:lnTo>
                <a:lnTo>
                  <a:pt x="9541459" y="127184"/>
                </a:lnTo>
                <a:lnTo>
                  <a:pt x="9520475" y="70464"/>
                </a:lnTo>
                <a:lnTo>
                  <a:pt x="9475958" y="25950"/>
                </a:lnTo>
                <a:lnTo>
                  <a:pt x="9419241" y="4963"/>
                </a:lnTo>
                <a:lnTo>
                  <a:pt x="9352168" y="183"/>
                </a:lnTo>
                <a:lnTo>
                  <a:pt x="9306331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54155" y="1662641"/>
            <a:ext cx="901255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ち</a:t>
            </a:r>
            <a:r>
              <a:rPr dirty="0" sz="5900" spc="-325" b="1">
                <a:solidFill>
                  <a:srgbClr val="FFFFFF"/>
                </a:solidFill>
                <a:latin typeface="Yu Gothic"/>
                <a:cs typeface="Yu Gothic"/>
              </a:rPr>
              <a:t>ょ</a:t>
            </a:r>
            <a:r>
              <a:rPr dirty="0" sz="5900" spc="-85" b="1">
                <a:solidFill>
                  <a:srgbClr val="FFFFFF"/>
                </a:solidFill>
                <a:latin typeface="Yu Gothic"/>
                <a:cs typeface="Yu Gothic"/>
              </a:rPr>
              <a:t>っ</a:t>
            </a: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と便利なポイント集</a:t>
            </a:r>
            <a:endParaRPr sz="5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8960" y="284254"/>
            <a:ext cx="8662670" cy="68707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350" spc="-10" b="0">
                <a:latin typeface="PMingLiU"/>
                <a:cs typeface="PMingLiU"/>
              </a:rPr>
              <a:t>クラ</a:t>
            </a:r>
            <a:r>
              <a:rPr dirty="0" sz="4350" spc="-229" b="0">
                <a:latin typeface="PMingLiU"/>
                <a:cs typeface="PMingLiU"/>
              </a:rPr>
              <a:t>シ</a:t>
            </a:r>
            <a:r>
              <a:rPr dirty="0" sz="4350" spc="-10" b="0">
                <a:latin typeface="PMingLiU"/>
                <a:cs typeface="PMingLiU"/>
              </a:rPr>
              <a:t>ッ</a:t>
            </a:r>
            <a:r>
              <a:rPr dirty="0" sz="4350" spc="-185" b="0">
                <a:latin typeface="PMingLiU"/>
                <a:cs typeface="PMingLiU"/>
              </a:rPr>
              <a:t>ク</a:t>
            </a:r>
            <a:r>
              <a:rPr dirty="0" sz="4350" spc="-10" b="0">
                <a:latin typeface="PMingLiU"/>
                <a:cs typeface="PMingLiU"/>
              </a:rPr>
              <a:t>エ</a:t>
            </a:r>
            <a:r>
              <a:rPr dirty="0" sz="4350" spc="-880" b="0">
                <a:latin typeface="PMingLiU"/>
                <a:cs typeface="PMingLiU"/>
              </a:rPr>
              <a:t>デ</a:t>
            </a:r>
            <a:r>
              <a:rPr dirty="0" sz="4350" spc="-10" b="0">
                <a:latin typeface="PMingLiU"/>
                <a:cs typeface="PMingLiU"/>
              </a:rPr>
              <a:t>ィターが恋</a:t>
            </a:r>
            <a:r>
              <a:rPr dirty="0" sz="4350" spc="-185" b="0">
                <a:latin typeface="PMingLiU"/>
                <a:cs typeface="PMingLiU"/>
              </a:rPr>
              <a:t>し</a:t>
            </a:r>
            <a:r>
              <a:rPr dirty="0" sz="4350" spc="-10" b="0">
                <a:latin typeface="PMingLiU"/>
                <a:cs typeface="PMingLiU"/>
              </a:rPr>
              <a:t>い方へ</a:t>
            </a:r>
            <a:endParaRPr sz="4350">
              <a:latin typeface="PMingLiU"/>
              <a:cs typeface="PMingLiU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1565" y="3082134"/>
            <a:ext cx="9135525" cy="6207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7941" y="1467859"/>
            <a:ext cx="1212850" cy="1212850"/>
          </a:xfrm>
          <a:custGeom>
            <a:avLst/>
            <a:gdLst/>
            <a:ahLst/>
            <a:cxnLst/>
            <a:rect l="l" t="t" r="r" b="b"/>
            <a:pathLst>
              <a:path w="1212850" h="1212850">
                <a:moveTo>
                  <a:pt x="628312" y="0"/>
                </a:moveTo>
                <a:lnTo>
                  <a:pt x="583969" y="0"/>
                </a:lnTo>
                <a:lnTo>
                  <a:pt x="539721" y="3222"/>
                </a:lnTo>
                <a:lnTo>
                  <a:pt x="495760" y="9668"/>
                </a:lnTo>
                <a:lnTo>
                  <a:pt x="452275" y="19336"/>
                </a:lnTo>
                <a:lnTo>
                  <a:pt x="409457" y="32227"/>
                </a:lnTo>
                <a:lnTo>
                  <a:pt x="367498" y="48340"/>
                </a:lnTo>
                <a:lnTo>
                  <a:pt x="326588" y="67677"/>
                </a:lnTo>
                <a:lnTo>
                  <a:pt x="286917" y="90236"/>
                </a:lnTo>
                <a:lnTo>
                  <a:pt x="248677" y="116018"/>
                </a:lnTo>
                <a:lnTo>
                  <a:pt x="212057" y="145022"/>
                </a:lnTo>
                <a:lnTo>
                  <a:pt x="177249" y="177249"/>
                </a:lnTo>
                <a:lnTo>
                  <a:pt x="145022" y="212057"/>
                </a:lnTo>
                <a:lnTo>
                  <a:pt x="116017" y="248677"/>
                </a:lnTo>
                <a:lnTo>
                  <a:pt x="90236" y="286918"/>
                </a:lnTo>
                <a:lnTo>
                  <a:pt x="67677" y="326588"/>
                </a:lnTo>
                <a:lnTo>
                  <a:pt x="48340" y="367499"/>
                </a:lnTo>
                <a:lnTo>
                  <a:pt x="32227" y="409458"/>
                </a:lnTo>
                <a:lnTo>
                  <a:pt x="19336" y="452275"/>
                </a:lnTo>
                <a:lnTo>
                  <a:pt x="9668" y="495760"/>
                </a:lnTo>
                <a:lnTo>
                  <a:pt x="3222" y="539721"/>
                </a:lnTo>
                <a:lnTo>
                  <a:pt x="0" y="583969"/>
                </a:lnTo>
                <a:lnTo>
                  <a:pt x="0" y="628312"/>
                </a:lnTo>
                <a:lnTo>
                  <a:pt x="3222" y="672560"/>
                </a:lnTo>
                <a:lnTo>
                  <a:pt x="9668" y="716521"/>
                </a:lnTo>
                <a:lnTo>
                  <a:pt x="19336" y="760006"/>
                </a:lnTo>
                <a:lnTo>
                  <a:pt x="32227" y="802823"/>
                </a:lnTo>
                <a:lnTo>
                  <a:pt x="48340" y="844782"/>
                </a:lnTo>
                <a:lnTo>
                  <a:pt x="67677" y="885693"/>
                </a:lnTo>
                <a:lnTo>
                  <a:pt x="90236" y="925363"/>
                </a:lnTo>
                <a:lnTo>
                  <a:pt x="116017" y="963604"/>
                </a:lnTo>
                <a:lnTo>
                  <a:pt x="145022" y="1000224"/>
                </a:lnTo>
                <a:lnTo>
                  <a:pt x="177249" y="1035032"/>
                </a:lnTo>
                <a:lnTo>
                  <a:pt x="212057" y="1067259"/>
                </a:lnTo>
                <a:lnTo>
                  <a:pt x="248677" y="1096263"/>
                </a:lnTo>
                <a:lnTo>
                  <a:pt x="286917" y="1122045"/>
                </a:lnTo>
                <a:lnTo>
                  <a:pt x="326588" y="1144604"/>
                </a:lnTo>
                <a:lnTo>
                  <a:pt x="367498" y="1163940"/>
                </a:lnTo>
                <a:lnTo>
                  <a:pt x="409457" y="1180054"/>
                </a:lnTo>
                <a:lnTo>
                  <a:pt x="452275" y="1192944"/>
                </a:lnTo>
                <a:lnTo>
                  <a:pt x="495760" y="1202613"/>
                </a:lnTo>
                <a:lnTo>
                  <a:pt x="539721" y="1209058"/>
                </a:lnTo>
                <a:lnTo>
                  <a:pt x="583969" y="1212281"/>
                </a:lnTo>
                <a:lnTo>
                  <a:pt x="628312" y="1212281"/>
                </a:lnTo>
                <a:lnTo>
                  <a:pt x="672559" y="1209058"/>
                </a:lnTo>
                <a:lnTo>
                  <a:pt x="716521" y="1202613"/>
                </a:lnTo>
                <a:lnTo>
                  <a:pt x="760005" y="1192944"/>
                </a:lnTo>
                <a:lnTo>
                  <a:pt x="802823" y="1180054"/>
                </a:lnTo>
                <a:lnTo>
                  <a:pt x="844782" y="1163940"/>
                </a:lnTo>
                <a:lnTo>
                  <a:pt x="885692" y="1144604"/>
                </a:lnTo>
                <a:lnTo>
                  <a:pt x="925363" y="1122045"/>
                </a:lnTo>
                <a:lnTo>
                  <a:pt x="963604" y="1096263"/>
                </a:lnTo>
                <a:lnTo>
                  <a:pt x="1000223" y="1067259"/>
                </a:lnTo>
                <a:lnTo>
                  <a:pt x="1035031" y="1035032"/>
                </a:lnTo>
                <a:lnTo>
                  <a:pt x="1067259" y="1000224"/>
                </a:lnTo>
                <a:lnTo>
                  <a:pt x="1096263" y="963604"/>
                </a:lnTo>
                <a:lnTo>
                  <a:pt x="1122045" y="925363"/>
                </a:lnTo>
                <a:lnTo>
                  <a:pt x="1144604" y="885693"/>
                </a:lnTo>
                <a:lnTo>
                  <a:pt x="1163940" y="844782"/>
                </a:lnTo>
                <a:lnTo>
                  <a:pt x="1180053" y="802823"/>
                </a:lnTo>
                <a:lnTo>
                  <a:pt x="1192944" y="760006"/>
                </a:lnTo>
                <a:lnTo>
                  <a:pt x="1202612" y="716521"/>
                </a:lnTo>
                <a:lnTo>
                  <a:pt x="1209058" y="672560"/>
                </a:lnTo>
                <a:lnTo>
                  <a:pt x="1212281" y="628312"/>
                </a:lnTo>
                <a:lnTo>
                  <a:pt x="1212281" y="583969"/>
                </a:lnTo>
                <a:lnTo>
                  <a:pt x="1209058" y="539721"/>
                </a:lnTo>
                <a:lnTo>
                  <a:pt x="1202612" y="495760"/>
                </a:lnTo>
                <a:lnTo>
                  <a:pt x="1192944" y="452275"/>
                </a:lnTo>
                <a:lnTo>
                  <a:pt x="1180053" y="409458"/>
                </a:lnTo>
                <a:lnTo>
                  <a:pt x="1163940" y="367499"/>
                </a:lnTo>
                <a:lnTo>
                  <a:pt x="1144604" y="326588"/>
                </a:lnTo>
                <a:lnTo>
                  <a:pt x="1122045" y="286918"/>
                </a:lnTo>
                <a:lnTo>
                  <a:pt x="1096263" y="248677"/>
                </a:lnTo>
                <a:lnTo>
                  <a:pt x="1067259" y="212057"/>
                </a:lnTo>
                <a:lnTo>
                  <a:pt x="1035031" y="177249"/>
                </a:lnTo>
                <a:lnTo>
                  <a:pt x="1000223" y="145022"/>
                </a:lnTo>
                <a:lnTo>
                  <a:pt x="963604" y="116018"/>
                </a:lnTo>
                <a:lnTo>
                  <a:pt x="925363" y="90236"/>
                </a:lnTo>
                <a:lnTo>
                  <a:pt x="885692" y="67677"/>
                </a:lnTo>
                <a:lnTo>
                  <a:pt x="844782" y="48340"/>
                </a:lnTo>
                <a:lnTo>
                  <a:pt x="802823" y="32227"/>
                </a:lnTo>
                <a:lnTo>
                  <a:pt x="760005" y="19336"/>
                </a:lnTo>
                <a:lnTo>
                  <a:pt x="716521" y="9668"/>
                </a:lnTo>
                <a:lnTo>
                  <a:pt x="672559" y="3222"/>
                </a:lnTo>
                <a:lnTo>
                  <a:pt x="62831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74722" y="1338044"/>
            <a:ext cx="19669125" cy="32886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baseline="-4040" sz="12375" spc="2587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r>
              <a:rPr dirty="0" sz="6600" spc="-5" b="1">
                <a:latin typeface="Yu Gothic"/>
                <a:cs typeface="Yu Gothic"/>
              </a:rPr>
              <a:t>『クラ</a:t>
            </a:r>
            <a:r>
              <a:rPr dirty="0" sz="6600" spc="-335" b="1">
                <a:latin typeface="Yu Gothic"/>
                <a:cs typeface="Yu Gothic"/>
              </a:rPr>
              <a:t>シ</a:t>
            </a:r>
            <a:r>
              <a:rPr dirty="0" sz="6600" spc="-5" b="1">
                <a:latin typeface="Yu Gothic"/>
                <a:cs typeface="Yu Gothic"/>
              </a:rPr>
              <a:t>ッ</a:t>
            </a:r>
            <a:r>
              <a:rPr dirty="0" sz="6600" spc="-270" b="1">
                <a:latin typeface="Yu Gothic"/>
                <a:cs typeface="Yu Gothic"/>
              </a:rPr>
              <a:t>ク</a:t>
            </a:r>
            <a:r>
              <a:rPr dirty="0" sz="6600" spc="-5" b="1">
                <a:latin typeface="Yu Gothic"/>
                <a:cs typeface="Yu Gothic"/>
              </a:rPr>
              <a:t>エ</a:t>
            </a:r>
            <a:r>
              <a:rPr dirty="0" sz="6600" spc="-1325" b="1">
                <a:latin typeface="Yu Gothic"/>
                <a:cs typeface="Yu Gothic"/>
              </a:rPr>
              <a:t>デ</a:t>
            </a:r>
            <a:r>
              <a:rPr dirty="0" sz="6600" spc="-5" b="1">
                <a:latin typeface="Yu Gothic"/>
                <a:cs typeface="Yu Gothic"/>
              </a:rPr>
              <a:t>ィター』と</a:t>
            </a:r>
            <a:r>
              <a:rPr dirty="0" sz="6600" spc="-204" b="1">
                <a:latin typeface="Yu Gothic"/>
                <a:cs typeface="Yu Gothic"/>
              </a:rPr>
              <a:t>い</a:t>
            </a:r>
            <a:r>
              <a:rPr dirty="0" sz="6600" spc="-5" b="1">
                <a:latin typeface="Yu Gothic"/>
                <a:cs typeface="Yu Gothic"/>
              </a:rPr>
              <a:t>う</a:t>
            </a:r>
            <a:r>
              <a:rPr dirty="0" sz="6600" spc="-535" b="1">
                <a:latin typeface="Yu Gothic"/>
                <a:cs typeface="Yu Gothic"/>
              </a:rPr>
              <a:t>ブ</a:t>
            </a:r>
            <a:r>
              <a:rPr dirty="0" sz="6600" spc="-5" b="1">
                <a:latin typeface="Yu Gothic"/>
                <a:cs typeface="Yu Gothic"/>
              </a:rPr>
              <a:t>ロックがある！</a:t>
            </a:r>
            <a:endParaRPr sz="6600">
              <a:latin typeface="Yu Gothic"/>
              <a:cs typeface="Yu Gothic"/>
            </a:endParaRPr>
          </a:p>
          <a:p>
            <a:pPr marL="10347325">
              <a:lnSpc>
                <a:spcPct val="100000"/>
              </a:lnSpc>
              <a:spcBef>
                <a:spcPts val="5115"/>
              </a:spcBef>
            </a:pPr>
            <a:r>
              <a:rPr dirty="0" sz="3950" spc="5">
                <a:latin typeface="PMingLiU"/>
                <a:cs typeface="PMingLiU"/>
              </a:rPr>
              <a:t>その</a:t>
            </a:r>
            <a:r>
              <a:rPr dirty="0" sz="3950" spc="-315">
                <a:latin typeface="PMingLiU"/>
                <a:cs typeface="PMingLiU"/>
              </a:rPr>
              <a:t>ブ</a:t>
            </a:r>
            <a:r>
              <a:rPr dirty="0" sz="3950" spc="5">
                <a:latin typeface="PMingLiU"/>
                <a:cs typeface="PMingLiU"/>
              </a:rPr>
              <a:t>ロックの中だけ</a:t>
            </a:r>
            <a:endParaRPr sz="3950">
              <a:latin typeface="PMingLiU"/>
              <a:cs typeface="PMingLiU"/>
            </a:endParaRPr>
          </a:p>
          <a:p>
            <a:pPr marL="10347325">
              <a:lnSpc>
                <a:spcPct val="100000"/>
              </a:lnSpc>
              <a:spcBef>
                <a:spcPts val="1200"/>
              </a:spcBef>
            </a:pPr>
            <a:r>
              <a:rPr dirty="0" sz="3950" spc="5">
                <a:latin typeface="PMingLiU"/>
                <a:cs typeface="PMingLiU"/>
              </a:rPr>
              <a:t>クラ</a:t>
            </a:r>
            <a:r>
              <a:rPr dirty="0" sz="3950" spc="-195">
                <a:latin typeface="PMingLiU"/>
                <a:cs typeface="PMingLiU"/>
              </a:rPr>
              <a:t>シ</a:t>
            </a:r>
            <a:r>
              <a:rPr dirty="0" sz="3950" spc="5">
                <a:latin typeface="PMingLiU"/>
                <a:cs typeface="PMingLiU"/>
              </a:rPr>
              <a:t>ッ</a:t>
            </a:r>
            <a:r>
              <a:rPr dirty="0" sz="3950" spc="-155">
                <a:latin typeface="PMingLiU"/>
                <a:cs typeface="PMingLiU"/>
              </a:rPr>
              <a:t>ク</a:t>
            </a:r>
            <a:r>
              <a:rPr dirty="0" sz="3950" spc="5">
                <a:latin typeface="PMingLiU"/>
                <a:cs typeface="PMingLiU"/>
              </a:rPr>
              <a:t>エ</a:t>
            </a:r>
            <a:r>
              <a:rPr dirty="0" sz="3950" spc="-790">
                <a:latin typeface="PMingLiU"/>
                <a:cs typeface="PMingLiU"/>
              </a:rPr>
              <a:t>デ</a:t>
            </a:r>
            <a:r>
              <a:rPr dirty="0" sz="3950" spc="5">
                <a:latin typeface="PMingLiU"/>
                <a:cs typeface="PMingLiU"/>
              </a:rPr>
              <a:t>ィターと同じ操作性！</a:t>
            </a:r>
            <a:endParaRPr sz="3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5064" y="3598035"/>
            <a:ext cx="9929495" cy="2250440"/>
          </a:xfrm>
          <a:custGeom>
            <a:avLst/>
            <a:gdLst/>
            <a:ahLst/>
            <a:cxnLst/>
            <a:rect l="l" t="t" r="r" b="b"/>
            <a:pathLst>
              <a:path w="9929495" h="2250440">
                <a:moveTo>
                  <a:pt x="0" y="2249917"/>
                </a:moveTo>
                <a:lnTo>
                  <a:pt x="9929291" y="2249917"/>
                </a:lnTo>
                <a:lnTo>
                  <a:pt x="9929291" y="0"/>
                </a:lnTo>
                <a:lnTo>
                  <a:pt x="0" y="0"/>
                </a:lnTo>
                <a:lnTo>
                  <a:pt x="0" y="22499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5064" y="6600444"/>
            <a:ext cx="9929495" cy="3583304"/>
          </a:xfrm>
          <a:custGeom>
            <a:avLst/>
            <a:gdLst/>
            <a:ahLst/>
            <a:cxnLst/>
            <a:rect l="l" t="t" r="r" b="b"/>
            <a:pathLst>
              <a:path w="9929495" h="3583304">
                <a:moveTo>
                  <a:pt x="0" y="3583170"/>
                </a:moveTo>
                <a:lnTo>
                  <a:pt x="9929291" y="3583170"/>
                </a:lnTo>
                <a:lnTo>
                  <a:pt x="9929291" y="0"/>
                </a:lnTo>
                <a:lnTo>
                  <a:pt x="0" y="0"/>
                </a:lnTo>
                <a:lnTo>
                  <a:pt x="0" y="3583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9719" y="1467582"/>
            <a:ext cx="1233170" cy="1233170"/>
          </a:xfrm>
          <a:custGeom>
            <a:avLst/>
            <a:gdLst/>
            <a:ahLst/>
            <a:cxnLst/>
            <a:rect l="l" t="t" r="r" b="b"/>
            <a:pathLst>
              <a:path w="1233170" h="1233170">
                <a:moveTo>
                  <a:pt x="638969" y="0"/>
                </a:moveTo>
                <a:lnTo>
                  <a:pt x="593874" y="0"/>
                </a:lnTo>
                <a:lnTo>
                  <a:pt x="548876" y="3277"/>
                </a:lnTo>
                <a:lnTo>
                  <a:pt x="504169" y="9832"/>
                </a:lnTo>
                <a:lnTo>
                  <a:pt x="459947" y="19664"/>
                </a:lnTo>
                <a:lnTo>
                  <a:pt x="416403" y="32773"/>
                </a:lnTo>
                <a:lnTo>
                  <a:pt x="373732" y="49160"/>
                </a:lnTo>
                <a:lnTo>
                  <a:pt x="332128" y="68825"/>
                </a:lnTo>
                <a:lnTo>
                  <a:pt x="291784" y="91766"/>
                </a:lnTo>
                <a:lnTo>
                  <a:pt x="252895" y="117985"/>
                </a:lnTo>
                <a:lnTo>
                  <a:pt x="215654" y="147482"/>
                </a:lnTo>
                <a:lnTo>
                  <a:pt x="180256" y="180256"/>
                </a:lnTo>
                <a:lnTo>
                  <a:pt x="147482" y="215654"/>
                </a:lnTo>
                <a:lnTo>
                  <a:pt x="117985" y="252895"/>
                </a:lnTo>
                <a:lnTo>
                  <a:pt x="91766" y="291784"/>
                </a:lnTo>
                <a:lnTo>
                  <a:pt x="68825" y="332128"/>
                </a:lnTo>
                <a:lnTo>
                  <a:pt x="49160" y="373732"/>
                </a:lnTo>
                <a:lnTo>
                  <a:pt x="32773" y="416403"/>
                </a:lnTo>
                <a:lnTo>
                  <a:pt x="19664" y="459947"/>
                </a:lnTo>
                <a:lnTo>
                  <a:pt x="9832" y="504169"/>
                </a:lnTo>
                <a:lnTo>
                  <a:pt x="3277" y="548876"/>
                </a:lnTo>
                <a:lnTo>
                  <a:pt x="0" y="593875"/>
                </a:lnTo>
                <a:lnTo>
                  <a:pt x="0" y="638970"/>
                </a:lnTo>
                <a:lnTo>
                  <a:pt x="3277" y="683968"/>
                </a:lnTo>
                <a:lnTo>
                  <a:pt x="9832" y="728675"/>
                </a:lnTo>
                <a:lnTo>
                  <a:pt x="19664" y="772897"/>
                </a:lnTo>
                <a:lnTo>
                  <a:pt x="32773" y="816441"/>
                </a:lnTo>
                <a:lnTo>
                  <a:pt x="49160" y="859112"/>
                </a:lnTo>
                <a:lnTo>
                  <a:pt x="68825" y="900716"/>
                </a:lnTo>
                <a:lnTo>
                  <a:pt x="91766" y="941060"/>
                </a:lnTo>
                <a:lnTo>
                  <a:pt x="117985" y="979949"/>
                </a:lnTo>
                <a:lnTo>
                  <a:pt x="147482" y="1017190"/>
                </a:lnTo>
                <a:lnTo>
                  <a:pt x="180256" y="1052588"/>
                </a:lnTo>
                <a:lnTo>
                  <a:pt x="215654" y="1085362"/>
                </a:lnTo>
                <a:lnTo>
                  <a:pt x="252895" y="1114859"/>
                </a:lnTo>
                <a:lnTo>
                  <a:pt x="291784" y="1141078"/>
                </a:lnTo>
                <a:lnTo>
                  <a:pt x="332128" y="1164020"/>
                </a:lnTo>
                <a:lnTo>
                  <a:pt x="373732" y="1183684"/>
                </a:lnTo>
                <a:lnTo>
                  <a:pt x="416403" y="1200071"/>
                </a:lnTo>
                <a:lnTo>
                  <a:pt x="459947" y="1213180"/>
                </a:lnTo>
                <a:lnTo>
                  <a:pt x="504169" y="1223013"/>
                </a:lnTo>
                <a:lnTo>
                  <a:pt x="548876" y="1229567"/>
                </a:lnTo>
                <a:lnTo>
                  <a:pt x="593874" y="1232845"/>
                </a:lnTo>
                <a:lnTo>
                  <a:pt x="638969" y="1232845"/>
                </a:lnTo>
                <a:lnTo>
                  <a:pt x="683968" y="1229567"/>
                </a:lnTo>
                <a:lnTo>
                  <a:pt x="728675" y="1223013"/>
                </a:lnTo>
                <a:lnTo>
                  <a:pt x="772897" y="1213180"/>
                </a:lnTo>
                <a:lnTo>
                  <a:pt x="816441" y="1200071"/>
                </a:lnTo>
                <a:lnTo>
                  <a:pt x="859112" y="1183684"/>
                </a:lnTo>
                <a:lnTo>
                  <a:pt x="900716" y="1164020"/>
                </a:lnTo>
                <a:lnTo>
                  <a:pt x="941060" y="1141078"/>
                </a:lnTo>
                <a:lnTo>
                  <a:pt x="979949" y="1114859"/>
                </a:lnTo>
                <a:lnTo>
                  <a:pt x="1017190" y="1085362"/>
                </a:lnTo>
                <a:lnTo>
                  <a:pt x="1052588" y="1052588"/>
                </a:lnTo>
                <a:lnTo>
                  <a:pt x="1085362" y="1017190"/>
                </a:lnTo>
                <a:lnTo>
                  <a:pt x="1114859" y="979949"/>
                </a:lnTo>
                <a:lnTo>
                  <a:pt x="1141078" y="941060"/>
                </a:lnTo>
                <a:lnTo>
                  <a:pt x="1164019" y="900716"/>
                </a:lnTo>
                <a:lnTo>
                  <a:pt x="1183684" y="859112"/>
                </a:lnTo>
                <a:lnTo>
                  <a:pt x="1200071" y="816441"/>
                </a:lnTo>
                <a:lnTo>
                  <a:pt x="1213180" y="772897"/>
                </a:lnTo>
                <a:lnTo>
                  <a:pt x="1223012" y="728675"/>
                </a:lnTo>
                <a:lnTo>
                  <a:pt x="1229567" y="683968"/>
                </a:lnTo>
                <a:lnTo>
                  <a:pt x="1232844" y="638970"/>
                </a:lnTo>
                <a:lnTo>
                  <a:pt x="1232844" y="593875"/>
                </a:lnTo>
                <a:lnTo>
                  <a:pt x="1229567" y="548876"/>
                </a:lnTo>
                <a:lnTo>
                  <a:pt x="1223012" y="504169"/>
                </a:lnTo>
                <a:lnTo>
                  <a:pt x="1213180" y="459947"/>
                </a:lnTo>
                <a:lnTo>
                  <a:pt x="1200071" y="416403"/>
                </a:lnTo>
                <a:lnTo>
                  <a:pt x="1183684" y="373732"/>
                </a:lnTo>
                <a:lnTo>
                  <a:pt x="1164019" y="332128"/>
                </a:lnTo>
                <a:lnTo>
                  <a:pt x="1141078" y="291784"/>
                </a:lnTo>
                <a:lnTo>
                  <a:pt x="1114859" y="252895"/>
                </a:lnTo>
                <a:lnTo>
                  <a:pt x="1085362" y="215654"/>
                </a:lnTo>
                <a:lnTo>
                  <a:pt x="1052588" y="180256"/>
                </a:lnTo>
                <a:lnTo>
                  <a:pt x="1017190" y="147482"/>
                </a:lnTo>
                <a:lnTo>
                  <a:pt x="979949" y="117985"/>
                </a:lnTo>
                <a:lnTo>
                  <a:pt x="941060" y="91766"/>
                </a:lnTo>
                <a:lnTo>
                  <a:pt x="900716" y="68825"/>
                </a:lnTo>
                <a:lnTo>
                  <a:pt x="859112" y="49160"/>
                </a:lnTo>
                <a:lnTo>
                  <a:pt x="816441" y="32773"/>
                </a:lnTo>
                <a:lnTo>
                  <a:pt x="772897" y="19664"/>
                </a:lnTo>
                <a:lnTo>
                  <a:pt x="728675" y="9832"/>
                </a:lnTo>
                <a:lnTo>
                  <a:pt x="683968" y="3277"/>
                </a:lnTo>
                <a:lnTo>
                  <a:pt x="63896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84140" y="1400869"/>
            <a:ext cx="19444970" cy="1030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115"/>
              </a:lnSpc>
              <a:tabLst>
                <a:tab pos="1195705" algn="l"/>
              </a:tabLst>
            </a:pPr>
            <a:r>
              <a:rPr dirty="0" baseline="-12121" sz="12375" spc="1604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r>
              <a:rPr dirty="0" baseline="-12121" sz="12375" spc="1604">
                <a:solidFill>
                  <a:srgbClr val="FFFFFF"/>
                </a:solidFill>
                <a:latin typeface="PMingLiU"/>
                <a:cs typeface="PMingLiU"/>
              </a:rPr>
              <a:t>	</a:t>
            </a:r>
            <a:r>
              <a:rPr dirty="0" sz="6600" spc="-5" b="1">
                <a:latin typeface="Yu Gothic"/>
                <a:cs typeface="Yu Gothic"/>
              </a:rPr>
              <a:t>記事ごとに、新旧エ</a:t>
            </a:r>
            <a:r>
              <a:rPr dirty="0" sz="6600" spc="-1325" b="1">
                <a:latin typeface="Yu Gothic"/>
                <a:cs typeface="Yu Gothic"/>
              </a:rPr>
              <a:t>デ</a:t>
            </a:r>
            <a:r>
              <a:rPr dirty="0" sz="6600" spc="-5" b="1">
                <a:latin typeface="Yu Gothic"/>
                <a:cs typeface="Yu Gothic"/>
              </a:rPr>
              <a:t>ィターの使い分けがで</a:t>
            </a:r>
            <a:r>
              <a:rPr dirty="0" sz="6600" spc="-204" b="1">
                <a:latin typeface="Yu Gothic"/>
                <a:cs typeface="Yu Gothic"/>
              </a:rPr>
              <a:t>き</a:t>
            </a:r>
            <a:r>
              <a:rPr dirty="0" sz="6600" spc="-5" b="1">
                <a:latin typeface="Yu Gothic"/>
                <a:cs typeface="Yu Gothic"/>
              </a:rPr>
              <a:t>る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47157" y="4395542"/>
            <a:ext cx="660717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195" b="1">
                <a:latin typeface="Yu Gothic"/>
                <a:cs typeface="Yu Gothic"/>
              </a:rPr>
              <a:t>プ</a:t>
            </a:r>
            <a:r>
              <a:rPr dirty="0" sz="3950" spc="5" b="1">
                <a:latin typeface="Yu Gothic"/>
                <a:cs typeface="Yu Gothic"/>
              </a:rPr>
              <a:t>ラ</a:t>
            </a:r>
            <a:r>
              <a:rPr dirty="0" sz="3950" spc="-750" b="1">
                <a:latin typeface="Yu Gothic"/>
                <a:cs typeface="Yu Gothic"/>
              </a:rPr>
              <a:t>グ</a:t>
            </a:r>
            <a:r>
              <a:rPr dirty="0" sz="3950" spc="-170" b="1">
                <a:latin typeface="Yu Gothic"/>
                <a:cs typeface="Yu Gothic"/>
              </a:rPr>
              <a:t>イン『</a:t>
            </a:r>
            <a:r>
              <a:rPr dirty="0" sz="3950" spc="-85" b="1">
                <a:latin typeface="Yu Gothic"/>
                <a:cs typeface="Yu Gothic"/>
              </a:rPr>
              <a:t>Classic</a:t>
            </a:r>
            <a:r>
              <a:rPr dirty="0" sz="3950" spc="-65" b="1">
                <a:latin typeface="Yu Gothic"/>
                <a:cs typeface="Yu Gothic"/>
              </a:rPr>
              <a:t> </a:t>
            </a:r>
            <a:r>
              <a:rPr dirty="0" sz="3950" spc="-30" b="1">
                <a:latin typeface="Yu Gothic"/>
                <a:cs typeface="Yu Gothic"/>
              </a:rPr>
              <a:t>Editor</a:t>
            </a:r>
            <a:r>
              <a:rPr dirty="0" sz="3950" spc="-65" b="1">
                <a:latin typeface="Yu Gothic"/>
                <a:cs typeface="Yu Gothic"/>
              </a:rPr>
              <a:t>』</a:t>
            </a:r>
            <a:endParaRPr sz="395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7724" y="3637953"/>
            <a:ext cx="7536946" cy="2220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3321" y="6726340"/>
            <a:ext cx="9552777" cy="3331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14499" y="5966175"/>
            <a:ext cx="6235700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5">
                <a:latin typeface="PMingLiU"/>
                <a:cs typeface="PMingLiU"/>
              </a:rPr>
              <a:t>管理画面</a:t>
            </a:r>
            <a:r>
              <a:rPr dirty="0" sz="3950" spc="270">
                <a:latin typeface="PMingLiU"/>
                <a:cs typeface="PMingLiU"/>
              </a:rPr>
              <a:t> </a:t>
            </a:r>
            <a:r>
              <a:rPr dirty="0" sz="3950" spc="-70">
                <a:latin typeface="PMingLiU"/>
                <a:cs typeface="PMingLiU"/>
              </a:rPr>
              <a:t>&gt;</a:t>
            </a:r>
            <a:r>
              <a:rPr dirty="0" sz="3950" spc="270">
                <a:latin typeface="PMingLiU"/>
                <a:cs typeface="PMingLiU"/>
              </a:rPr>
              <a:t> </a:t>
            </a:r>
            <a:r>
              <a:rPr dirty="0" sz="3950" spc="5">
                <a:latin typeface="PMingLiU"/>
                <a:cs typeface="PMingLiU"/>
              </a:rPr>
              <a:t>設定</a:t>
            </a:r>
            <a:r>
              <a:rPr dirty="0" sz="3950" spc="275">
                <a:latin typeface="PMingLiU"/>
                <a:cs typeface="PMingLiU"/>
              </a:rPr>
              <a:t> </a:t>
            </a:r>
            <a:r>
              <a:rPr dirty="0" sz="3950" spc="-70">
                <a:latin typeface="PMingLiU"/>
                <a:cs typeface="PMingLiU"/>
              </a:rPr>
              <a:t>&gt;</a:t>
            </a:r>
            <a:r>
              <a:rPr dirty="0" sz="3950" spc="270">
                <a:latin typeface="PMingLiU"/>
                <a:cs typeface="PMingLiU"/>
              </a:rPr>
              <a:t> </a:t>
            </a:r>
            <a:r>
              <a:rPr dirty="0" sz="3950" spc="5">
                <a:latin typeface="PMingLiU"/>
                <a:cs typeface="PMingLiU"/>
              </a:rPr>
              <a:t>投稿設定</a:t>
            </a:r>
            <a:endParaRPr sz="3950">
              <a:latin typeface="PMingLiU"/>
              <a:cs typeface="PMingLiU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68960" y="284254"/>
            <a:ext cx="8662670" cy="68707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350" spc="-10"/>
              <a:t>クラ</a:t>
            </a:r>
            <a:r>
              <a:rPr dirty="0" sz="4350" spc="-229"/>
              <a:t>シ</a:t>
            </a:r>
            <a:r>
              <a:rPr dirty="0" sz="4350" spc="-10"/>
              <a:t>ッ</a:t>
            </a:r>
            <a:r>
              <a:rPr dirty="0" sz="4350" spc="-185"/>
              <a:t>ク</a:t>
            </a:r>
            <a:r>
              <a:rPr dirty="0" sz="4350" spc="-10"/>
              <a:t>エ</a:t>
            </a:r>
            <a:r>
              <a:rPr dirty="0" sz="4350" spc="-880"/>
              <a:t>デ</a:t>
            </a:r>
            <a:r>
              <a:rPr dirty="0" sz="4350" spc="-10"/>
              <a:t>ィターが恋</a:t>
            </a:r>
            <a:r>
              <a:rPr dirty="0" sz="4350" spc="-185"/>
              <a:t>し</a:t>
            </a:r>
            <a:r>
              <a:rPr dirty="0" sz="4350" spc="-10"/>
              <a:t>い方へ</a:t>
            </a:r>
            <a:endParaRPr sz="435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641699" y="4060474"/>
            <a:ext cx="16403319" cy="2890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800" spc="-1510" b="1">
                <a:latin typeface="Yu Gothic"/>
                <a:cs typeface="Yu Gothic"/>
              </a:rPr>
              <a:t>ブ</a:t>
            </a:r>
            <a:r>
              <a:rPr dirty="0" sz="18800" spc="-5" b="1">
                <a:latin typeface="Yu Gothic"/>
                <a:cs typeface="Yu Gothic"/>
              </a:rPr>
              <a:t>ロガ</a:t>
            </a:r>
            <a:r>
              <a:rPr dirty="0" sz="18800" spc="-1135" b="1">
                <a:latin typeface="Yu Gothic"/>
                <a:cs typeface="Yu Gothic"/>
              </a:rPr>
              <a:t>ー</a:t>
            </a:r>
            <a:r>
              <a:rPr dirty="0" sz="18800" spc="-5" b="1">
                <a:latin typeface="Yu Gothic"/>
                <a:cs typeface="Yu Gothic"/>
              </a:rPr>
              <a:t>さんへ</a:t>
            </a:r>
            <a:endParaRPr sz="1880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4634" y="1614652"/>
            <a:ext cx="9546590" cy="1047115"/>
          </a:xfrm>
          <a:custGeom>
            <a:avLst/>
            <a:gdLst/>
            <a:ahLst/>
            <a:cxnLst/>
            <a:rect l="l" t="t" r="r" b="b"/>
            <a:pathLst>
              <a:path w="9546590" h="1047114">
                <a:moveTo>
                  <a:pt x="9306331" y="0"/>
                </a:moveTo>
                <a:lnTo>
                  <a:pt x="241165" y="0"/>
                </a:lnTo>
                <a:lnTo>
                  <a:pt x="194711" y="183"/>
                </a:lnTo>
                <a:lnTo>
                  <a:pt x="127201" y="4963"/>
                </a:lnTo>
                <a:lnTo>
                  <a:pt x="70465" y="25950"/>
                </a:lnTo>
                <a:lnTo>
                  <a:pt x="25950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3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5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9305263" y="1047088"/>
                </a:lnTo>
                <a:lnTo>
                  <a:pt x="9351717" y="1046904"/>
                </a:lnTo>
                <a:lnTo>
                  <a:pt x="9419224" y="1042124"/>
                </a:lnTo>
                <a:lnTo>
                  <a:pt x="9475958" y="1021138"/>
                </a:lnTo>
                <a:lnTo>
                  <a:pt x="9520475" y="976623"/>
                </a:lnTo>
                <a:lnTo>
                  <a:pt x="9541465" y="919887"/>
                </a:lnTo>
                <a:lnTo>
                  <a:pt x="9546244" y="852827"/>
                </a:lnTo>
                <a:lnTo>
                  <a:pt x="9546428" y="806991"/>
                </a:lnTo>
                <a:lnTo>
                  <a:pt x="9546424" y="240097"/>
                </a:lnTo>
                <a:lnTo>
                  <a:pt x="9546244" y="194710"/>
                </a:lnTo>
                <a:lnTo>
                  <a:pt x="9541459" y="127184"/>
                </a:lnTo>
                <a:lnTo>
                  <a:pt x="9520475" y="70464"/>
                </a:lnTo>
                <a:lnTo>
                  <a:pt x="9475958" y="25950"/>
                </a:lnTo>
                <a:lnTo>
                  <a:pt x="9419241" y="4963"/>
                </a:lnTo>
                <a:lnTo>
                  <a:pt x="9352168" y="183"/>
                </a:lnTo>
                <a:lnTo>
                  <a:pt x="9306331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54155" y="1662641"/>
            <a:ext cx="901255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ち</a:t>
            </a:r>
            <a:r>
              <a:rPr dirty="0" sz="5900" spc="-325" b="1">
                <a:solidFill>
                  <a:srgbClr val="FFFFFF"/>
                </a:solidFill>
                <a:latin typeface="Yu Gothic"/>
                <a:cs typeface="Yu Gothic"/>
              </a:rPr>
              <a:t>ょ</a:t>
            </a:r>
            <a:r>
              <a:rPr dirty="0" sz="5900" spc="-85" b="1">
                <a:solidFill>
                  <a:srgbClr val="FFFFFF"/>
                </a:solidFill>
                <a:latin typeface="Yu Gothic"/>
                <a:cs typeface="Yu Gothic"/>
              </a:rPr>
              <a:t>っ</a:t>
            </a: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と便利なポイント集</a:t>
            </a:r>
            <a:endParaRPr sz="5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94129" y="1344677"/>
            <a:ext cx="4845878" cy="8619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621582" y="1673104"/>
            <a:ext cx="2430145" cy="343535"/>
          </a:xfrm>
          <a:custGeom>
            <a:avLst/>
            <a:gdLst/>
            <a:ahLst/>
            <a:cxnLst/>
            <a:rect l="l" t="t" r="r" b="b"/>
            <a:pathLst>
              <a:path w="2430144" h="343535">
                <a:moveTo>
                  <a:pt x="0" y="342973"/>
                </a:moveTo>
                <a:lnTo>
                  <a:pt x="2429833" y="342973"/>
                </a:lnTo>
                <a:lnTo>
                  <a:pt x="2429833" y="0"/>
                </a:lnTo>
                <a:lnTo>
                  <a:pt x="0" y="0"/>
                </a:lnTo>
                <a:lnTo>
                  <a:pt x="0" y="342973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497622" y="1339406"/>
            <a:ext cx="4851805" cy="8629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744494" y="1673104"/>
            <a:ext cx="2430145" cy="343535"/>
          </a:xfrm>
          <a:custGeom>
            <a:avLst/>
            <a:gdLst/>
            <a:ahLst/>
            <a:cxnLst/>
            <a:rect l="l" t="t" r="r" b="b"/>
            <a:pathLst>
              <a:path w="2430144" h="343535">
                <a:moveTo>
                  <a:pt x="0" y="342973"/>
                </a:moveTo>
                <a:lnTo>
                  <a:pt x="2429833" y="342973"/>
                </a:lnTo>
                <a:lnTo>
                  <a:pt x="2429833" y="0"/>
                </a:lnTo>
                <a:lnTo>
                  <a:pt x="0" y="0"/>
                </a:lnTo>
                <a:lnTo>
                  <a:pt x="0" y="342973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37548" y="165304"/>
            <a:ext cx="4048125" cy="7296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600" spc="-355" b="1">
                <a:latin typeface="Yu Gothic"/>
                <a:cs typeface="Yu Gothic"/>
              </a:rPr>
              <a:t>ブ</a:t>
            </a:r>
            <a:r>
              <a:rPr dirty="0" sz="4600" spc="15" b="1">
                <a:latin typeface="Yu Gothic"/>
                <a:cs typeface="Yu Gothic"/>
              </a:rPr>
              <a:t>ロガ</a:t>
            </a:r>
            <a:r>
              <a:rPr dirty="0" sz="4600" spc="-265" b="1">
                <a:latin typeface="Yu Gothic"/>
                <a:cs typeface="Yu Gothic"/>
              </a:rPr>
              <a:t>ー</a:t>
            </a:r>
            <a:r>
              <a:rPr dirty="0" sz="4600" spc="15" b="1">
                <a:latin typeface="Yu Gothic"/>
                <a:cs typeface="Yu Gothic"/>
              </a:rPr>
              <a:t>さんへ</a:t>
            </a:r>
            <a:endParaRPr sz="460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2764" y="1433445"/>
            <a:ext cx="1212850" cy="1212850"/>
          </a:xfrm>
          <a:custGeom>
            <a:avLst/>
            <a:gdLst/>
            <a:ahLst/>
            <a:cxnLst/>
            <a:rect l="l" t="t" r="r" b="b"/>
            <a:pathLst>
              <a:path w="1212850" h="1212850">
                <a:moveTo>
                  <a:pt x="628311" y="0"/>
                </a:moveTo>
                <a:lnTo>
                  <a:pt x="583968" y="0"/>
                </a:lnTo>
                <a:lnTo>
                  <a:pt x="539721" y="3222"/>
                </a:lnTo>
                <a:lnTo>
                  <a:pt x="495759" y="9668"/>
                </a:lnTo>
                <a:lnTo>
                  <a:pt x="452275" y="19336"/>
                </a:lnTo>
                <a:lnTo>
                  <a:pt x="409457" y="32227"/>
                </a:lnTo>
                <a:lnTo>
                  <a:pt x="367498" y="48340"/>
                </a:lnTo>
                <a:lnTo>
                  <a:pt x="326588" y="67677"/>
                </a:lnTo>
                <a:lnTo>
                  <a:pt x="286917" y="90236"/>
                </a:lnTo>
                <a:lnTo>
                  <a:pt x="248677" y="116018"/>
                </a:lnTo>
                <a:lnTo>
                  <a:pt x="212057" y="145022"/>
                </a:lnTo>
                <a:lnTo>
                  <a:pt x="177249" y="177249"/>
                </a:lnTo>
                <a:lnTo>
                  <a:pt x="145022" y="212057"/>
                </a:lnTo>
                <a:lnTo>
                  <a:pt x="116017" y="248677"/>
                </a:lnTo>
                <a:lnTo>
                  <a:pt x="90236" y="286918"/>
                </a:lnTo>
                <a:lnTo>
                  <a:pt x="67677" y="326588"/>
                </a:lnTo>
                <a:lnTo>
                  <a:pt x="48340" y="367499"/>
                </a:lnTo>
                <a:lnTo>
                  <a:pt x="32227" y="409458"/>
                </a:lnTo>
                <a:lnTo>
                  <a:pt x="19336" y="452275"/>
                </a:lnTo>
                <a:lnTo>
                  <a:pt x="9668" y="495760"/>
                </a:lnTo>
                <a:lnTo>
                  <a:pt x="3222" y="539721"/>
                </a:lnTo>
                <a:lnTo>
                  <a:pt x="0" y="583969"/>
                </a:lnTo>
                <a:lnTo>
                  <a:pt x="0" y="628312"/>
                </a:lnTo>
                <a:lnTo>
                  <a:pt x="3222" y="672560"/>
                </a:lnTo>
                <a:lnTo>
                  <a:pt x="9668" y="716521"/>
                </a:lnTo>
                <a:lnTo>
                  <a:pt x="19336" y="760006"/>
                </a:lnTo>
                <a:lnTo>
                  <a:pt x="32227" y="802823"/>
                </a:lnTo>
                <a:lnTo>
                  <a:pt x="48340" y="844782"/>
                </a:lnTo>
                <a:lnTo>
                  <a:pt x="67677" y="885693"/>
                </a:lnTo>
                <a:lnTo>
                  <a:pt x="90236" y="925363"/>
                </a:lnTo>
                <a:lnTo>
                  <a:pt x="116017" y="963604"/>
                </a:lnTo>
                <a:lnTo>
                  <a:pt x="145022" y="1000224"/>
                </a:lnTo>
                <a:lnTo>
                  <a:pt x="177249" y="1035032"/>
                </a:lnTo>
                <a:lnTo>
                  <a:pt x="212057" y="1067259"/>
                </a:lnTo>
                <a:lnTo>
                  <a:pt x="248677" y="1096263"/>
                </a:lnTo>
                <a:lnTo>
                  <a:pt x="286917" y="1122045"/>
                </a:lnTo>
                <a:lnTo>
                  <a:pt x="326588" y="1144604"/>
                </a:lnTo>
                <a:lnTo>
                  <a:pt x="367498" y="1163940"/>
                </a:lnTo>
                <a:lnTo>
                  <a:pt x="409457" y="1180054"/>
                </a:lnTo>
                <a:lnTo>
                  <a:pt x="452275" y="1192944"/>
                </a:lnTo>
                <a:lnTo>
                  <a:pt x="495759" y="1202613"/>
                </a:lnTo>
                <a:lnTo>
                  <a:pt x="539721" y="1209058"/>
                </a:lnTo>
                <a:lnTo>
                  <a:pt x="583968" y="1212281"/>
                </a:lnTo>
                <a:lnTo>
                  <a:pt x="628311" y="1212281"/>
                </a:lnTo>
                <a:lnTo>
                  <a:pt x="672559" y="1209058"/>
                </a:lnTo>
                <a:lnTo>
                  <a:pt x="716520" y="1202613"/>
                </a:lnTo>
                <a:lnTo>
                  <a:pt x="760005" y="1192944"/>
                </a:lnTo>
                <a:lnTo>
                  <a:pt x="802822" y="1180054"/>
                </a:lnTo>
                <a:lnTo>
                  <a:pt x="844782" y="1163940"/>
                </a:lnTo>
                <a:lnTo>
                  <a:pt x="885692" y="1144604"/>
                </a:lnTo>
                <a:lnTo>
                  <a:pt x="925363" y="1122045"/>
                </a:lnTo>
                <a:lnTo>
                  <a:pt x="963603" y="1096263"/>
                </a:lnTo>
                <a:lnTo>
                  <a:pt x="1000223" y="1067259"/>
                </a:lnTo>
                <a:lnTo>
                  <a:pt x="1035031" y="1035032"/>
                </a:lnTo>
                <a:lnTo>
                  <a:pt x="1067258" y="1000224"/>
                </a:lnTo>
                <a:lnTo>
                  <a:pt x="1096263" y="963604"/>
                </a:lnTo>
                <a:lnTo>
                  <a:pt x="1122044" y="925363"/>
                </a:lnTo>
                <a:lnTo>
                  <a:pt x="1144604" y="885693"/>
                </a:lnTo>
                <a:lnTo>
                  <a:pt x="1163940" y="844782"/>
                </a:lnTo>
                <a:lnTo>
                  <a:pt x="1180054" y="802823"/>
                </a:lnTo>
                <a:lnTo>
                  <a:pt x="1192944" y="760006"/>
                </a:lnTo>
                <a:lnTo>
                  <a:pt x="1202613" y="716521"/>
                </a:lnTo>
                <a:lnTo>
                  <a:pt x="1209058" y="672560"/>
                </a:lnTo>
                <a:lnTo>
                  <a:pt x="1212281" y="628312"/>
                </a:lnTo>
                <a:lnTo>
                  <a:pt x="1212281" y="583969"/>
                </a:lnTo>
                <a:lnTo>
                  <a:pt x="1209058" y="539721"/>
                </a:lnTo>
                <a:lnTo>
                  <a:pt x="1202613" y="495760"/>
                </a:lnTo>
                <a:lnTo>
                  <a:pt x="1192944" y="452275"/>
                </a:lnTo>
                <a:lnTo>
                  <a:pt x="1180054" y="409458"/>
                </a:lnTo>
                <a:lnTo>
                  <a:pt x="1163940" y="367499"/>
                </a:lnTo>
                <a:lnTo>
                  <a:pt x="1144604" y="326588"/>
                </a:lnTo>
                <a:lnTo>
                  <a:pt x="1122044" y="286918"/>
                </a:lnTo>
                <a:lnTo>
                  <a:pt x="1096263" y="248677"/>
                </a:lnTo>
                <a:lnTo>
                  <a:pt x="1067258" y="212057"/>
                </a:lnTo>
                <a:lnTo>
                  <a:pt x="1035031" y="177249"/>
                </a:lnTo>
                <a:lnTo>
                  <a:pt x="1000223" y="145022"/>
                </a:lnTo>
                <a:lnTo>
                  <a:pt x="963603" y="116018"/>
                </a:lnTo>
                <a:lnTo>
                  <a:pt x="925363" y="90236"/>
                </a:lnTo>
                <a:lnTo>
                  <a:pt x="885692" y="67677"/>
                </a:lnTo>
                <a:lnTo>
                  <a:pt x="844782" y="48340"/>
                </a:lnTo>
                <a:lnTo>
                  <a:pt x="802822" y="32227"/>
                </a:lnTo>
                <a:lnTo>
                  <a:pt x="760005" y="19336"/>
                </a:lnTo>
                <a:lnTo>
                  <a:pt x="716520" y="9668"/>
                </a:lnTo>
                <a:lnTo>
                  <a:pt x="672559" y="3222"/>
                </a:lnTo>
                <a:lnTo>
                  <a:pt x="62831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66854" y="1379927"/>
            <a:ext cx="1072515" cy="12820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0">
                <a:solidFill>
                  <a:srgbClr val="FFFFFF"/>
                </a:solidFill>
                <a:latin typeface="PMingLiU"/>
                <a:cs typeface="PMingLiU"/>
              </a:rPr>
              <a:t>２</a:t>
            </a:r>
            <a:endParaRPr sz="825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4859" y="2971502"/>
            <a:ext cx="7127875" cy="4890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10005">
              <a:lnSpc>
                <a:spcPct val="124900"/>
              </a:lnSpc>
              <a:spcBef>
                <a:spcPts val="100"/>
              </a:spcBef>
            </a:pPr>
            <a:r>
              <a:rPr dirty="0" sz="6600" spc="-535" b="1">
                <a:latin typeface="Yu Gothic"/>
                <a:cs typeface="Yu Gothic"/>
              </a:rPr>
              <a:t>ス</a:t>
            </a:r>
            <a:r>
              <a:rPr dirty="0" sz="6600" spc="-5" b="1">
                <a:latin typeface="Yu Gothic"/>
                <a:cs typeface="Yu Gothic"/>
              </a:rPr>
              <a:t>マホから投稿 </a:t>
            </a:r>
            <a:r>
              <a:rPr dirty="0" sz="6600" spc="-405" b="1">
                <a:latin typeface="Yu Gothic"/>
                <a:cs typeface="Yu Gothic"/>
              </a:rPr>
              <a:t>し</a:t>
            </a:r>
            <a:r>
              <a:rPr dirty="0" sz="6600" spc="-5" b="1">
                <a:latin typeface="Yu Gothic"/>
                <a:cs typeface="Yu Gothic"/>
              </a:rPr>
              <a:t>やすい</a:t>
            </a:r>
            <a:endParaRPr sz="6600">
              <a:latin typeface="Yu Gothic"/>
              <a:cs typeface="Yu Gothic"/>
            </a:endParaRPr>
          </a:p>
          <a:p>
            <a:pPr marL="148590">
              <a:lnSpc>
                <a:spcPct val="100000"/>
              </a:lnSpc>
              <a:spcBef>
                <a:spcPts val="7840"/>
              </a:spcBef>
            </a:pPr>
            <a:r>
              <a:rPr dirty="0" sz="3950" spc="5">
                <a:latin typeface="PMingLiU"/>
                <a:cs typeface="PMingLiU"/>
              </a:rPr>
              <a:t>入れたいコンテンツは</a:t>
            </a:r>
            <a:endParaRPr sz="3950">
              <a:latin typeface="PMingLiU"/>
              <a:cs typeface="PMingLiU"/>
            </a:endParaRPr>
          </a:p>
          <a:p>
            <a:pPr marL="148590">
              <a:lnSpc>
                <a:spcPct val="100000"/>
              </a:lnSpc>
              <a:spcBef>
                <a:spcPts val="1195"/>
              </a:spcBef>
            </a:pPr>
            <a:r>
              <a:rPr dirty="0" sz="3950" spc="-315">
                <a:latin typeface="PMingLiU"/>
                <a:cs typeface="PMingLiU"/>
              </a:rPr>
              <a:t>ブ</a:t>
            </a:r>
            <a:r>
              <a:rPr dirty="0" sz="3950" spc="5">
                <a:latin typeface="PMingLiU"/>
                <a:cs typeface="PMingLiU"/>
              </a:rPr>
              <a:t>ロックを選</a:t>
            </a:r>
            <a:r>
              <a:rPr dirty="0" sz="3950" spc="-235">
                <a:latin typeface="PMingLiU"/>
                <a:cs typeface="PMingLiU"/>
              </a:rPr>
              <a:t>ん</a:t>
            </a:r>
            <a:r>
              <a:rPr dirty="0" sz="3950" spc="5">
                <a:latin typeface="PMingLiU"/>
                <a:cs typeface="PMingLiU"/>
              </a:rPr>
              <a:t>で入れるだけ！</a:t>
            </a:r>
            <a:endParaRPr sz="3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9793" y="2249011"/>
            <a:ext cx="4977130" cy="3658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0385" marR="1336675" indent="-502920">
              <a:lnSpc>
                <a:spcPct val="100000"/>
              </a:lnSpc>
              <a:spcBef>
                <a:spcPts val="95"/>
              </a:spcBef>
              <a:buSzPct val="144444"/>
              <a:buChar char="•"/>
              <a:tabLst>
                <a:tab pos="541020" algn="l"/>
              </a:tabLst>
            </a:pP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ロックの </a:t>
            </a:r>
            <a:r>
              <a:rPr dirty="0" sz="4950" spc="-5" b="1">
                <a:latin typeface="Yu Gothic"/>
                <a:cs typeface="Yu Gothic"/>
              </a:rPr>
              <a:t>入力情報</a:t>
            </a:r>
            <a:endParaRPr sz="4950">
              <a:latin typeface="Yu Gothic"/>
              <a:cs typeface="Yu Gothic"/>
            </a:endParaRPr>
          </a:p>
          <a:p>
            <a:pPr marL="540385" marR="30480" indent="-502920">
              <a:lnSpc>
                <a:spcPct val="100000"/>
              </a:lnSpc>
              <a:spcBef>
                <a:spcPts val="4855"/>
              </a:spcBef>
              <a:buSzPct val="144444"/>
              <a:buChar char="•"/>
              <a:tabLst>
                <a:tab pos="541020" algn="l"/>
              </a:tabLst>
            </a:pPr>
            <a:r>
              <a:rPr dirty="0" sz="4950" spc="-5" b="1">
                <a:latin typeface="Yu Gothic"/>
                <a:cs typeface="Yu Gothic"/>
              </a:rPr>
              <a:t>詳細設定画面の </a:t>
            </a:r>
            <a:r>
              <a:rPr dirty="0" sz="4950" spc="-70" b="1">
                <a:latin typeface="Yu Gothic"/>
                <a:cs typeface="Yu Gothic"/>
              </a:rPr>
              <a:t>表示</a:t>
            </a:r>
            <a:r>
              <a:rPr dirty="0" sz="4950" spc="-35" b="1">
                <a:latin typeface="Yu Gothic"/>
                <a:cs typeface="Yu Gothic"/>
              </a:rPr>
              <a:t>/</a:t>
            </a:r>
            <a:r>
              <a:rPr dirty="0" sz="4950" spc="-70" b="1">
                <a:latin typeface="Yu Gothic"/>
                <a:cs typeface="Yu Gothic"/>
              </a:rPr>
              <a:t>非表示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6" name="object 6"/>
          <p:cNvSpPr/>
          <p:nvPr/>
        </p:nvSpPr>
        <p:spPr>
          <a:xfrm>
            <a:off x="9036374" y="0"/>
            <a:ext cx="7580921" cy="1126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9431" y="3315365"/>
            <a:ext cx="18726150" cy="4402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27930" marR="5080" indent="-5015865">
              <a:lnSpc>
                <a:spcPct val="125400"/>
              </a:lnSpc>
              <a:spcBef>
                <a:spcPts val="95"/>
              </a:spcBef>
            </a:pPr>
            <a:r>
              <a:rPr dirty="0" sz="11450" spc="-165" b="1">
                <a:latin typeface="Yu Gothic"/>
                <a:cs typeface="Yu Gothic"/>
              </a:rPr>
              <a:t>HTML・CSS・マー</a:t>
            </a:r>
            <a:r>
              <a:rPr dirty="0" sz="11450" spc="-434" b="1">
                <a:latin typeface="Yu Gothic"/>
                <a:cs typeface="Yu Gothic"/>
              </a:rPr>
              <a:t>ク</a:t>
            </a:r>
            <a:r>
              <a:rPr dirty="0" sz="11450" spc="20" b="1">
                <a:latin typeface="Yu Gothic"/>
                <a:cs typeface="Yu Gothic"/>
              </a:rPr>
              <a:t>ダウン </a:t>
            </a:r>
            <a:r>
              <a:rPr dirty="0" sz="11450" spc="25" b="1">
                <a:latin typeface="Yu Gothic"/>
                <a:cs typeface="Yu Gothic"/>
              </a:rPr>
              <a:t>が使</a:t>
            </a:r>
            <a:r>
              <a:rPr dirty="0" sz="11450" spc="-434" b="1">
                <a:latin typeface="Yu Gothic"/>
                <a:cs typeface="Yu Gothic"/>
              </a:rPr>
              <a:t>え</a:t>
            </a:r>
            <a:r>
              <a:rPr dirty="0" sz="11450" spc="25" b="1">
                <a:latin typeface="Yu Gothic"/>
                <a:cs typeface="Yu Gothic"/>
              </a:rPr>
              <a:t>る方へ</a:t>
            </a:r>
            <a:endParaRPr sz="1145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4634" y="1614652"/>
            <a:ext cx="9546590" cy="1047115"/>
          </a:xfrm>
          <a:custGeom>
            <a:avLst/>
            <a:gdLst/>
            <a:ahLst/>
            <a:cxnLst/>
            <a:rect l="l" t="t" r="r" b="b"/>
            <a:pathLst>
              <a:path w="9546590" h="1047114">
                <a:moveTo>
                  <a:pt x="9306331" y="0"/>
                </a:moveTo>
                <a:lnTo>
                  <a:pt x="241165" y="0"/>
                </a:lnTo>
                <a:lnTo>
                  <a:pt x="194711" y="183"/>
                </a:lnTo>
                <a:lnTo>
                  <a:pt x="127201" y="4963"/>
                </a:lnTo>
                <a:lnTo>
                  <a:pt x="70465" y="25950"/>
                </a:lnTo>
                <a:lnTo>
                  <a:pt x="25950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3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5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9305263" y="1047088"/>
                </a:lnTo>
                <a:lnTo>
                  <a:pt x="9351717" y="1046904"/>
                </a:lnTo>
                <a:lnTo>
                  <a:pt x="9419224" y="1042124"/>
                </a:lnTo>
                <a:lnTo>
                  <a:pt x="9475958" y="1021138"/>
                </a:lnTo>
                <a:lnTo>
                  <a:pt x="9520475" y="976623"/>
                </a:lnTo>
                <a:lnTo>
                  <a:pt x="9541465" y="919887"/>
                </a:lnTo>
                <a:lnTo>
                  <a:pt x="9546244" y="852827"/>
                </a:lnTo>
                <a:lnTo>
                  <a:pt x="9546428" y="806991"/>
                </a:lnTo>
                <a:lnTo>
                  <a:pt x="9546424" y="240097"/>
                </a:lnTo>
                <a:lnTo>
                  <a:pt x="9546244" y="194710"/>
                </a:lnTo>
                <a:lnTo>
                  <a:pt x="9541459" y="127184"/>
                </a:lnTo>
                <a:lnTo>
                  <a:pt x="9520475" y="70464"/>
                </a:lnTo>
                <a:lnTo>
                  <a:pt x="9475958" y="25950"/>
                </a:lnTo>
                <a:lnTo>
                  <a:pt x="9419241" y="4963"/>
                </a:lnTo>
                <a:lnTo>
                  <a:pt x="9352168" y="183"/>
                </a:lnTo>
                <a:lnTo>
                  <a:pt x="9306331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54155" y="1662641"/>
            <a:ext cx="901255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ち</a:t>
            </a:r>
            <a:r>
              <a:rPr dirty="0" sz="5900" spc="-325" b="1">
                <a:solidFill>
                  <a:srgbClr val="FFFFFF"/>
                </a:solidFill>
                <a:latin typeface="Yu Gothic"/>
                <a:cs typeface="Yu Gothic"/>
              </a:rPr>
              <a:t>ょ</a:t>
            </a:r>
            <a:r>
              <a:rPr dirty="0" sz="5900" spc="-85" b="1">
                <a:solidFill>
                  <a:srgbClr val="FFFFFF"/>
                </a:solidFill>
                <a:latin typeface="Yu Gothic"/>
                <a:cs typeface="Yu Gothic"/>
              </a:rPr>
              <a:t>っ</a:t>
            </a: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と便利なポイント集</a:t>
            </a:r>
            <a:endParaRPr sz="5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11836" y="3769384"/>
            <a:ext cx="17058640" cy="3742690"/>
          </a:xfrm>
          <a:prstGeom prst="rect">
            <a:avLst/>
          </a:prstGeom>
        </p:spPr>
        <p:txBody>
          <a:bodyPr wrap="square" lIns="0" tIns="417830" rIns="0" bIns="0" rtlCol="0" vert="horz">
            <a:spAutoFit/>
          </a:bodyPr>
          <a:lstStyle/>
          <a:p>
            <a:pPr marL="1289685" indent="-1277620">
              <a:lnSpc>
                <a:spcPct val="100000"/>
              </a:lnSpc>
              <a:spcBef>
                <a:spcPts val="3290"/>
              </a:spcBef>
              <a:buAutoNum type="arabicPeriod"/>
              <a:tabLst>
                <a:tab pos="1289685" algn="l"/>
                <a:tab pos="1290320" algn="l"/>
              </a:tabLst>
            </a:pPr>
            <a:r>
              <a:rPr dirty="0" sz="5450" spc="-125" b="1">
                <a:latin typeface="Yu Gothic"/>
                <a:cs typeface="Yu Gothic"/>
              </a:rPr>
              <a:t>CSS</a:t>
            </a:r>
            <a:r>
              <a:rPr dirty="0" sz="5450" spc="-180" b="1">
                <a:latin typeface="Yu Gothic"/>
                <a:cs typeface="Yu Gothic"/>
              </a:rPr>
              <a:t>のク</a:t>
            </a:r>
            <a:r>
              <a:rPr dirty="0" sz="5450" spc="-175" b="1">
                <a:latin typeface="Yu Gothic"/>
                <a:cs typeface="Yu Gothic"/>
              </a:rPr>
              <a:t>ラ</a:t>
            </a:r>
            <a:r>
              <a:rPr dirty="0" sz="5450" spc="-35" b="1">
                <a:latin typeface="Yu Gothic"/>
                <a:cs typeface="Yu Gothic"/>
              </a:rPr>
              <a:t>ス、</a:t>
            </a:r>
            <a:r>
              <a:rPr dirty="0" sz="5450" spc="-25" b="1">
                <a:latin typeface="Yu Gothic"/>
                <a:cs typeface="Yu Gothic"/>
              </a:rPr>
              <a:t>HTML</a:t>
            </a:r>
            <a:r>
              <a:rPr dirty="0" sz="5450" spc="-35" b="1">
                <a:latin typeface="Yu Gothic"/>
                <a:cs typeface="Yu Gothic"/>
              </a:rPr>
              <a:t>アンカーを設定で</a:t>
            </a:r>
            <a:r>
              <a:rPr dirty="0" sz="5450" spc="-175" b="1">
                <a:latin typeface="Yu Gothic"/>
                <a:cs typeface="Yu Gothic"/>
              </a:rPr>
              <a:t>き</a:t>
            </a:r>
            <a:r>
              <a:rPr dirty="0" sz="5450" spc="-10" b="1">
                <a:latin typeface="Yu Gothic"/>
                <a:cs typeface="Yu Gothic"/>
              </a:rPr>
              <a:t>る</a:t>
            </a:r>
            <a:endParaRPr sz="5450">
              <a:latin typeface="Yu Gothic"/>
              <a:cs typeface="Yu Gothic"/>
            </a:endParaRPr>
          </a:p>
          <a:p>
            <a:pPr marL="1289685" indent="-1277620">
              <a:lnSpc>
                <a:spcPct val="100000"/>
              </a:lnSpc>
              <a:spcBef>
                <a:spcPts val="3190"/>
              </a:spcBef>
              <a:buAutoNum type="arabicPeriod"/>
              <a:tabLst>
                <a:tab pos="1289685" algn="l"/>
                <a:tab pos="1290320" algn="l"/>
              </a:tabLst>
            </a:pPr>
            <a:r>
              <a:rPr dirty="0" sz="5450" spc="-10" b="1">
                <a:latin typeface="Yu Gothic"/>
                <a:cs typeface="Yu Gothic"/>
              </a:rPr>
              <a:t>一部のマー</a:t>
            </a:r>
            <a:r>
              <a:rPr dirty="0" sz="5450" spc="-229" b="1">
                <a:latin typeface="Yu Gothic"/>
                <a:cs typeface="Yu Gothic"/>
              </a:rPr>
              <a:t>ク</a:t>
            </a:r>
            <a:r>
              <a:rPr dirty="0" sz="5450" spc="-10" b="1">
                <a:latin typeface="Yu Gothic"/>
                <a:cs typeface="Yu Gothic"/>
              </a:rPr>
              <a:t>ダウンが使</a:t>
            </a:r>
            <a:r>
              <a:rPr dirty="0" sz="5450" spc="-229" b="1">
                <a:latin typeface="Yu Gothic"/>
                <a:cs typeface="Yu Gothic"/>
              </a:rPr>
              <a:t>え</a:t>
            </a:r>
            <a:r>
              <a:rPr dirty="0" sz="5450" spc="-10" b="1">
                <a:latin typeface="Yu Gothic"/>
                <a:cs typeface="Yu Gothic"/>
              </a:rPr>
              <a:t>る</a:t>
            </a:r>
            <a:endParaRPr sz="5450">
              <a:latin typeface="Yu Gothic"/>
              <a:cs typeface="Yu Gothic"/>
            </a:endParaRPr>
          </a:p>
          <a:p>
            <a:pPr marL="1289685" indent="-1277620">
              <a:lnSpc>
                <a:spcPct val="100000"/>
              </a:lnSpc>
              <a:spcBef>
                <a:spcPts val="3270"/>
              </a:spcBef>
              <a:buAutoNum type="arabicPeriod"/>
              <a:tabLst>
                <a:tab pos="1289685" algn="l"/>
                <a:tab pos="1290320" algn="l"/>
              </a:tabLst>
            </a:pPr>
            <a:r>
              <a:rPr dirty="0" sz="5450" spc="-40" b="1">
                <a:latin typeface="Yu Gothic"/>
                <a:cs typeface="Yu Gothic"/>
              </a:rPr>
              <a:t>部分的に</a:t>
            </a:r>
            <a:r>
              <a:rPr dirty="0" sz="5450" spc="-35" b="1">
                <a:latin typeface="Yu Gothic"/>
                <a:cs typeface="Yu Gothic"/>
              </a:rPr>
              <a:t>HTML</a:t>
            </a:r>
            <a:r>
              <a:rPr dirty="0" sz="5450" spc="-40" b="1">
                <a:latin typeface="Yu Gothic"/>
                <a:cs typeface="Yu Gothic"/>
              </a:rPr>
              <a:t>が使</a:t>
            </a:r>
            <a:r>
              <a:rPr dirty="0" sz="5450" spc="-229" b="1">
                <a:latin typeface="Yu Gothic"/>
                <a:cs typeface="Yu Gothic"/>
              </a:rPr>
              <a:t>え</a:t>
            </a:r>
            <a:r>
              <a:rPr dirty="0" sz="5450" spc="-10" b="1">
                <a:latin typeface="Yu Gothic"/>
                <a:cs typeface="Yu Gothic"/>
              </a:rPr>
              <a:t>る（</a:t>
            </a:r>
            <a:r>
              <a:rPr dirty="0" sz="5450" spc="-450" b="1">
                <a:latin typeface="Yu Gothic"/>
                <a:cs typeface="Yu Gothic"/>
              </a:rPr>
              <a:t>ブ</a:t>
            </a:r>
            <a:r>
              <a:rPr dirty="0" sz="5450" spc="-40" b="1">
                <a:latin typeface="Yu Gothic"/>
                <a:cs typeface="Yu Gothic"/>
              </a:rPr>
              <a:t>ロックの</a:t>
            </a:r>
            <a:r>
              <a:rPr dirty="0" sz="5450" spc="-30" b="1">
                <a:latin typeface="Yu Gothic"/>
                <a:cs typeface="Yu Gothic"/>
              </a:rPr>
              <a:t>HTML</a:t>
            </a:r>
            <a:r>
              <a:rPr dirty="0" sz="5450" spc="-40" b="1">
                <a:latin typeface="Yu Gothic"/>
                <a:cs typeface="Yu Gothic"/>
              </a:rPr>
              <a:t>編集）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06074" y="1296160"/>
            <a:ext cx="16158844" cy="10560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750" spc="295" b="0">
                <a:latin typeface="PMingLiU"/>
                <a:cs typeface="PMingLiU"/>
              </a:rPr>
              <a:t>HTML</a:t>
            </a:r>
            <a:r>
              <a:rPr dirty="0" sz="6750" spc="445" b="0">
                <a:latin typeface="PMingLiU"/>
                <a:cs typeface="PMingLiU"/>
              </a:rPr>
              <a:t>・</a:t>
            </a:r>
            <a:r>
              <a:rPr dirty="0" sz="6750" spc="245" b="0">
                <a:latin typeface="PMingLiU"/>
                <a:cs typeface="PMingLiU"/>
              </a:rPr>
              <a:t>CSS</a:t>
            </a:r>
            <a:r>
              <a:rPr dirty="0" sz="6750" spc="445" b="0">
                <a:latin typeface="PMingLiU"/>
                <a:cs typeface="PMingLiU"/>
              </a:rPr>
              <a:t>・マー</a:t>
            </a:r>
            <a:r>
              <a:rPr dirty="0" sz="6750" spc="-265" b="0">
                <a:latin typeface="PMingLiU"/>
                <a:cs typeface="PMingLiU"/>
              </a:rPr>
              <a:t>ク</a:t>
            </a:r>
            <a:r>
              <a:rPr dirty="0" sz="6750" spc="10" b="0">
                <a:latin typeface="PMingLiU"/>
                <a:cs typeface="PMingLiU"/>
              </a:rPr>
              <a:t>ダウンが使</a:t>
            </a:r>
            <a:r>
              <a:rPr dirty="0" sz="6750" spc="-265" b="0">
                <a:latin typeface="PMingLiU"/>
                <a:cs typeface="PMingLiU"/>
              </a:rPr>
              <a:t>え</a:t>
            </a:r>
            <a:r>
              <a:rPr dirty="0" sz="6750" spc="10" b="0">
                <a:latin typeface="PMingLiU"/>
                <a:cs typeface="PMingLiU"/>
              </a:rPr>
              <a:t>る方へ</a:t>
            </a:r>
            <a:endParaRPr sz="67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1217" y="7517358"/>
            <a:ext cx="1804670" cy="1695450"/>
          </a:xfrm>
          <a:custGeom>
            <a:avLst/>
            <a:gdLst/>
            <a:ahLst/>
            <a:cxnLst/>
            <a:rect l="l" t="t" r="r" b="b"/>
            <a:pathLst>
              <a:path w="1804669" h="1695450">
                <a:moveTo>
                  <a:pt x="240861" y="0"/>
                </a:moveTo>
                <a:lnTo>
                  <a:pt x="0" y="1460452"/>
                </a:lnTo>
                <a:lnTo>
                  <a:pt x="1563229" y="1695446"/>
                </a:lnTo>
                <a:lnTo>
                  <a:pt x="1804091" y="234965"/>
                </a:lnTo>
                <a:lnTo>
                  <a:pt x="240861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652080" y="7355455"/>
            <a:ext cx="1870710" cy="397510"/>
          </a:xfrm>
          <a:custGeom>
            <a:avLst/>
            <a:gdLst/>
            <a:ahLst/>
            <a:cxnLst/>
            <a:rect l="l" t="t" r="r" b="b"/>
            <a:pathLst>
              <a:path w="1870709" h="397509">
                <a:moveTo>
                  <a:pt x="528790" y="0"/>
                </a:moveTo>
                <a:lnTo>
                  <a:pt x="0" y="161894"/>
                </a:lnTo>
                <a:lnTo>
                  <a:pt x="1563229" y="396888"/>
                </a:lnTo>
                <a:lnTo>
                  <a:pt x="1870393" y="225808"/>
                </a:lnTo>
                <a:lnTo>
                  <a:pt x="528790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974448" y="7581255"/>
            <a:ext cx="548640" cy="1631950"/>
          </a:xfrm>
          <a:custGeom>
            <a:avLst/>
            <a:gdLst/>
            <a:ahLst/>
            <a:cxnLst/>
            <a:rect l="l" t="t" r="r" b="b"/>
            <a:pathLst>
              <a:path w="548640" h="1631950">
                <a:moveTo>
                  <a:pt x="548025" y="0"/>
                </a:moveTo>
                <a:lnTo>
                  <a:pt x="240861" y="171079"/>
                </a:lnTo>
                <a:lnTo>
                  <a:pt x="0" y="1631560"/>
                </a:lnTo>
                <a:lnTo>
                  <a:pt x="300681" y="1499719"/>
                </a:lnTo>
                <a:lnTo>
                  <a:pt x="548025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902897" y="7829368"/>
            <a:ext cx="889635" cy="1026160"/>
          </a:xfrm>
          <a:custGeom>
            <a:avLst/>
            <a:gdLst/>
            <a:ahLst/>
            <a:cxnLst/>
            <a:rect l="l" t="t" r="r" b="b"/>
            <a:pathLst>
              <a:path w="889634" h="1026159">
                <a:moveTo>
                  <a:pt x="880128" y="139844"/>
                </a:moveTo>
                <a:lnTo>
                  <a:pt x="536938" y="139844"/>
                </a:lnTo>
                <a:lnTo>
                  <a:pt x="648484" y="156818"/>
                </a:lnTo>
                <a:lnTo>
                  <a:pt x="506185" y="1008902"/>
                </a:lnTo>
                <a:lnTo>
                  <a:pt x="617731" y="1025876"/>
                </a:lnTo>
                <a:lnTo>
                  <a:pt x="760072" y="173792"/>
                </a:lnTo>
                <a:lnTo>
                  <a:pt x="874458" y="173792"/>
                </a:lnTo>
                <a:lnTo>
                  <a:pt x="880128" y="139844"/>
                </a:lnTo>
                <a:close/>
              </a:path>
              <a:path w="889634" h="1026159">
                <a:moveTo>
                  <a:pt x="309588" y="0"/>
                </a:moveTo>
                <a:lnTo>
                  <a:pt x="260804" y="4091"/>
                </a:lnTo>
                <a:lnTo>
                  <a:pt x="213909" y="15352"/>
                </a:lnTo>
                <a:lnTo>
                  <a:pt x="169681" y="33245"/>
                </a:lnTo>
                <a:lnTo>
                  <a:pt x="128896" y="57233"/>
                </a:lnTo>
                <a:lnTo>
                  <a:pt x="92330" y="86779"/>
                </a:lnTo>
                <a:lnTo>
                  <a:pt x="60760" y="121346"/>
                </a:lnTo>
                <a:lnTo>
                  <a:pt x="34960" y="160396"/>
                </a:lnTo>
                <a:lnTo>
                  <a:pt x="15709" y="203392"/>
                </a:lnTo>
                <a:lnTo>
                  <a:pt x="3781" y="249798"/>
                </a:lnTo>
                <a:lnTo>
                  <a:pt x="0" y="297445"/>
                </a:lnTo>
                <a:lnTo>
                  <a:pt x="4288" y="344026"/>
                </a:lnTo>
                <a:lnTo>
                  <a:pt x="16084" y="388801"/>
                </a:lnTo>
                <a:lnTo>
                  <a:pt x="34826" y="431029"/>
                </a:lnTo>
                <a:lnTo>
                  <a:pt x="59952" y="469970"/>
                </a:lnTo>
                <a:lnTo>
                  <a:pt x="90899" y="504882"/>
                </a:lnTo>
                <a:lnTo>
                  <a:pt x="127105" y="535025"/>
                </a:lnTo>
                <a:lnTo>
                  <a:pt x="168009" y="559657"/>
                </a:lnTo>
                <a:lnTo>
                  <a:pt x="213047" y="578039"/>
                </a:lnTo>
                <a:lnTo>
                  <a:pt x="261658" y="589429"/>
                </a:lnTo>
                <a:lnTo>
                  <a:pt x="345331" y="602159"/>
                </a:lnTo>
                <a:lnTo>
                  <a:pt x="283071" y="974924"/>
                </a:lnTo>
                <a:lnTo>
                  <a:pt x="394596" y="991928"/>
                </a:lnTo>
                <a:lnTo>
                  <a:pt x="477502" y="495635"/>
                </a:lnTo>
                <a:lnTo>
                  <a:pt x="363089" y="495635"/>
                </a:lnTo>
                <a:lnTo>
                  <a:pt x="279448" y="482903"/>
                </a:lnTo>
                <a:lnTo>
                  <a:pt x="236101" y="471163"/>
                </a:lnTo>
                <a:lnTo>
                  <a:pt x="197610" y="450705"/>
                </a:lnTo>
                <a:lnTo>
                  <a:pt x="165041" y="422932"/>
                </a:lnTo>
                <a:lnTo>
                  <a:pt x="139461" y="389249"/>
                </a:lnTo>
                <a:lnTo>
                  <a:pt x="121940" y="351059"/>
                </a:lnTo>
                <a:lnTo>
                  <a:pt x="113543" y="309765"/>
                </a:lnTo>
                <a:lnTo>
                  <a:pt x="115338" y="266773"/>
                </a:lnTo>
                <a:lnTo>
                  <a:pt x="127644" y="225391"/>
                </a:lnTo>
                <a:lnTo>
                  <a:pt x="149077" y="188646"/>
                </a:lnTo>
                <a:lnTo>
                  <a:pt x="178168" y="157557"/>
                </a:lnTo>
                <a:lnTo>
                  <a:pt x="213446" y="133141"/>
                </a:lnTo>
                <a:lnTo>
                  <a:pt x="253441" y="116416"/>
                </a:lnTo>
                <a:lnTo>
                  <a:pt x="296681" y="108400"/>
                </a:lnTo>
                <a:lnTo>
                  <a:pt x="885379" y="108400"/>
                </a:lnTo>
                <a:lnTo>
                  <a:pt x="889409" y="84271"/>
                </a:lnTo>
                <a:lnTo>
                  <a:pt x="359487" y="3614"/>
                </a:lnTo>
                <a:lnTo>
                  <a:pt x="309588" y="0"/>
                </a:lnTo>
                <a:close/>
              </a:path>
              <a:path w="889634" h="1026159">
                <a:moveTo>
                  <a:pt x="885379" y="108400"/>
                </a:moveTo>
                <a:lnTo>
                  <a:pt x="296681" y="108400"/>
                </a:lnTo>
                <a:lnTo>
                  <a:pt x="341697" y="110111"/>
                </a:lnTo>
                <a:lnTo>
                  <a:pt x="425381" y="122841"/>
                </a:lnTo>
                <a:lnTo>
                  <a:pt x="363089" y="495635"/>
                </a:lnTo>
                <a:lnTo>
                  <a:pt x="477502" y="495635"/>
                </a:lnTo>
                <a:lnTo>
                  <a:pt x="536938" y="139844"/>
                </a:lnTo>
                <a:lnTo>
                  <a:pt x="880128" y="139844"/>
                </a:lnTo>
                <a:lnTo>
                  <a:pt x="885379" y="108400"/>
                </a:lnTo>
                <a:close/>
              </a:path>
              <a:path w="889634" h="1026159">
                <a:moveTo>
                  <a:pt x="874458" y="173792"/>
                </a:moveTo>
                <a:lnTo>
                  <a:pt x="760072" y="173792"/>
                </a:lnTo>
                <a:lnTo>
                  <a:pt x="871618" y="190796"/>
                </a:lnTo>
                <a:lnTo>
                  <a:pt x="874458" y="173792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988981" y="7914639"/>
            <a:ext cx="3820160" cy="2739390"/>
          </a:xfrm>
          <a:custGeom>
            <a:avLst/>
            <a:gdLst/>
            <a:ahLst/>
            <a:cxnLst/>
            <a:rect l="l" t="t" r="r" b="b"/>
            <a:pathLst>
              <a:path w="3820159" h="2739390">
                <a:moveTo>
                  <a:pt x="307426" y="1788570"/>
                </a:moveTo>
                <a:lnTo>
                  <a:pt x="234549" y="1793210"/>
                </a:lnTo>
                <a:lnTo>
                  <a:pt x="169215" y="1808861"/>
                </a:lnTo>
                <a:lnTo>
                  <a:pt x="112690" y="1835628"/>
                </a:lnTo>
                <a:lnTo>
                  <a:pt x="66241" y="1873612"/>
                </a:lnTo>
                <a:lnTo>
                  <a:pt x="31132" y="1922919"/>
                </a:lnTo>
                <a:lnTo>
                  <a:pt x="8629" y="1983650"/>
                </a:lnTo>
                <a:lnTo>
                  <a:pt x="0" y="2055909"/>
                </a:lnTo>
                <a:lnTo>
                  <a:pt x="1282" y="2096394"/>
                </a:lnTo>
                <a:lnTo>
                  <a:pt x="6508" y="2139799"/>
                </a:lnTo>
                <a:lnTo>
                  <a:pt x="19779" y="2189173"/>
                </a:lnTo>
                <a:lnTo>
                  <a:pt x="43267" y="2238740"/>
                </a:lnTo>
                <a:lnTo>
                  <a:pt x="76398" y="2288109"/>
                </a:lnTo>
                <a:lnTo>
                  <a:pt x="118595" y="2336888"/>
                </a:lnTo>
                <a:lnTo>
                  <a:pt x="169281" y="2384682"/>
                </a:lnTo>
                <a:lnTo>
                  <a:pt x="227881" y="2431101"/>
                </a:lnTo>
                <a:lnTo>
                  <a:pt x="259969" y="2453672"/>
                </a:lnTo>
                <a:lnTo>
                  <a:pt x="293819" y="2475751"/>
                </a:lnTo>
                <a:lnTo>
                  <a:pt x="329359" y="2497290"/>
                </a:lnTo>
                <a:lnTo>
                  <a:pt x="366518" y="2518240"/>
                </a:lnTo>
                <a:lnTo>
                  <a:pt x="405223" y="2538551"/>
                </a:lnTo>
                <a:lnTo>
                  <a:pt x="445402" y="2558175"/>
                </a:lnTo>
                <a:lnTo>
                  <a:pt x="486984" y="2577062"/>
                </a:lnTo>
                <a:lnTo>
                  <a:pt x="529896" y="2595164"/>
                </a:lnTo>
                <a:lnTo>
                  <a:pt x="574066" y="2612431"/>
                </a:lnTo>
                <a:lnTo>
                  <a:pt x="619422" y="2628814"/>
                </a:lnTo>
                <a:lnTo>
                  <a:pt x="665893" y="2644264"/>
                </a:lnTo>
                <a:lnTo>
                  <a:pt x="713406" y="2658733"/>
                </a:lnTo>
                <a:lnTo>
                  <a:pt x="761889" y="2672170"/>
                </a:lnTo>
                <a:lnTo>
                  <a:pt x="811271" y="2684527"/>
                </a:lnTo>
                <a:lnTo>
                  <a:pt x="861478" y="2695756"/>
                </a:lnTo>
                <a:lnTo>
                  <a:pt x="912440" y="2705806"/>
                </a:lnTo>
                <a:lnTo>
                  <a:pt x="964084" y="2714628"/>
                </a:lnTo>
                <a:lnTo>
                  <a:pt x="1016338" y="2722175"/>
                </a:lnTo>
                <a:lnTo>
                  <a:pt x="1069130" y="2728396"/>
                </a:lnTo>
                <a:lnTo>
                  <a:pt x="1122389" y="2733243"/>
                </a:lnTo>
                <a:lnTo>
                  <a:pt x="1176041" y="2736666"/>
                </a:lnTo>
                <a:lnTo>
                  <a:pt x="1230016" y="2738616"/>
                </a:lnTo>
                <a:lnTo>
                  <a:pt x="1284241" y="2739045"/>
                </a:lnTo>
                <a:lnTo>
                  <a:pt x="1338643" y="2737903"/>
                </a:lnTo>
                <a:lnTo>
                  <a:pt x="1393152" y="2735141"/>
                </a:lnTo>
                <a:lnTo>
                  <a:pt x="1447695" y="2730710"/>
                </a:lnTo>
                <a:lnTo>
                  <a:pt x="1502200" y="2724561"/>
                </a:lnTo>
                <a:lnTo>
                  <a:pt x="1556595" y="2716646"/>
                </a:lnTo>
                <a:lnTo>
                  <a:pt x="1610807" y="2706914"/>
                </a:lnTo>
                <a:lnTo>
                  <a:pt x="1664766" y="2695317"/>
                </a:lnTo>
                <a:lnTo>
                  <a:pt x="1718399" y="2681806"/>
                </a:lnTo>
                <a:lnTo>
                  <a:pt x="1771634" y="2666331"/>
                </a:lnTo>
                <a:lnTo>
                  <a:pt x="1824398" y="2648845"/>
                </a:lnTo>
                <a:lnTo>
                  <a:pt x="1876621" y="2629296"/>
                </a:lnTo>
                <a:lnTo>
                  <a:pt x="1928230" y="2607637"/>
                </a:lnTo>
                <a:lnTo>
                  <a:pt x="1968791" y="2589044"/>
                </a:lnTo>
                <a:lnTo>
                  <a:pt x="2009291" y="2569299"/>
                </a:lnTo>
                <a:lnTo>
                  <a:pt x="2049716" y="2548430"/>
                </a:lnTo>
                <a:lnTo>
                  <a:pt x="2090052" y="2526462"/>
                </a:lnTo>
                <a:lnTo>
                  <a:pt x="2130283" y="2503421"/>
                </a:lnTo>
                <a:lnTo>
                  <a:pt x="2170395" y="2479335"/>
                </a:lnTo>
                <a:lnTo>
                  <a:pt x="2210374" y="2454228"/>
                </a:lnTo>
                <a:lnTo>
                  <a:pt x="2250204" y="2428128"/>
                </a:lnTo>
                <a:lnTo>
                  <a:pt x="2289871" y="2401061"/>
                </a:lnTo>
                <a:lnTo>
                  <a:pt x="2329361" y="2373053"/>
                </a:lnTo>
                <a:lnTo>
                  <a:pt x="2368660" y="2344130"/>
                </a:lnTo>
                <a:lnTo>
                  <a:pt x="2407751" y="2314318"/>
                </a:lnTo>
                <a:lnTo>
                  <a:pt x="2446621" y="2283645"/>
                </a:lnTo>
                <a:lnTo>
                  <a:pt x="2485256" y="2252135"/>
                </a:lnTo>
                <a:lnTo>
                  <a:pt x="2523640" y="2219815"/>
                </a:lnTo>
                <a:lnTo>
                  <a:pt x="2543447" y="2202615"/>
                </a:lnTo>
                <a:lnTo>
                  <a:pt x="1400834" y="2202615"/>
                </a:lnTo>
                <a:lnTo>
                  <a:pt x="1364116" y="2201475"/>
                </a:lnTo>
                <a:lnTo>
                  <a:pt x="1291265" y="2194758"/>
                </a:lnTo>
                <a:lnTo>
                  <a:pt x="1219307" y="2181955"/>
                </a:lnTo>
                <a:lnTo>
                  <a:pt x="1148375" y="2162869"/>
                </a:lnTo>
                <a:lnTo>
                  <a:pt x="1078601" y="2137300"/>
                </a:lnTo>
                <a:lnTo>
                  <a:pt x="1010121" y="2105049"/>
                </a:lnTo>
                <a:lnTo>
                  <a:pt x="976407" y="2086355"/>
                </a:lnTo>
                <a:lnTo>
                  <a:pt x="943066" y="2065916"/>
                </a:lnTo>
                <a:lnTo>
                  <a:pt x="910115" y="2043706"/>
                </a:lnTo>
                <a:lnTo>
                  <a:pt x="832209" y="1986204"/>
                </a:lnTo>
                <a:lnTo>
                  <a:pt x="786518" y="1955279"/>
                </a:lnTo>
                <a:lnTo>
                  <a:pt x="740655" y="1926939"/>
                </a:lnTo>
                <a:lnTo>
                  <a:pt x="694780" y="1901197"/>
                </a:lnTo>
                <a:lnTo>
                  <a:pt x="649050" y="1878067"/>
                </a:lnTo>
                <a:lnTo>
                  <a:pt x="603623" y="1857560"/>
                </a:lnTo>
                <a:lnTo>
                  <a:pt x="558658" y="1839691"/>
                </a:lnTo>
                <a:lnTo>
                  <a:pt x="514313" y="1824471"/>
                </a:lnTo>
                <a:lnTo>
                  <a:pt x="470746" y="1811914"/>
                </a:lnTo>
                <a:lnTo>
                  <a:pt x="428116" y="1802032"/>
                </a:lnTo>
                <a:lnTo>
                  <a:pt x="386580" y="1794839"/>
                </a:lnTo>
                <a:lnTo>
                  <a:pt x="346298" y="1790347"/>
                </a:lnTo>
                <a:lnTo>
                  <a:pt x="307426" y="1788570"/>
                </a:lnTo>
                <a:close/>
              </a:path>
              <a:path w="3820159" h="2739390">
                <a:moveTo>
                  <a:pt x="3819837" y="0"/>
                </a:moveTo>
                <a:lnTo>
                  <a:pt x="3382196" y="355209"/>
                </a:lnTo>
                <a:lnTo>
                  <a:pt x="3368027" y="396415"/>
                </a:lnTo>
                <a:lnTo>
                  <a:pt x="3352981" y="437745"/>
                </a:lnTo>
                <a:lnTo>
                  <a:pt x="3337074" y="479173"/>
                </a:lnTo>
                <a:lnTo>
                  <a:pt x="3320322" y="520674"/>
                </a:lnTo>
                <a:lnTo>
                  <a:pt x="3302743" y="562224"/>
                </a:lnTo>
                <a:lnTo>
                  <a:pt x="3284352" y="603797"/>
                </a:lnTo>
                <a:lnTo>
                  <a:pt x="3265168" y="645368"/>
                </a:lnTo>
                <a:lnTo>
                  <a:pt x="3245205" y="686913"/>
                </a:lnTo>
                <a:lnTo>
                  <a:pt x="3224482" y="728407"/>
                </a:lnTo>
                <a:lnTo>
                  <a:pt x="3203014" y="769824"/>
                </a:lnTo>
                <a:lnTo>
                  <a:pt x="3180819" y="811141"/>
                </a:lnTo>
                <a:lnTo>
                  <a:pt x="3157913" y="852331"/>
                </a:lnTo>
                <a:lnTo>
                  <a:pt x="3134313" y="893371"/>
                </a:lnTo>
                <a:lnTo>
                  <a:pt x="3110035" y="934234"/>
                </a:lnTo>
                <a:lnTo>
                  <a:pt x="3085096" y="974897"/>
                </a:lnTo>
                <a:lnTo>
                  <a:pt x="3059513" y="1015334"/>
                </a:lnTo>
                <a:lnTo>
                  <a:pt x="3033303" y="1055520"/>
                </a:lnTo>
                <a:lnTo>
                  <a:pt x="3006481" y="1095431"/>
                </a:lnTo>
                <a:lnTo>
                  <a:pt x="2979066" y="1135042"/>
                </a:lnTo>
                <a:lnTo>
                  <a:pt x="2951072" y="1174327"/>
                </a:lnTo>
                <a:lnTo>
                  <a:pt x="2922519" y="1213262"/>
                </a:lnTo>
                <a:lnTo>
                  <a:pt x="2893421" y="1251821"/>
                </a:lnTo>
                <a:lnTo>
                  <a:pt x="2863795" y="1289981"/>
                </a:lnTo>
                <a:lnTo>
                  <a:pt x="2833659" y="1327716"/>
                </a:lnTo>
                <a:lnTo>
                  <a:pt x="2803028" y="1365000"/>
                </a:lnTo>
                <a:lnTo>
                  <a:pt x="2771920" y="1401810"/>
                </a:lnTo>
                <a:lnTo>
                  <a:pt x="2740352" y="1438120"/>
                </a:lnTo>
                <a:lnTo>
                  <a:pt x="2708339" y="1473906"/>
                </a:lnTo>
                <a:lnTo>
                  <a:pt x="2675899" y="1509142"/>
                </a:lnTo>
                <a:lnTo>
                  <a:pt x="2643048" y="1543803"/>
                </a:lnTo>
                <a:lnTo>
                  <a:pt x="2609804" y="1577865"/>
                </a:lnTo>
                <a:lnTo>
                  <a:pt x="2576182" y="1611303"/>
                </a:lnTo>
                <a:lnTo>
                  <a:pt x="2542199" y="1644092"/>
                </a:lnTo>
                <a:lnTo>
                  <a:pt x="2507872" y="1676206"/>
                </a:lnTo>
                <a:lnTo>
                  <a:pt x="2473218" y="1707622"/>
                </a:lnTo>
                <a:lnTo>
                  <a:pt x="2438253" y="1738314"/>
                </a:lnTo>
                <a:lnTo>
                  <a:pt x="2402994" y="1768256"/>
                </a:lnTo>
                <a:lnTo>
                  <a:pt x="2367458" y="1797425"/>
                </a:lnTo>
                <a:lnTo>
                  <a:pt x="2331662" y="1825795"/>
                </a:lnTo>
                <a:lnTo>
                  <a:pt x="2295621" y="1853342"/>
                </a:lnTo>
                <a:lnTo>
                  <a:pt x="2259353" y="1880040"/>
                </a:lnTo>
                <a:lnTo>
                  <a:pt x="2222875" y="1905865"/>
                </a:lnTo>
                <a:lnTo>
                  <a:pt x="2186203" y="1930792"/>
                </a:lnTo>
                <a:lnTo>
                  <a:pt x="2149353" y="1954795"/>
                </a:lnTo>
                <a:lnTo>
                  <a:pt x="2112343" y="1977850"/>
                </a:lnTo>
                <a:lnTo>
                  <a:pt x="2075189" y="1999932"/>
                </a:lnTo>
                <a:lnTo>
                  <a:pt x="2037908" y="2021016"/>
                </a:lnTo>
                <a:lnTo>
                  <a:pt x="2000517" y="2041077"/>
                </a:lnTo>
                <a:lnTo>
                  <a:pt x="1963031" y="2060090"/>
                </a:lnTo>
                <a:lnTo>
                  <a:pt x="1925469" y="2078031"/>
                </a:lnTo>
                <a:lnTo>
                  <a:pt x="1887846" y="2094874"/>
                </a:lnTo>
                <a:lnTo>
                  <a:pt x="1850179" y="2110595"/>
                </a:lnTo>
                <a:lnTo>
                  <a:pt x="1812485" y="2125168"/>
                </a:lnTo>
                <a:lnTo>
                  <a:pt x="1774781" y="2138568"/>
                </a:lnTo>
                <a:lnTo>
                  <a:pt x="1737083" y="2150772"/>
                </a:lnTo>
                <a:lnTo>
                  <a:pt x="1699408" y="2161753"/>
                </a:lnTo>
                <a:lnTo>
                  <a:pt x="1661772" y="2171487"/>
                </a:lnTo>
                <a:lnTo>
                  <a:pt x="1624193" y="2179949"/>
                </a:lnTo>
                <a:lnTo>
                  <a:pt x="1586687" y="2187114"/>
                </a:lnTo>
                <a:lnTo>
                  <a:pt x="1511960" y="2197454"/>
                </a:lnTo>
                <a:lnTo>
                  <a:pt x="1437725" y="2202308"/>
                </a:lnTo>
                <a:lnTo>
                  <a:pt x="1400834" y="2202615"/>
                </a:lnTo>
                <a:lnTo>
                  <a:pt x="2543447" y="2202615"/>
                </a:lnTo>
                <a:lnTo>
                  <a:pt x="2599599" y="2152852"/>
                </a:lnTo>
                <a:lnTo>
                  <a:pt x="2637144" y="2118260"/>
                </a:lnTo>
                <a:lnTo>
                  <a:pt x="2674380" y="2082964"/>
                </a:lnTo>
                <a:lnTo>
                  <a:pt x="2711294" y="2046990"/>
                </a:lnTo>
                <a:lnTo>
                  <a:pt x="2747869" y="2010363"/>
                </a:lnTo>
                <a:lnTo>
                  <a:pt x="2784091" y="1973111"/>
                </a:lnTo>
                <a:lnTo>
                  <a:pt x="2819946" y="1935259"/>
                </a:lnTo>
                <a:lnTo>
                  <a:pt x="2855420" y="1896833"/>
                </a:lnTo>
                <a:lnTo>
                  <a:pt x="2890497" y="1857860"/>
                </a:lnTo>
                <a:lnTo>
                  <a:pt x="2925163" y="1818367"/>
                </a:lnTo>
                <a:lnTo>
                  <a:pt x="2959404" y="1778378"/>
                </a:lnTo>
                <a:lnTo>
                  <a:pt x="2993204" y="1737922"/>
                </a:lnTo>
                <a:lnTo>
                  <a:pt x="3026550" y="1697023"/>
                </a:lnTo>
                <a:lnTo>
                  <a:pt x="3059426" y="1655708"/>
                </a:lnTo>
                <a:lnTo>
                  <a:pt x="3091818" y="1614004"/>
                </a:lnTo>
                <a:lnTo>
                  <a:pt x="3123712" y="1571936"/>
                </a:lnTo>
                <a:lnTo>
                  <a:pt x="3155092" y="1529532"/>
                </a:lnTo>
                <a:lnTo>
                  <a:pt x="3185945" y="1486816"/>
                </a:lnTo>
                <a:lnTo>
                  <a:pt x="3216255" y="1443816"/>
                </a:lnTo>
                <a:lnTo>
                  <a:pt x="3246008" y="1400558"/>
                </a:lnTo>
                <a:lnTo>
                  <a:pt x="3275190" y="1357068"/>
                </a:lnTo>
                <a:lnTo>
                  <a:pt x="3303785" y="1313371"/>
                </a:lnTo>
                <a:lnTo>
                  <a:pt x="3331780" y="1269496"/>
                </a:lnTo>
                <a:lnTo>
                  <a:pt x="3359159" y="1225467"/>
                </a:lnTo>
                <a:lnTo>
                  <a:pt x="3385908" y="1181311"/>
                </a:lnTo>
                <a:lnTo>
                  <a:pt x="3412013" y="1137054"/>
                </a:lnTo>
                <a:lnTo>
                  <a:pt x="3437459" y="1092723"/>
                </a:lnTo>
                <a:lnTo>
                  <a:pt x="3462230" y="1048344"/>
                </a:lnTo>
                <a:lnTo>
                  <a:pt x="3486314" y="1003943"/>
                </a:lnTo>
                <a:lnTo>
                  <a:pt x="3509694" y="959546"/>
                </a:lnTo>
                <a:lnTo>
                  <a:pt x="3532357" y="915179"/>
                </a:lnTo>
                <a:lnTo>
                  <a:pt x="3554287" y="870870"/>
                </a:lnTo>
                <a:lnTo>
                  <a:pt x="3575471" y="826643"/>
                </a:lnTo>
                <a:lnTo>
                  <a:pt x="3595893" y="782526"/>
                </a:lnTo>
                <a:lnTo>
                  <a:pt x="3615540" y="738544"/>
                </a:lnTo>
                <a:lnTo>
                  <a:pt x="3634396" y="694725"/>
                </a:lnTo>
                <a:lnTo>
                  <a:pt x="3652446" y="651093"/>
                </a:lnTo>
                <a:lnTo>
                  <a:pt x="3669677" y="607676"/>
                </a:lnTo>
                <a:lnTo>
                  <a:pt x="3686073" y="564499"/>
                </a:lnTo>
                <a:lnTo>
                  <a:pt x="3701621" y="521590"/>
                </a:lnTo>
                <a:lnTo>
                  <a:pt x="3716305" y="478973"/>
                </a:lnTo>
                <a:lnTo>
                  <a:pt x="3730110" y="436676"/>
                </a:lnTo>
                <a:lnTo>
                  <a:pt x="3743023" y="394725"/>
                </a:lnTo>
                <a:lnTo>
                  <a:pt x="3755029" y="353145"/>
                </a:lnTo>
                <a:lnTo>
                  <a:pt x="3766112" y="311964"/>
                </a:lnTo>
                <a:lnTo>
                  <a:pt x="3776259" y="271207"/>
                </a:lnTo>
                <a:lnTo>
                  <a:pt x="3785455" y="230901"/>
                </a:lnTo>
                <a:lnTo>
                  <a:pt x="3793685" y="191072"/>
                </a:lnTo>
                <a:lnTo>
                  <a:pt x="3800934" y="151746"/>
                </a:lnTo>
                <a:lnTo>
                  <a:pt x="3807189" y="112949"/>
                </a:lnTo>
                <a:lnTo>
                  <a:pt x="3812434" y="74709"/>
                </a:lnTo>
                <a:lnTo>
                  <a:pt x="3816655" y="37050"/>
                </a:lnTo>
                <a:lnTo>
                  <a:pt x="3819837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825514" y="5435244"/>
            <a:ext cx="4660900" cy="4511040"/>
          </a:xfrm>
          <a:custGeom>
            <a:avLst/>
            <a:gdLst/>
            <a:ahLst/>
            <a:cxnLst/>
            <a:rect l="l" t="t" r="r" b="b"/>
            <a:pathLst>
              <a:path w="4660900" h="4511040">
                <a:moveTo>
                  <a:pt x="4438733" y="0"/>
                </a:moveTo>
                <a:lnTo>
                  <a:pt x="0" y="226449"/>
                </a:lnTo>
                <a:lnTo>
                  <a:pt x="251123" y="4510931"/>
                </a:lnTo>
                <a:lnTo>
                  <a:pt x="4660360" y="4343572"/>
                </a:lnTo>
                <a:lnTo>
                  <a:pt x="4438733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825503" y="4823681"/>
            <a:ext cx="5409565" cy="838200"/>
          </a:xfrm>
          <a:custGeom>
            <a:avLst/>
            <a:gdLst/>
            <a:ahLst/>
            <a:cxnLst/>
            <a:rect l="l" t="t" r="r" b="b"/>
            <a:pathLst>
              <a:path w="5409565" h="838200">
                <a:moveTo>
                  <a:pt x="5409144" y="0"/>
                </a:moveTo>
                <a:lnTo>
                  <a:pt x="1663886" y="138642"/>
                </a:lnTo>
                <a:lnTo>
                  <a:pt x="0" y="838015"/>
                </a:lnTo>
                <a:lnTo>
                  <a:pt x="4438765" y="611537"/>
                </a:lnTo>
                <a:lnTo>
                  <a:pt x="5409144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264269" y="4823693"/>
            <a:ext cx="1231900" cy="4955540"/>
          </a:xfrm>
          <a:custGeom>
            <a:avLst/>
            <a:gdLst/>
            <a:ahLst/>
            <a:cxnLst/>
            <a:rect l="l" t="t" r="r" b="b"/>
            <a:pathLst>
              <a:path w="1231900" h="4955540">
                <a:moveTo>
                  <a:pt x="970378" y="0"/>
                </a:moveTo>
                <a:lnTo>
                  <a:pt x="0" y="611537"/>
                </a:lnTo>
                <a:lnTo>
                  <a:pt x="221595" y="4955109"/>
                </a:lnTo>
                <a:lnTo>
                  <a:pt x="1231648" y="3810366"/>
                </a:lnTo>
                <a:lnTo>
                  <a:pt x="970378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681520" y="2305002"/>
            <a:ext cx="6632254" cy="6776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994882" y="9703410"/>
            <a:ext cx="760730" cy="207645"/>
          </a:xfrm>
          <a:custGeom>
            <a:avLst/>
            <a:gdLst/>
            <a:ahLst/>
            <a:cxnLst/>
            <a:rect l="l" t="t" r="r" b="b"/>
            <a:pathLst>
              <a:path w="760730" h="207645">
                <a:moveTo>
                  <a:pt x="310818" y="0"/>
                </a:moveTo>
                <a:lnTo>
                  <a:pt x="267715" y="559"/>
                </a:lnTo>
                <a:lnTo>
                  <a:pt x="226865" y="4721"/>
                </a:lnTo>
                <a:lnTo>
                  <a:pt x="188507" y="12506"/>
                </a:lnTo>
                <a:lnTo>
                  <a:pt x="120221" y="39022"/>
                </a:lnTo>
                <a:lnTo>
                  <a:pt x="64767" y="80263"/>
                </a:lnTo>
                <a:lnTo>
                  <a:pt x="24057" y="136385"/>
                </a:lnTo>
                <a:lnTo>
                  <a:pt x="0" y="207544"/>
                </a:lnTo>
                <a:lnTo>
                  <a:pt x="760730" y="153890"/>
                </a:lnTo>
                <a:lnTo>
                  <a:pt x="708096" y="122898"/>
                </a:lnTo>
                <a:lnTo>
                  <a:pt x="655565" y="95335"/>
                </a:lnTo>
                <a:lnTo>
                  <a:pt x="603377" y="71218"/>
                </a:lnTo>
                <a:lnTo>
                  <a:pt x="551771" y="50568"/>
                </a:lnTo>
                <a:lnTo>
                  <a:pt x="500985" y="33404"/>
                </a:lnTo>
                <a:lnTo>
                  <a:pt x="451258" y="19746"/>
                </a:lnTo>
                <a:lnTo>
                  <a:pt x="402828" y="9612"/>
                </a:lnTo>
                <a:lnTo>
                  <a:pt x="355936" y="3024"/>
                </a:lnTo>
                <a:lnTo>
                  <a:pt x="310818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825503" y="4946570"/>
            <a:ext cx="2359660" cy="715645"/>
          </a:xfrm>
          <a:custGeom>
            <a:avLst/>
            <a:gdLst/>
            <a:ahLst/>
            <a:cxnLst/>
            <a:rect l="l" t="t" r="r" b="b"/>
            <a:pathLst>
              <a:path w="2359659" h="715645">
                <a:moveTo>
                  <a:pt x="2359394" y="0"/>
                </a:moveTo>
                <a:lnTo>
                  <a:pt x="2166803" y="1249"/>
                </a:lnTo>
                <a:lnTo>
                  <a:pt x="0" y="715125"/>
                </a:lnTo>
                <a:lnTo>
                  <a:pt x="2064753" y="450223"/>
                </a:lnTo>
                <a:lnTo>
                  <a:pt x="2359394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023025" y="3060044"/>
            <a:ext cx="2739390" cy="2673985"/>
          </a:xfrm>
          <a:custGeom>
            <a:avLst/>
            <a:gdLst/>
            <a:ahLst/>
            <a:cxnLst/>
            <a:rect l="l" t="t" r="r" b="b"/>
            <a:pathLst>
              <a:path w="2739390" h="2673985">
                <a:moveTo>
                  <a:pt x="2215168" y="0"/>
                </a:moveTo>
                <a:lnTo>
                  <a:pt x="0" y="542477"/>
                </a:lnTo>
                <a:lnTo>
                  <a:pt x="523816" y="2673761"/>
                </a:lnTo>
                <a:lnTo>
                  <a:pt x="2738984" y="2131254"/>
                </a:lnTo>
                <a:lnTo>
                  <a:pt x="2215168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23015" y="2656191"/>
            <a:ext cx="2525395" cy="946785"/>
          </a:xfrm>
          <a:custGeom>
            <a:avLst/>
            <a:gdLst/>
            <a:ahLst/>
            <a:cxnLst/>
            <a:rect l="l" t="t" r="r" b="b"/>
            <a:pathLst>
              <a:path w="2525394" h="946785">
                <a:moveTo>
                  <a:pt x="2524855" y="0"/>
                </a:moveTo>
                <a:lnTo>
                  <a:pt x="609813" y="432552"/>
                </a:lnTo>
                <a:lnTo>
                  <a:pt x="0" y="946341"/>
                </a:lnTo>
                <a:lnTo>
                  <a:pt x="2215157" y="403835"/>
                </a:lnTo>
                <a:lnTo>
                  <a:pt x="2524855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238173" y="2656202"/>
            <a:ext cx="847725" cy="2535555"/>
          </a:xfrm>
          <a:custGeom>
            <a:avLst/>
            <a:gdLst/>
            <a:ahLst/>
            <a:cxnLst/>
            <a:rect l="l" t="t" r="r" b="b"/>
            <a:pathLst>
              <a:path w="847725" h="2535554">
                <a:moveTo>
                  <a:pt x="309686" y="0"/>
                </a:moveTo>
                <a:lnTo>
                  <a:pt x="0" y="403835"/>
                </a:lnTo>
                <a:lnTo>
                  <a:pt x="523847" y="2535090"/>
                </a:lnTo>
                <a:lnTo>
                  <a:pt x="847607" y="2188542"/>
                </a:lnTo>
                <a:lnTo>
                  <a:pt x="309686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45757" y="3772897"/>
            <a:ext cx="1321435" cy="1301115"/>
          </a:xfrm>
          <a:custGeom>
            <a:avLst/>
            <a:gdLst/>
            <a:ahLst/>
            <a:cxnLst/>
            <a:rect l="l" t="t" r="r" b="b"/>
            <a:pathLst>
              <a:path w="1321434" h="1301114">
                <a:moveTo>
                  <a:pt x="655338" y="0"/>
                </a:moveTo>
                <a:lnTo>
                  <a:pt x="607482" y="2380"/>
                </a:lnTo>
                <a:lnTo>
                  <a:pt x="559348" y="8289"/>
                </a:lnTo>
                <a:lnTo>
                  <a:pt x="511094" y="17821"/>
                </a:lnTo>
                <a:lnTo>
                  <a:pt x="463666" y="30837"/>
                </a:lnTo>
                <a:lnTo>
                  <a:pt x="417967" y="47040"/>
                </a:lnTo>
                <a:lnTo>
                  <a:pt x="374095" y="66275"/>
                </a:lnTo>
                <a:lnTo>
                  <a:pt x="332146" y="88388"/>
                </a:lnTo>
                <a:lnTo>
                  <a:pt x="292219" y="113224"/>
                </a:lnTo>
                <a:lnTo>
                  <a:pt x="254410" y="140627"/>
                </a:lnTo>
                <a:lnTo>
                  <a:pt x="218817" y="170444"/>
                </a:lnTo>
                <a:lnTo>
                  <a:pt x="185538" y="202520"/>
                </a:lnTo>
                <a:lnTo>
                  <a:pt x="154669" y="236700"/>
                </a:lnTo>
                <a:lnTo>
                  <a:pt x="126309" y="272830"/>
                </a:lnTo>
                <a:lnTo>
                  <a:pt x="100554" y="310754"/>
                </a:lnTo>
                <a:lnTo>
                  <a:pt x="77502" y="350317"/>
                </a:lnTo>
                <a:lnTo>
                  <a:pt x="57250" y="391367"/>
                </a:lnTo>
                <a:lnTo>
                  <a:pt x="39896" y="433746"/>
                </a:lnTo>
                <a:lnTo>
                  <a:pt x="25537" y="477302"/>
                </a:lnTo>
                <a:lnTo>
                  <a:pt x="14270" y="521879"/>
                </a:lnTo>
                <a:lnTo>
                  <a:pt x="6194" y="567322"/>
                </a:lnTo>
                <a:lnTo>
                  <a:pt x="1404" y="613478"/>
                </a:lnTo>
                <a:lnTo>
                  <a:pt x="0" y="660190"/>
                </a:lnTo>
                <a:lnTo>
                  <a:pt x="2077" y="707305"/>
                </a:lnTo>
                <a:lnTo>
                  <a:pt x="7733" y="754668"/>
                </a:lnTo>
                <a:lnTo>
                  <a:pt x="17067" y="802123"/>
                </a:lnTo>
                <a:lnTo>
                  <a:pt x="29952" y="848747"/>
                </a:lnTo>
                <a:lnTo>
                  <a:pt x="46084" y="893645"/>
                </a:lnTo>
                <a:lnTo>
                  <a:pt x="65308" y="936724"/>
                </a:lnTo>
                <a:lnTo>
                  <a:pt x="87467" y="977887"/>
                </a:lnTo>
                <a:lnTo>
                  <a:pt x="112405" y="1017040"/>
                </a:lnTo>
                <a:lnTo>
                  <a:pt x="139966" y="1054089"/>
                </a:lnTo>
                <a:lnTo>
                  <a:pt x="169992" y="1088938"/>
                </a:lnTo>
                <a:lnTo>
                  <a:pt x="202328" y="1121492"/>
                </a:lnTo>
                <a:lnTo>
                  <a:pt x="236817" y="1151657"/>
                </a:lnTo>
                <a:lnTo>
                  <a:pt x="273303" y="1179338"/>
                </a:lnTo>
                <a:lnTo>
                  <a:pt x="311630" y="1204440"/>
                </a:lnTo>
                <a:lnTo>
                  <a:pt x="351641" y="1226868"/>
                </a:lnTo>
                <a:lnTo>
                  <a:pt x="393179" y="1246527"/>
                </a:lnTo>
                <a:lnTo>
                  <a:pt x="436089" y="1263323"/>
                </a:lnTo>
                <a:lnTo>
                  <a:pt x="480214" y="1277160"/>
                </a:lnTo>
                <a:lnTo>
                  <a:pt x="525398" y="1287944"/>
                </a:lnTo>
                <a:lnTo>
                  <a:pt x="571484" y="1295580"/>
                </a:lnTo>
                <a:lnTo>
                  <a:pt x="618316" y="1299972"/>
                </a:lnTo>
                <a:lnTo>
                  <a:pt x="665737" y="1301027"/>
                </a:lnTo>
                <a:lnTo>
                  <a:pt x="713592" y="1298649"/>
                </a:lnTo>
                <a:lnTo>
                  <a:pt x="761723" y="1292743"/>
                </a:lnTo>
                <a:lnTo>
                  <a:pt x="809975" y="1283214"/>
                </a:lnTo>
                <a:lnTo>
                  <a:pt x="857403" y="1270198"/>
                </a:lnTo>
                <a:lnTo>
                  <a:pt x="903102" y="1253995"/>
                </a:lnTo>
                <a:lnTo>
                  <a:pt x="946975" y="1234760"/>
                </a:lnTo>
                <a:lnTo>
                  <a:pt x="988925" y="1212647"/>
                </a:lnTo>
                <a:lnTo>
                  <a:pt x="1028853" y="1187812"/>
                </a:lnTo>
                <a:lnTo>
                  <a:pt x="1052518" y="1170660"/>
                </a:lnTo>
                <a:lnTo>
                  <a:pt x="639363" y="1170660"/>
                </a:lnTo>
                <a:lnTo>
                  <a:pt x="593433" y="1167086"/>
                </a:lnTo>
                <a:lnTo>
                  <a:pt x="548374" y="1159623"/>
                </a:lnTo>
                <a:lnTo>
                  <a:pt x="504414" y="1148410"/>
                </a:lnTo>
                <a:lnTo>
                  <a:pt x="461782" y="1133586"/>
                </a:lnTo>
                <a:lnTo>
                  <a:pt x="420705" y="1115289"/>
                </a:lnTo>
                <a:lnTo>
                  <a:pt x="381413" y="1093657"/>
                </a:lnTo>
                <a:lnTo>
                  <a:pt x="344134" y="1068830"/>
                </a:lnTo>
                <a:lnTo>
                  <a:pt x="309096" y="1040946"/>
                </a:lnTo>
                <a:lnTo>
                  <a:pt x="276527" y="1010144"/>
                </a:lnTo>
                <a:lnTo>
                  <a:pt x="246657" y="976562"/>
                </a:lnTo>
                <a:lnTo>
                  <a:pt x="219714" y="940338"/>
                </a:lnTo>
                <a:lnTo>
                  <a:pt x="195925" y="901613"/>
                </a:lnTo>
                <a:lnTo>
                  <a:pt x="175520" y="860524"/>
                </a:lnTo>
                <a:lnTo>
                  <a:pt x="158727" y="817209"/>
                </a:lnTo>
                <a:lnTo>
                  <a:pt x="145775" y="771808"/>
                </a:lnTo>
                <a:lnTo>
                  <a:pt x="137049" y="725411"/>
                </a:lnTo>
                <a:lnTo>
                  <a:pt x="132691" y="679166"/>
                </a:lnTo>
                <a:lnTo>
                  <a:pt x="132559" y="633300"/>
                </a:lnTo>
                <a:lnTo>
                  <a:pt x="136510" y="588039"/>
                </a:lnTo>
                <a:lnTo>
                  <a:pt x="144404" y="543608"/>
                </a:lnTo>
                <a:lnTo>
                  <a:pt x="156097" y="500233"/>
                </a:lnTo>
                <a:lnTo>
                  <a:pt x="171447" y="458140"/>
                </a:lnTo>
                <a:lnTo>
                  <a:pt x="190311" y="417555"/>
                </a:lnTo>
                <a:lnTo>
                  <a:pt x="212549" y="378704"/>
                </a:lnTo>
                <a:lnTo>
                  <a:pt x="238017" y="341813"/>
                </a:lnTo>
                <a:lnTo>
                  <a:pt x="266574" y="307108"/>
                </a:lnTo>
                <a:lnTo>
                  <a:pt x="298077" y="274814"/>
                </a:lnTo>
                <a:lnTo>
                  <a:pt x="332383" y="245157"/>
                </a:lnTo>
                <a:lnTo>
                  <a:pt x="369352" y="218364"/>
                </a:lnTo>
                <a:lnTo>
                  <a:pt x="408840" y="194660"/>
                </a:lnTo>
                <a:lnTo>
                  <a:pt x="450705" y="174271"/>
                </a:lnTo>
                <a:lnTo>
                  <a:pt x="494805" y="157423"/>
                </a:lnTo>
                <a:lnTo>
                  <a:pt x="540999" y="144342"/>
                </a:lnTo>
                <a:lnTo>
                  <a:pt x="588166" y="135423"/>
                </a:lnTo>
                <a:lnTo>
                  <a:pt x="635148" y="130808"/>
                </a:lnTo>
                <a:lnTo>
                  <a:pt x="1059207" y="130358"/>
                </a:lnTo>
                <a:lnTo>
                  <a:pt x="1047772" y="121683"/>
                </a:lnTo>
                <a:lnTo>
                  <a:pt x="1009446" y="96581"/>
                </a:lnTo>
                <a:lnTo>
                  <a:pt x="969436" y="74153"/>
                </a:lnTo>
                <a:lnTo>
                  <a:pt x="927898" y="54494"/>
                </a:lnTo>
                <a:lnTo>
                  <a:pt x="884988" y="37698"/>
                </a:lnTo>
                <a:lnTo>
                  <a:pt x="840863" y="23861"/>
                </a:lnTo>
                <a:lnTo>
                  <a:pt x="795680" y="13078"/>
                </a:lnTo>
                <a:lnTo>
                  <a:pt x="749593" y="5444"/>
                </a:lnTo>
                <a:lnTo>
                  <a:pt x="702760" y="1052"/>
                </a:lnTo>
                <a:lnTo>
                  <a:pt x="655338" y="0"/>
                </a:lnTo>
                <a:close/>
              </a:path>
              <a:path w="1321434" h="1301114">
                <a:moveTo>
                  <a:pt x="1059207" y="130358"/>
                </a:moveTo>
                <a:lnTo>
                  <a:pt x="681717" y="130358"/>
                </a:lnTo>
                <a:lnTo>
                  <a:pt x="727645" y="133935"/>
                </a:lnTo>
                <a:lnTo>
                  <a:pt x="772702" y="141401"/>
                </a:lnTo>
                <a:lnTo>
                  <a:pt x="816660" y="152616"/>
                </a:lnTo>
                <a:lnTo>
                  <a:pt x="859291" y="167441"/>
                </a:lnTo>
                <a:lnTo>
                  <a:pt x="900367" y="185739"/>
                </a:lnTo>
                <a:lnTo>
                  <a:pt x="939658" y="207371"/>
                </a:lnTo>
                <a:lnTo>
                  <a:pt x="976936" y="232198"/>
                </a:lnTo>
                <a:lnTo>
                  <a:pt x="1011974" y="260081"/>
                </a:lnTo>
                <a:lnTo>
                  <a:pt x="1044542" y="290882"/>
                </a:lnTo>
                <a:lnTo>
                  <a:pt x="1074412" y="324462"/>
                </a:lnTo>
                <a:lnTo>
                  <a:pt x="1101355" y="360683"/>
                </a:lnTo>
                <a:lnTo>
                  <a:pt x="1125143" y="399406"/>
                </a:lnTo>
                <a:lnTo>
                  <a:pt x="1145548" y="440492"/>
                </a:lnTo>
                <a:lnTo>
                  <a:pt x="1162341" y="483802"/>
                </a:lnTo>
                <a:lnTo>
                  <a:pt x="1175293" y="529199"/>
                </a:lnTo>
                <a:lnTo>
                  <a:pt x="1184024" y="575596"/>
                </a:lnTo>
                <a:lnTo>
                  <a:pt x="1188386" y="621841"/>
                </a:lnTo>
                <a:lnTo>
                  <a:pt x="1188521" y="667708"/>
                </a:lnTo>
                <a:lnTo>
                  <a:pt x="1184571" y="712971"/>
                </a:lnTo>
                <a:lnTo>
                  <a:pt x="1176679" y="757403"/>
                </a:lnTo>
                <a:lnTo>
                  <a:pt x="1164987" y="800780"/>
                </a:lnTo>
                <a:lnTo>
                  <a:pt x="1149637" y="842874"/>
                </a:lnTo>
                <a:lnTo>
                  <a:pt x="1130772" y="883460"/>
                </a:lnTo>
                <a:lnTo>
                  <a:pt x="1108534" y="922312"/>
                </a:lnTo>
                <a:lnTo>
                  <a:pt x="1083065" y="959205"/>
                </a:lnTo>
                <a:lnTo>
                  <a:pt x="1054508" y="993911"/>
                </a:lnTo>
                <a:lnTo>
                  <a:pt x="1023005" y="1026205"/>
                </a:lnTo>
                <a:lnTo>
                  <a:pt x="988698" y="1055861"/>
                </a:lnTo>
                <a:lnTo>
                  <a:pt x="951730" y="1082653"/>
                </a:lnTo>
                <a:lnTo>
                  <a:pt x="912243" y="1106356"/>
                </a:lnTo>
                <a:lnTo>
                  <a:pt x="870379" y="1126742"/>
                </a:lnTo>
                <a:lnTo>
                  <a:pt x="826281" y="1143587"/>
                </a:lnTo>
                <a:lnTo>
                  <a:pt x="780091" y="1156663"/>
                </a:lnTo>
                <a:lnTo>
                  <a:pt x="732920" y="1165587"/>
                </a:lnTo>
                <a:lnTo>
                  <a:pt x="685935" y="1170207"/>
                </a:lnTo>
                <a:lnTo>
                  <a:pt x="639363" y="1170660"/>
                </a:lnTo>
                <a:lnTo>
                  <a:pt x="1052518" y="1170660"/>
                </a:lnTo>
                <a:lnTo>
                  <a:pt x="1102257" y="1130590"/>
                </a:lnTo>
                <a:lnTo>
                  <a:pt x="1135538" y="1098514"/>
                </a:lnTo>
                <a:lnTo>
                  <a:pt x="1166408" y="1064334"/>
                </a:lnTo>
                <a:lnTo>
                  <a:pt x="1194770" y="1028204"/>
                </a:lnTo>
                <a:lnTo>
                  <a:pt x="1220526" y="990279"/>
                </a:lnTo>
                <a:lnTo>
                  <a:pt x="1243579" y="950714"/>
                </a:lnTo>
                <a:lnTo>
                  <a:pt x="1263832" y="909663"/>
                </a:lnTo>
                <a:lnTo>
                  <a:pt x="1281186" y="867282"/>
                </a:lnTo>
                <a:lnTo>
                  <a:pt x="1295545" y="823725"/>
                </a:lnTo>
                <a:lnTo>
                  <a:pt x="1306812" y="779146"/>
                </a:lnTo>
                <a:lnTo>
                  <a:pt x="1314887" y="733700"/>
                </a:lnTo>
                <a:lnTo>
                  <a:pt x="1319676" y="687542"/>
                </a:lnTo>
                <a:lnTo>
                  <a:pt x="1321078" y="640827"/>
                </a:lnTo>
                <a:lnTo>
                  <a:pt x="1318999" y="593709"/>
                </a:lnTo>
                <a:lnTo>
                  <a:pt x="1313339" y="546343"/>
                </a:lnTo>
                <a:lnTo>
                  <a:pt x="1304001" y="498883"/>
                </a:lnTo>
                <a:lnTo>
                  <a:pt x="1291117" y="452263"/>
                </a:lnTo>
                <a:lnTo>
                  <a:pt x="1274985" y="407368"/>
                </a:lnTo>
                <a:lnTo>
                  <a:pt x="1255761" y="364292"/>
                </a:lnTo>
                <a:lnTo>
                  <a:pt x="1233603" y="323131"/>
                </a:lnTo>
                <a:lnTo>
                  <a:pt x="1208666" y="283979"/>
                </a:lnTo>
                <a:lnTo>
                  <a:pt x="1181106" y="246931"/>
                </a:lnTo>
                <a:lnTo>
                  <a:pt x="1151081" y="212083"/>
                </a:lnTo>
                <a:lnTo>
                  <a:pt x="1118746" y="179529"/>
                </a:lnTo>
                <a:lnTo>
                  <a:pt x="1084257" y="149364"/>
                </a:lnTo>
                <a:lnTo>
                  <a:pt x="1059207" y="130358"/>
                </a:lnTo>
                <a:close/>
              </a:path>
              <a:path w="1321434" h="1301114">
                <a:moveTo>
                  <a:pt x="746972" y="728936"/>
                </a:moveTo>
                <a:lnTo>
                  <a:pt x="611133" y="728936"/>
                </a:lnTo>
                <a:lnTo>
                  <a:pt x="655958" y="918763"/>
                </a:lnTo>
                <a:lnTo>
                  <a:pt x="784656" y="888418"/>
                </a:lnTo>
                <a:lnTo>
                  <a:pt x="746972" y="728936"/>
                </a:lnTo>
                <a:close/>
              </a:path>
              <a:path w="1321434" h="1301114">
                <a:moveTo>
                  <a:pt x="665110" y="382272"/>
                </a:moveTo>
                <a:lnTo>
                  <a:pt x="536412" y="412588"/>
                </a:lnTo>
                <a:lnTo>
                  <a:pt x="581259" y="602385"/>
                </a:lnTo>
                <a:lnTo>
                  <a:pt x="388207" y="647873"/>
                </a:lnTo>
                <a:lnTo>
                  <a:pt x="418112" y="774424"/>
                </a:lnTo>
                <a:lnTo>
                  <a:pt x="611133" y="728936"/>
                </a:lnTo>
                <a:lnTo>
                  <a:pt x="746972" y="728936"/>
                </a:lnTo>
                <a:lnTo>
                  <a:pt x="739809" y="698621"/>
                </a:lnTo>
                <a:lnTo>
                  <a:pt x="932861" y="653133"/>
                </a:lnTo>
                <a:lnTo>
                  <a:pt x="913725" y="572070"/>
                </a:lnTo>
                <a:lnTo>
                  <a:pt x="709957" y="572070"/>
                </a:lnTo>
                <a:lnTo>
                  <a:pt x="665110" y="382272"/>
                </a:lnTo>
                <a:close/>
              </a:path>
              <a:path w="1321434" h="1301114">
                <a:moveTo>
                  <a:pt x="902988" y="526582"/>
                </a:moveTo>
                <a:lnTo>
                  <a:pt x="709957" y="572070"/>
                </a:lnTo>
                <a:lnTo>
                  <a:pt x="913725" y="572070"/>
                </a:lnTo>
                <a:lnTo>
                  <a:pt x="902988" y="526582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035459" y="7402846"/>
            <a:ext cx="2399665" cy="1403985"/>
          </a:xfrm>
          <a:custGeom>
            <a:avLst/>
            <a:gdLst/>
            <a:ahLst/>
            <a:cxnLst/>
            <a:rect l="l" t="t" r="r" b="b"/>
            <a:pathLst>
              <a:path w="2399665" h="1403984">
                <a:moveTo>
                  <a:pt x="2396303" y="0"/>
                </a:moveTo>
                <a:lnTo>
                  <a:pt x="2363626" y="129268"/>
                </a:lnTo>
                <a:lnTo>
                  <a:pt x="2317877" y="249997"/>
                </a:lnTo>
                <a:lnTo>
                  <a:pt x="2248161" y="371805"/>
                </a:lnTo>
                <a:lnTo>
                  <a:pt x="2213931" y="414829"/>
                </a:lnTo>
                <a:lnTo>
                  <a:pt x="2176017" y="455877"/>
                </a:lnTo>
                <a:lnTo>
                  <a:pt x="2135183" y="494852"/>
                </a:lnTo>
                <a:lnTo>
                  <a:pt x="2092192" y="531658"/>
                </a:lnTo>
                <a:lnTo>
                  <a:pt x="2047807" y="566198"/>
                </a:lnTo>
                <a:lnTo>
                  <a:pt x="2002790" y="598376"/>
                </a:lnTo>
                <a:lnTo>
                  <a:pt x="1957905" y="628096"/>
                </a:lnTo>
                <a:lnTo>
                  <a:pt x="1913914" y="655261"/>
                </a:lnTo>
                <a:lnTo>
                  <a:pt x="1871580" y="679775"/>
                </a:lnTo>
                <a:lnTo>
                  <a:pt x="1831666" y="701542"/>
                </a:lnTo>
                <a:lnTo>
                  <a:pt x="1794935" y="720465"/>
                </a:lnTo>
                <a:lnTo>
                  <a:pt x="1734072" y="749394"/>
                </a:lnTo>
                <a:lnTo>
                  <a:pt x="1645838" y="780985"/>
                </a:lnTo>
                <a:lnTo>
                  <a:pt x="1563733" y="806989"/>
                </a:lnTo>
                <a:lnTo>
                  <a:pt x="1481358" y="827813"/>
                </a:lnTo>
                <a:lnTo>
                  <a:pt x="1435396" y="837370"/>
                </a:lnTo>
                <a:lnTo>
                  <a:pt x="1385723" y="848398"/>
                </a:lnTo>
                <a:lnTo>
                  <a:pt x="1333966" y="860593"/>
                </a:lnTo>
                <a:lnTo>
                  <a:pt x="1281751" y="873651"/>
                </a:lnTo>
                <a:lnTo>
                  <a:pt x="1230703" y="887266"/>
                </a:lnTo>
                <a:lnTo>
                  <a:pt x="1182449" y="901134"/>
                </a:lnTo>
                <a:lnTo>
                  <a:pt x="1138614" y="914951"/>
                </a:lnTo>
                <a:lnTo>
                  <a:pt x="1058234" y="943417"/>
                </a:lnTo>
                <a:lnTo>
                  <a:pt x="974864" y="974869"/>
                </a:lnTo>
                <a:lnTo>
                  <a:pt x="883009" y="1010809"/>
                </a:lnTo>
                <a:lnTo>
                  <a:pt x="856347" y="1054853"/>
                </a:lnTo>
                <a:lnTo>
                  <a:pt x="828308" y="1093355"/>
                </a:lnTo>
                <a:lnTo>
                  <a:pt x="798387" y="1127046"/>
                </a:lnTo>
                <a:lnTo>
                  <a:pt x="766078" y="1156658"/>
                </a:lnTo>
                <a:lnTo>
                  <a:pt x="730876" y="1182924"/>
                </a:lnTo>
                <a:lnTo>
                  <a:pt x="692277" y="1206574"/>
                </a:lnTo>
                <a:lnTo>
                  <a:pt x="649774" y="1228341"/>
                </a:lnTo>
                <a:lnTo>
                  <a:pt x="602863" y="1248957"/>
                </a:lnTo>
                <a:lnTo>
                  <a:pt x="551039" y="1269154"/>
                </a:lnTo>
                <a:lnTo>
                  <a:pt x="493796" y="1289663"/>
                </a:lnTo>
                <a:lnTo>
                  <a:pt x="332096" y="1329049"/>
                </a:lnTo>
                <a:lnTo>
                  <a:pt x="171747" y="1347743"/>
                </a:lnTo>
                <a:lnTo>
                  <a:pt x="48974" y="1353368"/>
                </a:lnTo>
                <a:lnTo>
                  <a:pt x="0" y="1353549"/>
                </a:lnTo>
                <a:lnTo>
                  <a:pt x="132888" y="1392225"/>
                </a:lnTo>
                <a:lnTo>
                  <a:pt x="258150" y="1403661"/>
                </a:lnTo>
                <a:lnTo>
                  <a:pt x="351279" y="1400933"/>
                </a:lnTo>
                <a:lnTo>
                  <a:pt x="387768" y="1397118"/>
                </a:lnTo>
                <a:lnTo>
                  <a:pt x="437525" y="1388452"/>
                </a:lnTo>
                <a:lnTo>
                  <a:pt x="485986" y="1377394"/>
                </a:lnTo>
                <a:lnTo>
                  <a:pt x="533189" y="1363955"/>
                </a:lnTo>
                <a:lnTo>
                  <a:pt x="579173" y="1348144"/>
                </a:lnTo>
                <a:lnTo>
                  <a:pt x="623976" y="1329970"/>
                </a:lnTo>
                <a:lnTo>
                  <a:pt x="667636" y="1309442"/>
                </a:lnTo>
                <a:lnTo>
                  <a:pt x="710190" y="1286571"/>
                </a:lnTo>
                <a:lnTo>
                  <a:pt x="751677" y="1261366"/>
                </a:lnTo>
                <a:lnTo>
                  <a:pt x="792135" y="1233836"/>
                </a:lnTo>
                <a:lnTo>
                  <a:pt x="831603" y="1203990"/>
                </a:lnTo>
                <a:lnTo>
                  <a:pt x="870117" y="1171839"/>
                </a:lnTo>
                <a:lnTo>
                  <a:pt x="907717" y="1137391"/>
                </a:lnTo>
                <a:lnTo>
                  <a:pt x="944441" y="1100657"/>
                </a:lnTo>
                <a:lnTo>
                  <a:pt x="980326" y="1061645"/>
                </a:lnTo>
                <a:lnTo>
                  <a:pt x="994893" y="1053330"/>
                </a:lnTo>
                <a:lnTo>
                  <a:pt x="1068455" y="1027577"/>
                </a:lnTo>
                <a:lnTo>
                  <a:pt x="1121626" y="1011506"/>
                </a:lnTo>
                <a:lnTo>
                  <a:pt x="1181841" y="994219"/>
                </a:lnTo>
                <a:lnTo>
                  <a:pt x="1375635" y="941894"/>
                </a:lnTo>
                <a:lnTo>
                  <a:pt x="1434909" y="926578"/>
                </a:lnTo>
                <a:lnTo>
                  <a:pt x="1712282" y="848159"/>
                </a:lnTo>
                <a:lnTo>
                  <a:pt x="1787797" y="819340"/>
                </a:lnTo>
                <a:lnTo>
                  <a:pt x="1857638" y="787898"/>
                </a:lnTo>
                <a:lnTo>
                  <a:pt x="1922020" y="754196"/>
                </a:lnTo>
                <a:lnTo>
                  <a:pt x="1981158" y="718594"/>
                </a:lnTo>
                <a:lnTo>
                  <a:pt x="2035266" y="681455"/>
                </a:lnTo>
                <a:lnTo>
                  <a:pt x="2084558" y="643138"/>
                </a:lnTo>
                <a:lnTo>
                  <a:pt x="2129250" y="604006"/>
                </a:lnTo>
                <a:lnTo>
                  <a:pt x="2169555" y="564420"/>
                </a:lnTo>
                <a:lnTo>
                  <a:pt x="2205689" y="524741"/>
                </a:lnTo>
                <a:lnTo>
                  <a:pt x="2237865" y="485330"/>
                </a:lnTo>
                <a:lnTo>
                  <a:pt x="2266298" y="446549"/>
                </a:lnTo>
                <a:lnTo>
                  <a:pt x="2291202" y="408759"/>
                </a:lnTo>
                <a:lnTo>
                  <a:pt x="2312792" y="372321"/>
                </a:lnTo>
                <a:lnTo>
                  <a:pt x="2331283" y="337597"/>
                </a:lnTo>
                <a:lnTo>
                  <a:pt x="2359824" y="274733"/>
                </a:lnTo>
                <a:lnTo>
                  <a:pt x="2378540" y="223060"/>
                </a:lnTo>
                <a:lnTo>
                  <a:pt x="2389148" y="185466"/>
                </a:lnTo>
                <a:lnTo>
                  <a:pt x="2398760" y="115201"/>
                </a:lnTo>
                <a:lnTo>
                  <a:pt x="2399576" y="59188"/>
                </a:lnTo>
                <a:lnTo>
                  <a:pt x="2397667" y="16793"/>
                </a:lnTo>
                <a:lnTo>
                  <a:pt x="2396303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821477" y="7123820"/>
            <a:ext cx="742315" cy="161290"/>
          </a:xfrm>
          <a:custGeom>
            <a:avLst/>
            <a:gdLst/>
            <a:ahLst/>
            <a:cxnLst/>
            <a:rect l="l" t="t" r="r" b="b"/>
            <a:pathLst>
              <a:path w="742315" h="161290">
                <a:moveTo>
                  <a:pt x="79152" y="121802"/>
                </a:moveTo>
                <a:lnTo>
                  <a:pt x="75880" y="122980"/>
                </a:lnTo>
                <a:lnTo>
                  <a:pt x="0" y="161099"/>
                </a:lnTo>
                <a:lnTo>
                  <a:pt x="79152" y="121802"/>
                </a:lnTo>
                <a:close/>
              </a:path>
              <a:path w="742315" h="161290">
                <a:moveTo>
                  <a:pt x="555627" y="0"/>
                </a:moveTo>
                <a:lnTo>
                  <a:pt x="323720" y="384"/>
                </a:lnTo>
                <a:lnTo>
                  <a:pt x="79152" y="121802"/>
                </a:lnTo>
                <a:lnTo>
                  <a:pt x="264164" y="55239"/>
                </a:lnTo>
                <a:lnTo>
                  <a:pt x="505819" y="27799"/>
                </a:lnTo>
                <a:lnTo>
                  <a:pt x="613066" y="27799"/>
                </a:lnTo>
                <a:lnTo>
                  <a:pt x="555627" y="0"/>
                </a:lnTo>
                <a:close/>
              </a:path>
              <a:path w="742315" h="161290">
                <a:moveTo>
                  <a:pt x="613066" y="27799"/>
                </a:moveTo>
                <a:lnTo>
                  <a:pt x="505819" y="27799"/>
                </a:lnTo>
                <a:lnTo>
                  <a:pt x="741809" y="110583"/>
                </a:lnTo>
                <a:lnTo>
                  <a:pt x="695172" y="67536"/>
                </a:lnTo>
                <a:lnTo>
                  <a:pt x="613066" y="27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29647" y="8634051"/>
            <a:ext cx="1466850" cy="1301750"/>
          </a:xfrm>
          <a:custGeom>
            <a:avLst/>
            <a:gdLst/>
            <a:ahLst/>
            <a:cxnLst/>
            <a:rect l="l" t="t" r="r" b="b"/>
            <a:pathLst>
              <a:path w="1466850" h="1301750">
                <a:moveTo>
                  <a:pt x="1466259" y="0"/>
                </a:moveTo>
                <a:lnTo>
                  <a:pt x="456237" y="1144772"/>
                </a:lnTo>
                <a:lnTo>
                  <a:pt x="249814" y="1150585"/>
                </a:lnTo>
                <a:lnTo>
                  <a:pt x="0" y="1301638"/>
                </a:lnTo>
                <a:lnTo>
                  <a:pt x="464750" y="1278386"/>
                </a:lnTo>
                <a:lnTo>
                  <a:pt x="1466259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866553" y="9934350"/>
            <a:ext cx="857250" cy="240029"/>
          </a:xfrm>
          <a:custGeom>
            <a:avLst/>
            <a:gdLst/>
            <a:ahLst/>
            <a:cxnLst/>
            <a:rect l="l" t="t" r="r" b="b"/>
            <a:pathLst>
              <a:path w="857250" h="240029">
                <a:moveTo>
                  <a:pt x="0" y="0"/>
                </a:moveTo>
                <a:lnTo>
                  <a:pt x="32600" y="39874"/>
                </a:lnTo>
                <a:lnTo>
                  <a:pt x="120441" y="126289"/>
                </a:lnTo>
                <a:lnTo>
                  <a:pt x="248585" y="209434"/>
                </a:lnTo>
                <a:lnTo>
                  <a:pt x="402092" y="239499"/>
                </a:lnTo>
                <a:lnTo>
                  <a:pt x="563797" y="215818"/>
                </a:lnTo>
                <a:lnTo>
                  <a:pt x="702756" y="182433"/>
                </a:lnTo>
                <a:lnTo>
                  <a:pt x="569463" y="182433"/>
                </a:lnTo>
                <a:lnTo>
                  <a:pt x="292621" y="150413"/>
                </a:lnTo>
                <a:lnTo>
                  <a:pt x="0" y="0"/>
                </a:lnTo>
                <a:close/>
              </a:path>
              <a:path w="857250" h="240029">
                <a:moveTo>
                  <a:pt x="856675" y="134950"/>
                </a:moveTo>
                <a:lnTo>
                  <a:pt x="775741" y="156973"/>
                </a:lnTo>
                <a:lnTo>
                  <a:pt x="569463" y="182433"/>
                </a:lnTo>
                <a:lnTo>
                  <a:pt x="702756" y="182433"/>
                </a:lnTo>
                <a:lnTo>
                  <a:pt x="709984" y="180696"/>
                </a:lnTo>
                <a:lnTo>
                  <a:pt x="815872" y="148838"/>
                </a:lnTo>
                <a:lnTo>
                  <a:pt x="856675" y="13495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263776" y="4653769"/>
            <a:ext cx="680720" cy="262890"/>
          </a:xfrm>
          <a:custGeom>
            <a:avLst/>
            <a:gdLst/>
            <a:ahLst/>
            <a:cxnLst/>
            <a:rect l="l" t="t" r="r" b="b"/>
            <a:pathLst>
              <a:path w="680719" h="262889">
                <a:moveTo>
                  <a:pt x="307677" y="0"/>
                </a:moveTo>
                <a:lnTo>
                  <a:pt x="295205" y="4499"/>
                </a:lnTo>
                <a:lnTo>
                  <a:pt x="285279" y="14089"/>
                </a:lnTo>
                <a:lnTo>
                  <a:pt x="268657" y="37781"/>
                </a:lnTo>
                <a:lnTo>
                  <a:pt x="246869" y="65885"/>
                </a:lnTo>
                <a:lnTo>
                  <a:pt x="219779" y="97249"/>
                </a:lnTo>
                <a:lnTo>
                  <a:pt x="187249" y="130722"/>
                </a:lnTo>
                <a:lnTo>
                  <a:pt x="149143" y="165151"/>
                </a:lnTo>
                <a:lnTo>
                  <a:pt x="105324" y="199384"/>
                </a:lnTo>
                <a:lnTo>
                  <a:pt x="55655" y="232270"/>
                </a:lnTo>
                <a:lnTo>
                  <a:pt x="0" y="262657"/>
                </a:lnTo>
                <a:lnTo>
                  <a:pt x="25866" y="252854"/>
                </a:lnTo>
                <a:lnTo>
                  <a:pt x="93582" y="218808"/>
                </a:lnTo>
                <a:lnTo>
                  <a:pt x="188318" y="153562"/>
                </a:lnTo>
                <a:lnTo>
                  <a:pt x="295247" y="50159"/>
                </a:lnTo>
                <a:lnTo>
                  <a:pt x="305242" y="42385"/>
                </a:lnTo>
                <a:lnTo>
                  <a:pt x="317017" y="39082"/>
                </a:lnTo>
                <a:lnTo>
                  <a:pt x="378209" y="39082"/>
                </a:lnTo>
                <a:lnTo>
                  <a:pt x="332911" y="7492"/>
                </a:lnTo>
                <a:lnTo>
                  <a:pt x="320858" y="895"/>
                </a:lnTo>
                <a:lnTo>
                  <a:pt x="307677" y="0"/>
                </a:lnTo>
                <a:close/>
              </a:path>
              <a:path w="680719" h="262889">
                <a:moveTo>
                  <a:pt x="378209" y="39082"/>
                </a:moveTo>
                <a:lnTo>
                  <a:pt x="317017" y="39082"/>
                </a:lnTo>
                <a:lnTo>
                  <a:pt x="329148" y="40395"/>
                </a:lnTo>
                <a:lnTo>
                  <a:pt x="340209" y="46469"/>
                </a:lnTo>
                <a:lnTo>
                  <a:pt x="395907" y="87372"/>
                </a:lnTo>
                <a:lnTo>
                  <a:pt x="436118" y="111129"/>
                </a:lnTo>
                <a:lnTo>
                  <a:pt x="484618" y="134916"/>
                </a:lnTo>
                <a:lnTo>
                  <a:pt x="541439" y="157100"/>
                </a:lnTo>
                <a:lnTo>
                  <a:pt x="606618" y="176052"/>
                </a:lnTo>
                <a:lnTo>
                  <a:pt x="680188" y="190138"/>
                </a:lnTo>
                <a:lnTo>
                  <a:pt x="643241" y="176776"/>
                </a:lnTo>
                <a:lnTo>
                  <a:pt x="552722" y="139285"/>
                </a:lnTo>
                <a:lnTo>
                  <a:pt x="439117" y="81559"/>
                </a:lnTo>
                <a:lnTo>
                  <a:pt x="378209" y="39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227294" y="558448"/>
            <a:ext cx="8235950" cy="6896100"/>
          </a:xfrm>
          <a:custGeom>
            <a:avLst/>
            <a:gdLst/>
            <a:ahLst/>
            <a:cxnLst/>
            <a:rect l="l" t="t" r="r" b="b"/>
            <a:pathLst>
              <a:path w="8235950" h="6896100">
                <a:moveTo>
                  <a:pt x="4494805" y="6883400"/>
                </a:moveTo>
                <a:lnTo>
                  <a:pt x="3740678" y="6883400"/>
                </a:lnTo>
                <a:lnTo>
                  <a:pt x="3787724" y="6896100"/>
                </a:lnTo>
                <a:lnTo>
                  <a:pt x="4447759" y="6896100"/>
                </a:lnTo>
                <a:lnTo>
                  <a:pt x="4494805" y="6883400"/>
                </a:lnTo>
                <a:close/>
              </a:path>
              <a:path w="8235950" h="6896100">
                <a:moveTo>
                  <a:pt x="4635683" y="6870700"/>
                </a:moveTo>
                <a:lnTo>
                  <a:pt x="3599800" y="6870700"/>
                </a:lnTo>
                <a:lnTo>
                  <a:pt x="3646711" y="6883400"/>
                </a:lnTo>
                <a:lnTo>
                  <a:pt x="4588772" y="6883400"/>
                </a:lnTo>
                <a:lnTo>
                  <a:pt x="4635683" y="6870700"/>
                </a:lnTo>
                <a:close/>
              </a:path>
              <a:path w="8235950" h="6896100">
                <a:moveTo>
                  <a:pt x="4776067" y="6858000"/>
                </a:moveTo>
                <a:lnTo>
                  <a:pt x="3459415" y="6858000"/>
                </a:lnTo>
                <a:lnTo>
                  <a:pt x="3506147" y="6870700"/>
                </a:lnTo>
                <a:lnTo>
                  <a:pt x="4729336" y="6870700"/>
                </a:lnTo>
                <a:lnTo>
                  <a:pt x="4776067" y="6858000"/>
                </a:lnTo>
                <a:close/>
              </a:path>
              <a:path w="8235950" h="6896100">
                <a:moveTo>
                  <a:pt x="4915824" y="6832600"/>
                </a:moveTo>
                <a:lnTo>
                  <a:pt x="3319659" y="6832600"/>
                </a:lnTo>
                <a:lnTo>
                  <a:pt x="3412753" y="6858000"/>
                </a:lnTo>
                <a:lnTo>
                  <a:pt x="4822729" y="6858000"/>
                </a:lnTo>
                <a:lnTo>
                  <a:pt x="4915824" y="6832600"/>
                </a:lnTo>
                <a:close/>
              </a:path>
              <a:path w="8235950" h="6896100">
                <a:moveTo>
                  <a:pt x="5054819" y="6807200"/>
                </a:moveTo>
                <a:lnTo>
                  <a:pt x="3180664" y="6807200"/>
                </a:lnTo>
                <a:lnTo>
                  <a:pt x="3273236" y="6832600"/>
                </a:lnTo>
                <a:lnTo>
                  <a:pt x="4962247" y="6832600"/>
                </a:lnTo>
                <a:lnTo>
                  <a:pt x="5054819" y="6807200"/>
                </a:lnTo>
                <a:close/>
              </a:path>
              <a:path w="8235950" h="6896100">
                <a:moveTo>
                  <a:pt x="5284416" y="6756400"/>
                </a:moveTo>
                <a:lnTo>
                  <a:pt x="2951066" y="6756400"/>
                </a:lnTo>
                <a:lnTo>
                  <a:pt x="3134525" y="6807200"/>
                </a:lnTo>
                <a:lnTo>
                  <a:pt x="5100958" y="6807200"/>
                </a:lnTo>
                <a:lnTo>
                  <a:pt x="5284416" y="6756400"/>
                </a:lnTo>
                <a:close/>
              </a:path>
              <a:path w="8235950" h="6896100">
                <a:moveTo>
                  <a:pt x="5284416" y="139700"/>
                </a:moveTo>
                <a:lnTo>
                  <a:pt x="2951066" y="139700"/>
                </a:lnTo>
                <a:lnTo>
                  <a:pt x="2679715" y="215900"/>
                </a:lnTo>
                <a:lnTo>
                  <a:pt x="2635001" y="241300"/>
                </a:lnTo>
                <a:lnTo>
                  <a:pt x="2457791" y="292100"/>
                </a:lnTo>
                <a:lnTo>
                  <a:pt x="2413924" y="317500"/>
                </a:lnTo>
                <a:lnTo>
                  <a:pt x="2326749" y="342900"/>
                </a:lnTo>
                <a:lnTo>
                  <a:pt x="2283451" y="368300"/>
                </a:lnTo>
                <a:lnTo>
                  <a:pt x="2240351" y="381000"/>
                </a:lnTo>
                <a:lnTo>
                  <a:pt x="2197457" y="406400"/>
                </a:lnTo>
                <a:lnTo>
                  <a:pt x="2154771" y="419100"/>
                </a:lnTo>
                <a:lnTo>
                  <a:pt x="2112300" y="444500"/>
                </a:lnTo>
                <a:lnTo>
                  <a:pt x="2070048" y="457200"/>
                </a:lnTo>
                <a:lnTo>
                  <a:pt x="1986221" y="508000"/>
                </a:lnTo>
                <a:lnTo>
                  <a:pt x="1944657" y="520700"/>
                </a:lnTo>
                <a:lnTo>
                  <a:pt x="1862250" y="571500"/>
                </a:lnTo>
                <a:lnTo>
                  <a:pt x="1821418" y="584200"/>
                </a:lnTo>
                <a:lnTo>
                  <a:pt x="1660682" y="685800"/>
                </a:lnTo>
                <a:lnTo>
                  <a:pt x="1504330" y="787400"/>
                </a:lnTo>
                <a:lnTo>
                  <a:pt x="1390136" y="863600"/>
                </a:lnTo>
                <a:lnTo>
                  <a:pt x="1352683" y="901700"/>
                </a:lnTo>
                <a:lnTo>
                  <a:pt x="1278722" y="952500"/>
                </a:lnTo>
                <a:lnTo>
                  <a:pt x="1242226" y="990600"/>
                </a:lnTo>
                <a:lnTo>
                  <a:pt x="1206058" y="1016000"/>
                </a:lnTo>
                <a:lnTo>
                  <a:pt x="1168074" y="1041400"/>
                </a:lnTo>
                <a:lnTo>
                  <a:pt x="1130698" y="1079500"/>
                </a:lnTo>
                <a:lnTo>
                  <a:pt x="1093930" y="1117600"/>
                </a:lnTo>
                <a:lnTo>
                  <a:pt x="1057769" y="1143000"/>
                </a:lnTo>
                <a:lnTo>
                  <a:pt x="1022217" y="1181100"/>
                </a:lnTo>
                <a:lnTo>
                  <a:pt x="987272" y="1219200"/>
                </a:lnTo>
                <a:lnTo>
                  <a:pt x="952934" y="1244600"/>
                </a:lnTo>
                <a:lnTo>
                  <a:pt x="919205" y="1282700"/>
                </a:lnTo>
                <a:lnTo>
                  <a:pt x="886083" y="1320800"/>
                </a:lnTo>
                <a:lnTo>
                  <a:pt x="853569" y="1346200"/>
                </a:lnTo>
                <a:lnTo>
                  <a:pt x="821663" y="1384300"/>
                </a:lnTo>
                <a:lnTo>
                  <a:pt x="790364" y="1422400"/>
                </a:lnTo>
                <a:lnTo>
                  <a:pt x="759673" y="1460500"/>
                </a:lnTo>
                <a:lnTo>
                  <a:pt x="729590" y="1498600"/>
                </a:lnTo>
                <a:lnTo>
                  <a:pt x="700115" y="1524000"/>
                </a:lnTo>
                <a:lnTo>
                  <a:pt x="671247" y="1562100"/>
                </a:lnTo>
                <a:lnTo>
                  <a:pt x="642987" y="1600200"/>
                </a:lnTo>
                <a:lnTo>
                  <a:pt x="615335" y="1638300"/>
                </a:lnTo>
                <a:lnTo>
                  <a:pt x="588291" y="1676400"/>
                </a:lnTo>
                <a:lnTo>
                  <a:pt x="561854" y="1714500"/>
                </a:lnTo>
                <a:lnTo>
                  <a:pt x="536025" y="1752600"/>
                </a:lnTo>
                <a:lnTo>
                  <a:pt x="510804" y="1790700"/>
                </a:lnTo>
                <a:lnTo>
                  <a:pt x="486191" y="1828800"/>
                </a:lnTo>
                <a:lnTo>
                  <a:pt x="462185" y="1866900"/>
                </a:lnTo>
                <a:lnTo>
                  <a:pt x="438787" y="1905000"/>
                </a:lnTo>
                <a:lnTo>
                  <a:pt x="415997" y="1943100"/>
                </a:lnTo>
                <a:lnTo>
                  <a:pt x="393814" y="1981200"/>
                </a:lnTo>
                <a:lnTo>
                  <a:pt x="372240" y="2019300"/>
                </a:lnTo>
                <a:lnTo>
                  <a:pt x="351273" y="2057400"/>
                </a:lnTo>
                <a:lnTo>
                  <a:pt x="330913" y="2095500"/>
                </a:lnTo>
                <a:lnTo>
                  <a:pt x="311162" y="2133600"/>
                </a:lnTo>
                <a:lnTo>
                  <a:pt x="292018" y="2171700"/>
                </a:lnTo>
                <a:lnTo>
                  <a:pt x="273482" y="2209800"/>
                </a:lnTo>
                <a:lnTo>
                  <a:pt x="255554" y="2260600"/>
                </a:lnTo>
                <a:lnTo>
                  <a:pt x="238233" y="2298700"/>
                </a:lnTo>
                <a:lnTo>
                  <a:pt x="221520" y="2336800"/>
                </a:lnTo>
                <a:lnTo>
                  <a:pt x="205415" y="2374900"/>
                </a:lnTo>
                <a:lnTo>
                  <a:pt x="189918" y="2413000"/>
                </a:lnTo>
                <a:lnTo>
                  <a:pt x="175028" y="2451100"/>
                </a:lnTo>
                <a:lnTo>
                  <a:pt x="160746" y="2501900"/>
                </a:lnTo>
                <a:lnTo>
                  <a:pt x="147072" y="2540000"/>
                </a:lnTo>
                <a:lnTo>
                  <a:pt x="134006" y="2578100"/>
                </a:lnTo>
                <a:lnTo>
                  <a:pt x="121547" y="2616200"/>
                </a:lnTo>
                <a:lnTo>
                  <a:pt x="109696" y="2667000"/>
                </a:lnTo>
                <a:lnTo>
                  <a:pt x="98453" y="2705100"/>
                </a:lnTo>
                <a:lnTo>
                  <a:pt x="87818" y="2743200"/>
                </a:lnTo>
                <a:lnTo>
                  <a:pt x="77790" y="2781300"/>
                </a:lnTo>
                <a:lnTo>
                  <a:pt x="68370" y="2832100"/>
                </a:lnTo>
                <a:lnTo>
                  <a:pt x="59558" y="2870200"/>
                </a:lnTo>
                <a:lnTo>
                  <a:pt x="51353" y="2908300"/>
                </a:lnTo>
                <a:lnTo>
                  <a:pt x="43757" y="2946400"/>
                </a:lnTo>
                <a:lnTo>
                  <a:pt x="36768" y="2997200"/>
                </a:lnTo>
                <a:lnTo>
                  <a:pt x="30386" y="3035300"/>
                </a:lnTo>
                <a:lnTo>
                  <a:pt x="24613" y="3073400"/>
                </a:lnTo>
                <a:lnTo>
                  <a:pt x="19447" y="3111500"/>
                </a:lnTo>
                <a:lnTo>
                  <a:pt x="14889" y="3162300"/>
                </a:lnTo>
                <a:lnTo>
                  <a:pt x="10939" y="3200400"/>
                </a:lnTo>
                <a:lnTo>
                  <a:pt x="7596" y="3238500"/>
                </a:lnTo>
                <a:lnTo>
                  <a:pt x="4861" y="3289300"/>
                </a:lnTo>
                <a:lnTo>
                  <a:pt x="2734" y="3327400"/>
                </a:lnTo>
                <a:lnTo>
                  <a:pt x="1215" y="3365500"/>
                </a:lnTo>
                <a:lnTo>
                  <a:pt x="303" y="3416300"/>
                </a:lnTo>
                <a:lnTo>
                  <a:pt x="0" y="3454400"/>
                </a:lnTo>
                <a:lnTo>
                  <a:pt x="303" y="3492500"/>
                </a:lnTo>
                <a:lnTo>
                  <a:pt x="1215" y="3543300"/>
                </a:lnTo>
                <a:lnTo>
                  <a:pt x="2734" y="3581400"/>
                </a:lnTo>
                <a:lnTo>
                  <a:pt x="4861" y="3619500"/>
                </a:lnTo>
                <a:lnTo>
                  <a:pt x="7596" y="3657600"/>
                </a:lnTo>
                <a:lnTo>
                  <a:pt x="10939" y="3708400"/>
                </a:lnTo>
                <a:lnTo>
                  <a:pt x="14889" y="3746500"/>
                </a:lnTo>
                <a:lnTo>
                  <a:pt x="19447" y="3784600"/>
                </a:lnTo>
                <a:lnTo>
                  <a:pt x="24613" y="3835400"/>
                </a:lnTo>
                <a:lnTo>
                  <a:pt x="30386" y="3873500"/>
                </a:lnTo>
                <a:lnTo>
                  <a:pt x="36768" y="3911600"/>
                </a:lnTo>
                <a:lnTo>
                  <a:pt x="43757" y="3962400"/>
                </a:lnTo>
                <a:lnTo>
                  <a:pt x="51353" y="4000500"/>
                </a:lnTo>
                <a:lnTo>
                  <a:pt x="59558" y="4038600"/>
                </a:lnTo>
                <a:lnTo>
                  <a:pt x="68370" y="4076700"/>
                </a:lnTo>
                <a:lnTo>
                  <a:pt x="77790" y="4127500"/>
                </a:lnTo>
                <a:lnTo>
                  <a:pt x="87818" y="4165600"/>
                </a:lnTo>
                <a:lnTo>
                  <a:pt x="98453" y="4203700"/>
                </a:lnTo>
                <a:lnTo>
                  <a:pt x="109696" y="4241800"/>
                </a:lnTo>
                <a:lnTo>
                  <a:pt x="121547" y="4292600"/>
                </a:lnTo>
                <a:lnTo>
                  <a:pt x="134006" y="4330700"/>
                </a:lnTo>
                <a:lnTo>
                  <a:pt x="147072" y="4368800"/>
                </a:lnTo>
                <a:lnTo>
                  <a:pt x="160746" y="4406900"/>
                </a:lnTo>
                <a:lnTo>
                  <a:pt x="175028" y="4445000"/>
                </a:lnTo>
                <a:lnTo>
                  <a:pt x="189918" y="4495800"/>
                </a:lnTo>
                <a:lnTo>
                  <a:pt x="205415" y="4533900"/>
                </a:lnTo>
                <a:lnTo>
                  <a:pt x="221520" y="4572000"/>
                </a:lnTo>
                <a:lnTo>
                  <a:pt x="238233" y="4610100"/>
                </a:lnTo>
                <a:lnTo>
                  <a:pt x="255554" y="4648200"/>
                </a:lnTo>
                <a:lnTo>
                  <a:pt x="273482" y="4686300"/>
                </a:lnTo>
                <a:lnTo>
                  <a:pt x="292018" y="4737100"/>
                </a:lnTo>
                <a:lnTo>
                  <a:pt x="311162" y="4775200"/>
                </a:lnTo>
                <a:lnTo>
                  <a:pt x="330913" y="4813300"/>
                </a:lnTo>
                <a:lnTo>
                  <a:pt x="351273" y="4851400"/>
                </a:lnTo>
                <a:lnTo>
                  <a:pt x="372240" y="4889500"/>
                </a:lnTo>
                <a:lnTo>
                  <a:pt x="393814" y="4927600"/>
                </a:lnTo>
                <a:lnTo>
                  <a:pt x="415997" y="4965700"/>
                </a:lnTo>
                <a:lnTo>
                  <a:pt x="438787" y="5003800"/>
                </a:lnTo>
                <a:lnTo>
                  <a:pt x="462185" y="5041900"/>
                </a:lnTo>
                <a:lnTo>
                  <a:pt x="486191" y="5080000"/>
                </a:lnTo>
                <a:lnTo>
                  <a:pt x="510804" y="5118100"/>
                </a:lnTo>
                <a:lnTo>
                  <a:pt x="536025" y="5156200"/>
                </a:lnTo>
                <a:lnTo>
                  <a:pt x="561854" y="5194300"/>
                </a:lnTo>
                <a:lnTo>
                  <a:pt x="588291" y="5232400"/>
                </a:lnTo>
                <a:lnTo>
                  <a:pt x="615335" y="5270500"/>
                </a:lnTo>
                <a:lnTo>
                  <a:pt x="642987" y="5308600"/>
                </a:lnTo>
                <a:lnTo>
                  <a:pt x="671247" y="5346700"/>
                </a:lnTo>
                <a:lnTo>
                  <a:pt x="700115" y="5384800"/>
                </a:lnTo>
                <a:lnTo>
                  <a:pt x="729590" y="5410200"/>
                </a:lnTo>
                <a:lnTo>
                  <a:pt x="759673" y="5448300"/>
                </a:lnTo>
                <a:lnTo>
                  <a:pt x="790364" y="5486400"/>
                </a:lnTo>
                <a:lnTo>
                  <a:pt x="821663" y="5524500"/>
                </a:lnTo>
                <a:lnTo>
                  <a:pt x="853569" y="5562600"/>
                </a:lnTo>
                <a:lnTo>
                  <a:pt x="886083" y="5588000"/>
                </a:lnTo>
                <a:lnTo>
                  <a:pt x="919205" y="5626100"/>
                </a:lnTo>
                <a:lnTo>
                  <a:pt x="952934" y="5664200"/>
                </a:lnTo>
                <a:lnTo>
                  <a:pt x="987272" y="5689600"/>
                </a:lnTo>
                <a:lnTo>
                  <a:pt x="1022217" y="5727700"/>
                </a:lnTo>
                <a:lnTo>
                  <a:pt x="1057769" y="5765800"/>
                </a:lnTo>
                <a:lnTo>
                  <a:pt x="1093930" y="5791200"/>
                </a:lnTo>
                <a:lnTo>
                  <a:pt x="1130698" y="5829300"/>
                </a:lnTo>
                <a:lnTo>
                  <a:pt x="1168074" y="5854700"/>
                </a:lnTo>
                <a:lnTo>
                  <a:pt x="1206058" y="5892800"/>
                </a:lnTo>
                <a:lnTo>
                  <a:pt x="1242226" y="5918200"/>
                </a:lnTo>
                <a:lnTo>
                  <a:pt x="1278722" y="5956300"/>
                </a:lnTo>
                <a:lnTo>
                  <a:pt x="1390136" y="6032500"/>
                </a:lnTo>
                <a:lnTo>
                  <a:pt x="1427898" y="6070600"/>
                </a:lnTo>
                <a:lnTo>
                  <a:pt x="1465965" y="6096000"/>
                </a:lnTo>
                <a:lnTo>
                  <a:pt x="1621170" y="6197600"/>
                </a:lnTo>
                <a:lnTo>
                  <a:pt x="1780841" y="6299200"/>
                </a:lnTo>
                <a:lnTo>
                  <a:pt x="1821418" y="6311900"/>
                </a:lnTo>
                <a:lnTo>
                  <a:pt x="1944657" y="6388100"/>
                </a:lnTo>
                <a:lnTo>
                  <a:pt x="1986221" y="6400800"/>
                </a:lnTo>
                <a:lnTo>
                  <a:pt x="2070048" y="6451600"/>
                </a:lnTo>
                <a:lnTo>
                  <a:pt x="2112300" y="6464300"/>
                </a:lnTo>
                <a:lnTo>
                  <a:pt x="2154771" y="6489700"/>
                </a:lnTo>
                <a:lnTo>
                  <a:pt x="2197457" y="6502400"/>
                </a:lnTo>
                <a:lnTo>
                  <a:pt x="2240351" y="6527800"/>
                </a:lnTo>
                <a:lnTo>
                  <a:pt x="2283451" y="6540500"/>
                </a:lnTo>
                <a:lnTo>
                  <a:pt x="2326749" y="6565900"/>
                </a:lnTo>
                <a:lnTo>
                  <a:pt x="2413924" y="6591300"/>
                </a:lnTo>
                <a:lnTo>
                  <a:pt x="2457791" y="6616700"/>
                </a:lnTo>
                <a:lnTo>
                  <a:pt x="2679715" y="6680200"/>
                </a:lnTo>
                <a:lnTo>
                  <a:pt x="2724583" y="6705600"/>
                </a:lnTo>
                <a:lnTo>
                  <a:pt x="2905501" y="6756400"/>
                </a:lnTo>
                <a:lnTo>
                  <a:pt x="5329982" y="6756400"/>
                </a:lnTo>
                <a:lnTo>
                  <a:pt x="5510900" y="6705600"/>
                </a:lnTo>
                <a:lnTo>
                  <a:pt x="5555768" y="6680200"/>
                </a:lnTo>
                <a:lnTo>
                  <a:pt x="5777692" y="6616700"/>
                </a:lnTo>
                <a:lnTo>
                  <a:pt x="5821559" y="6591300"/>
                </a:lnTo>
                <a:lnTo>
                  <a:pt x="5908734" y="6565900"/>
                </a:lnTo>
                <a:lnTo>
                  <a:pt x="5952032" y="6540500"/>
                </a:lnTo>
                <a:lnTo>
                  <a:pt x="5995131" y="6527800"/>
                </a:lnTo>
                <a:lnTo>
                  <a:pt x="6038026" y="6502400"/>
                </a:lnTo>
                <a:lnTo>
                  <a:pt x="6080712" y="6489700"/>
                </a:lnTo>
                <a:lnTo>
                  <a:pt x="6123183" y="6464300"/>
                </a:lnTo>
                <a:lnTo>
                  <a:pt x="6165435" y="6451600"/>
                </a:lnTo>
                <a:lnTo>
                  <a:pt x="6249262" y="6400800"/>
                </a:lnTo>
                <a:lnTo>
                  <a:pt x="6290826" y="6388100"/>
                </a:lnTo>
                <a:lnTo>
                  <a:pt x="6414064" y="6311900"/>
                </a:lnTo>
                <a:lnTo>
                  <a:pt x="6454642" y="6299200"/>
                </a:lnTo>
                <a:lnTo>
                  <a:pt x="6614312" y="6197600"/>
                </a:lnTo>
                <a:lnTo>
                  <a:pt x="6769518" y="6096000"/>
                </a:lnTo>
                <a:lnTo>
                  <a:pt x="6807584" y="6070600"/>
                </a:lnTo>
                <a:lnTo>
                  <a:pt x="6845347" y="6032500"/>
                </a:lnTo>
                <a:lnTo>
                  <a:pt x="6956760" y="5956300"/>
                </a:lnTo>
                <a:lnTo>
                  <a:pt x="6993257" y="5918200"/>
                </a:lnTo>
                <a:lnTo>
                  <a:pt x="7029425" y="5892800"/>
                </a:lnTo>
                <a:lnTo>
                  <a:pt x="7067409" y="5854700"/>
                </a:lnTo>
                <a:lnTo>
                  <a:pt x="7104785" y="5829300"/>
                </a:lnTo>
                <a:lnTo>
                  <a:pt x="7141553" y="5791200"/>
                </a:lnTo>
                <a:lnTo>
                  <a:pt x="7177714" y="5765800"/>
                </a:lnTo>
                <a:lnTo>
                  <a:pt x="7213266" y="5727700"/>
                </a:lnTo>
                <a:lnTo>
                  <a:pt x="7248211" y="5689600"/>
                </a:lnTo>
                <a:lnTo>
                  <a:pt x="7282549" y="5664200"/>
                </a:lnTo>
                <a:lnTo>
                  <a:pt x="7316278" y="5626100"/>
                </a:lnTo>
                <a:lnTo>
                  <a:pt x="7349400" y="5588000"/>
                </a:lnTo>
                <a:lnTo>
                  <a:pt x="7381914" y="5562600"/>
                </a:lnTo>
                <a:lnTo>
                  <a:pt x="7413820" y="5524500"/>
                </a:lnTo>
                <a:lnTo>
                  <a:pt x="7445119" y="5486400"/>
                </a:lnTo>
                <a:lnTo>
                  <a:pt x="7475810" y="5448300"/>
                </a:lnTo>
                <a:lnTo>
                  <a:pt x="7505893" y="5410200"/>
                </a:lnTo>
                <a:lnTo>
                  <a:pt x="7535368" y="5384800"/>
                </a:lnTo>
                <a:lnTo>
                  <a:pt x="7564236" y="5346700"/>
                </a:lnTo>
                <a:lnTo>
                  <a:pt x="7592496" y="5308600"/>
                </a:lnTo>
                <a:lnTo>
                  <a:pt x="7620148" y="5270500"/>
                </a:lnTo>
                <a:lnTo>
                  <a:pt x="7647193" y="5232400"/>
                </a:lnTo>
                <a:lnTo>
                  <a:pt x="7673629" y="5194300"/>
                </a:lnTo>
                <a:lnTo>
                  <a:pt x="7699458" y="5156200"/>
                </a:lnTo>
                <a:lnTo>
                  <a:pt x="7724679" y="5118100"/>
                </a:lnTo>
                <a:lnTo>
                  <a:pt x="7749293" y="5080000"/>
                </a:lnTo>
                <a:lnTo>
                  <a:pt x="7773299" y="5041900"/>
                </a:lnTo>
                <a:lnTo>
                  <a:pt x="7796697" y="5003800"/>
                </a:lnTo>
                <a:lnTo>
                  <a:pt x="7819487" y="4965700"/>
                </a:lnTo>
                <a:lnTo>
                  <a:pt x="7841669" y="4927600"/>
                </a:lnTo>
                <a:lnTo>
                  <a:pt x="7863244" y="4889500"/>
                </a:lnTo>
                <a:lnTo>
                  <a:pt x="7884211" y="4851400"/>
                </a:lnTo>
                <a:lnTo>
                  <a:pt x="7904570" y="4813300"/>
                </a:lnTo>
                <a:lnTo>
                  <a:pt x="7924322" y="4775200"/>
                </a:lnTo>
                <a:lnTo>
                  <a:pt x="7943466" y="4737100"/>
                </a:lnTo>
                <a:lnTo>
                  <a:pt x="7962002" y="4686300"/>
                </a:lnTo>
                <a:lnTo>
                  <a:pt x="7979930" y="4648200"/>
                </a:lnTo>
                <a:lnTo>
                  <a:pt x="7997251" y="4610100"/>
                </a:lnTo>
                <a:lnTo>
                  <a:pt x="8013964" y="4572000"/>
                </a:lnTo>
                <a:lnTo>
                  <a:pt x="8030069" y="4533900"/>
                </a:lnTo>
                <a:lnTo>
                  <a:pt x="8045566" y="4495800"/>
                </a:lnTo>
                <a:lnTo>
                  <a:pt x="8060456" y="4445000"/>
                </a:lnTo>
                <a:lnTo>
                  <a:pt x="8074738" y="4406900"/>
                </a:lnTo>
                <a:lnTo>
                  <a:pt x="8088412" y="4368800"/>
                </a:lnTo>
                <a:lnTo>
                  <a:pt x="8101478" y="4330700"/>
                </a:lnTo>
                <a:lnTo>
                  <a:pt x="8113937" y="4292600"/>
                </a:lnTo>
                <a:lnTo>
                  <a:pt x="8125788" y="4241800"/>
                </a:lnTo>
                <a:lnTo>
                  <a:pt x="8137031" y="4203700"/>
                </a:lnTo>
                <a:lnTo>
                  <a:pt x="8147666" y="4165600"/>
                </a:lnTo>
                <a:lnTo>
                  <a:pt x="8157694" y="4127500"/>
                </a:lnTo>
                <a:lnTo>
                  <a:pt x="8167114" y="4076700"/>
                </a:lnTo>
                <a:lnTo>
                  <a:pt x="8175926" y="4038600"/>
                </a:lnTo>
                <a:lnTo>
                  <a:pt x="8184131" y="4000500"/>
                </a:lnTo>
                <a:lnTo>
                  <a:pt x="8191728" y="3962400"/>
                </a:lnTo>
                <a:lnTo>
                  <a:pt x="8198717" y="3911600"/>
                </a:lnTo>
                <a:lnTo>
                  <a:pt x="8205098" y="3873500"/>
                </a:lnTo>
                <a:lnTo>
                  <a:pt x="8210871" y="3835400"/>
                </a:lnTo>
                <a:lnTo>
                  <a:pt x="8216037" y="3784600"/>
                </a:lnTo>
                <a:lnTo>
                  <a:pt x="8220595" y="3746500"/>
                </a:lnTo>
                <a:lnTo>
                  <a:pt x="8224546" y="3708400"/>
                </a:lnTo>
                <a:lnTo>
                  <a:pt x="8227888" y="3657600"/>
                </a:lnTo>
                <a:lnTo>
                  <a:pt x="8230623" y="3619500"/>
                </a:lnTo>
                <a:lnTo>
                  <a:pt x="8232750" y="3581400"/>
                </a:lnTo>
                <a:lnTo>
                  <a:pt x="8234269" y="3543300"/>
                </a:lnTo>
                <a:lnTo>
                  <a:pt x="8235181" y="3492500"/>
                </a:lnTo>
                <a:lnTo>
                  <a:pt x="8235485" y="3454400"/>
                </a:lnTo>
                <a:lnTo>
                  <a:pt x="8235181" y="3416300"/>
                </a:lnTo>
                <a:lnTo>
                  <a:pt x="8234269" y="3365500"/>
                </a:lnTo>
                <a:lnTo>
                  <a:pt x="8232750" y="3327400"/>
                </a:lnTo>
                <a:lnTo>
                  <a:pt x="8230623" y="3289300"/>
                </a:lnTo>
                <a:lnTo>
                  <a:pt x="8227888" y="3238500"/>
                </a:lnTo>
                <a:lnTo>
                  <a:pt x="8224546" y="3200400"/>
                </a:lnTo>
                <a:lnTo>
                  <a:pt x="8220595" y="3162300"/>
                </a:lnTo>
                <a:lnTo>
                  <a:pt x="8216037" y="3111500"/>
                </a:lnTo>
                <a:lnTo>
                  <a:pt x="8210871" y="3073400"/>
                </a:lnTo>
                <a:lnTo>
                  <a:pt x="8205098" y="3035300"/>
                </a:lnTo>
                <a:lnTo>
                  <a:pt x="8198717" y="2997200"/>
                </a:lnTo>
                <a:lnTo>
                  <a:pt x="8191728" y="2946400"/>
                </a:lnTo>
                <a:lnTo>
                  <a:pt x="8184131" y="2908300"/>
                </a:lnTo>
                <a:lnTo>
                  <a:pt x="8175926" y="2870200"/>
                </a:lnTo>
                <a:lnTo>
                  <a:pt x="8167114" y="2832100"/>
                </a:lnTo>
                <a:lnTo>
                  <a:pt x="8157694" y="2781300"/>
                </a:lnTo>
                <a:lnTo>
                  <a:pt x="8147666" y="2743200"/>
                </a:lnTo>
                <a:lnTo>
                  <a:pt x="8137031" y="2705100"/>
                </a:lnTo>
                <a:lnTo>
                  <a:pt x="8125788" y="2667000"/>
                </a:lnTo>
                <a:lnTo>
                  <a:pt x="8113937" y="2616200"/>
                </a:lnTo>
                <a:lnTo>
                  <a:pt x="8101478" y="2578100"/>
                </a:lnTo>
                <a:lnTo>
                  <a:pt x="8088412" y="2540000"/>
                </a:lnTo>
                <a:lnTo>
                  <a:pt x="8074738" y="2501900"/>
                </a:lnTo>
                <a:lnTo>
                  <a:pt x="8060456" y="2451100"/>
                </a:lnTo>
                <a:lnTo>
                  <a:pt x="8045566" y="2413000"/>
                </a:lnTo>
                <a:lnTo>
                  <a:pt x="8030069" y="2374900"/>
                </a:lnTo>
                <a:lnTo>
                  <a:pt x="8013964" y="2336800"/>
                </a:lnTo>
                <a:lnTo>
                  <a:pt x="7997251" y="2298700"/>
                </a:lnTo>
                <a:lnTo>
                  <a:pt x="7979930" y="2260600"/>
                </a:lnTo>
                <a:lnTo>
                  <a:pt x="7962002" y="2209800"/>
                </a:lnTo>
                <a:lnTo>
                  <a:pt x="7943466" y="2171700"/>
                </a:lnTo>
                <a:lnTo>
                  <a:pt x="7924322" y="2133600"/>
                </a:lnTo>
                <a:lnTo>
                  <a:pt x="7904570" y="2095500"/>
                </a:lnTo>
                <a:lnTo>
                  <a:pt x="7884211" y="2057400"/>
                </a:lnTo>
                <a:lnTo>
                  <a:pt x="7863244" y="2019300"/>
                </a:lnTo>
                <a:lnTo>
                  <a:pt x="7841669" y="1981200"/>
                </a:lnTo>
                <a:lnTo>
                  <a:pt x="7819487" y="1943100"/>
                </a:lnTo>
                <a:lnTo>
                  <a:pt x="7796697" y="1905000"/>
                </a:lnTo>
                <a:lnTo>
                  <a:pt x="7773299" y="1866900"/>
                </a:lnTo>
                <a:lnTo>
                  <a:pt x="7749293" y="1828800"/>
                </a:lnTo>
                <a:lnTo>
                  <a:pt x="7724679" y="1790700"/>
                </a:lnTo>
                <a:lnTo>
                  <a:pt x="7699458" y="1752600"/>
                </a:lnTo>
                <a:lnTo>
                  <a:pt x="7673629" y="1714500"/>
                </a:lnTo>
                <a:lnTo>
                  <a:pt x="7647193" y="1676400"/>
                </a:lnTo>
                <a:lnTo>
                  <a:pt x="7620148" y="1638300"/>
                </a:lnTo>
                <a:lnTo>
                  <a:pt x="7592496" y="1600200"/>
                </a:lnTo>
                <a:lnTo>
                  <a:pt x="7564236" y="1562100"/>
                </a:lnTo>
                <a:lnTo>
                  <a:pt x="7535368" y="1524000"/>
                </a:lnTo>
                <a:lnTo>
                  <a:pt x="7505893" y="1498600"/>
                </a:lnTo>
                <a:lnTo>
                  <a:pt x="7475810" y="1460500"/>
                </a:lnTo>
                <a:lnTo>
                  <a:pt x="7445119" y="1422400"/>
                </a:lnTo>
                <a:lnTo>
                  <a:pt x="7413820" y="1384300"/>
                </a:lnTo>
                <a:lnTo>
                  <a:pt x="7381914" y="1346200"/>
                </a:lnTo>
                <a:lnTo>
                  <a:pt x="7349400" y="1320800"/>
                </a:lnTo>
                <a:lnTo>
                  <a:pt x="7316278" y="1282700"/>
                </a:lnTo>
                <a:lnTo>
                  <a:pt x="7282549" y="1244600"/>
                </a:lnTo>
                <a:lnTo>
                  <a:pt x="7248211" y="1219200"/>
                </a:lnTo>
                <a:lnTo>
                  <a:pt x="7213266" y="1181100"/>
                </a:lnTo>
                <a:lnTo>
                  <a:pt x="7177714" y="1143000"/>
                </a:lnTo>
                <a:lnTo>
                  <a:pt x="7141553" y="1117600"/>
                </a:lnTo>
                <a:lnTo>
                  <a:pt x="7104785" y="1079500"/>
                </a:lnTo>
                <a:lnTo>
                  <a:pt x="7067409" y="1041400"/>
                </a:lnTo>
                <a:lnTo>
                  <a:pt x="7029425" y="1016000"/>
                </a:lnTo>
                <a:lnTo>
                  <a:pt x="6993257" y="990600"/>
                </a:lnTo>
                <a:lnTo>
                  <a:pt x="6956760" y="952500"/>
                </a:lnTo>
                <a:lnTo>
                  <a:pt x="6882800" y="901700"/>
                </a:lnTo>
                <a:lnTo>
                  <a:pt x="6845347" y="863600"/>
                </a:lnTo>
                <a:lnTo>
                  <a:pt x="6731153" y="787400"/>
                </a:lnTo>
                <a:lnTo>
                  <a:pt x="6574801" y="685800"/>
                </a:lnTo>
                <a:lnTo>
                  <a:pt x="6414064" y="584200"/>
                </a:lnTo>
                <a:lnTo>
                  <a:pt x="6373233" y="571500"/>
                </a:lnTo>
                <a:lnTo>
                  <a:pt x="6290826" y="520700"/>
                </a:lnTo>
                <a:lnTo>
                  <a:pt x="6249262" y="508000"/>
                </a:lnTo>
                <a:lnTo>
                  <a:pt x="6165435" y="457200"/>
                </a:lnTo>
                <a:lnTo>
                  <a:pt x="6123183" y="444500"/>
                </a:lnTo>
                <a:lnTo>
                  <a:pt x="6080712" y="419100"/>
                </a:lnTo>
                <a:lnTo>
                  <a:pt x="6038026" y="406400"/>
                </a:lnTo>
                <a:lnTo>
                  <a:pt x="5995131" y="381000"/>
                </a:lnTo>
                <a:lnTo>
                  <a:pt x="5952032" y="368300"/>
                </a:lnTo>
                <a:lnTo>
                  <a:pt x="5908734" y="342900"/>
                </a:lnTo>
                <a:lnTo>
                  <a:pt x="5821559" y="317500"/>
                </a:lnTo>
                <a:lnTo>
                  <a:pt x="5777692" y="292100"/>
                </a:lnTo>
                <a:lnTo>
                  <a:pt x="5600482" y="241300"/>
                </a:lnTo>
                <a:lnTo>
                  <a:pt x="5555768" y="215900"/>
                </a:lnTo>
                <a:lnTo>
                  <a:pt x="5284416" y="139700"/>
                </a:lnTo>
                <a:close/>
              </a:path>
              <a:path w="8235950" h="6896100">
                <a:moveTo>
                  <a:pt x="5054819" y="88900"/>
                </a:moveTo>
                <a:lnTo>
                  <a:pt x="3180664" y="88900"/>
                </a:lnTo>
                <a:lnTo>
                  <a:pt x="2996757" y="139700"/>
                </a:lnTo>
                <a:lnTo>
                  <a:pt x="5238726" y="139700"/>
                </a:lnTo>
                <a:lnTo>
                  <a:pt x="5054819" y="88900"/>
                </a:lnTo>
                <a:close/>
              </a:path>
              <a:path w="8235950" h="6896100">
                <a:moveTo>
                  <a:pt x="4962247" y="76200"/>
                </a:moveTo>
                <a:lnTo>
                  <a:pt x="3273236" y="76200"/>
                </a:lnTo>
                <a:lnTo>
                  <a:pt x="3226903" y="88900"/>
                </a:lnTo>
                <a:lnTo>
                  <a:pt x="5008580" y="88900"/>
                </a:lnTo>
                <a:lnTo>
                  <a:pt x="4962247" y="76200"/>
                </a:lnTo>
                <a:close/>
              </a:path>
              <a:path w="8235950" h="6896100">
                <a:moveTo>
                  <a:pt x="4822729" y="50800"/>
                </a:moveTo>
                <a:lnTo>
                  <a:pt x="3412753" y="50800"/>
                </a:lnTo>
                <a:lnTo>
                  <a:pt x="3319659" y="76200"/>
                </a:lnTo>
                <a:lnTo>
                  <a:pt x="4915824" y="76200"/>
                </a:lnTo>
                <a:lnTo>
                  <a:pt x="4822729" y="50800"/>
                </a:lnTo>
                <a:close/>
              </a:path>
              <a:path w="8235950" h="6896100">
                <a:moveTo>
                  <a:pt x="4729336" y="38100"/>
                </a:moveTo>
                <a:lnTo>
                  <a:pt x="3506147" y="38100"/>
                </a:lnTo>
                <a:lnTo>
                  <a:pt x="3459415" y="50800"/>
                </a:lnTo>
                <a:lnTo>
                  <a:pt x="4776067" y="50800"/>
                </a:lnTo>
                <a:lnTo>
                  <a:pt x="4729336" y="38100"/>
                </a:lnTo>
                <a:close/>
              </a:path>
              <a:path w="8235950" h="6896100">
                <a:moveTo>
                  <a:pt x="4588772" y="25400"/>
                </a:moveTo>
                <a:lnTo>
                  <a:pt x="3646711" y="25400"/>
                </a:lnTo>
                <a:lnTo>
                  <a:pt x="3599800" y="38100"/>
                </a:lnTo>
                <a:lnTo>
                  <a:pt x="4635683" y="38100"/>
                </a:lnTo>
                <a:lnTo>
                  <a:pt x="4588772" y="25400"/>
                </a:lnTo>
                <a:close/>
              </a:path>
              <a:path w="8235950" h="6896100">
                <a:moveTo>
                  <a:pt x="4447759" y="12700"/>
                </a:moveTo>
                <a:lnTo>
                  <a:pt x="3787724" y="12700"/>
                </a:lnTo>
                <a:lnTo>
                  <a:pt x="3740678" y="25400"/>
                </a:lnTo>
                <a:lnTo>
                  <a:pt x="4494805" y="25400"/>
                </a:lnTo>
                <a:lnTo>
                  <a:pt x="4447759" y="12700"/>
                </a:lnTo>
                <a:close/>
              </a:path>
              <a:path w="8235950" h="6896100">
                <a:moveTo>
                  <a:pt x="4212107" y="0"/>
                </a:moveTo>
                <a:lnTo>
                  <a:pt x="4023376" y="0"/>
                </a:lnTo>
                <a:lnTo>
                  <a:pt x="3976206" y="12700"/>
                </a:lnTo>
                <a:lnTo>
                  <a:pt x="4259277" y="12700"/>
                </a:lnTo>
                <a:lnTo>
                  <a:pt x="421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819643" y="2447958"/>
            <a:ext cx="5051425" cy="329247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4769" marR="5080" indent="-52705">
              <a:lnSpc>
                <a:spcPct val="108300"/>
              </a:lnSpc>
              <a:spcBef>
                <a:spcPts val="95"/>
              </a:spcBef>
            </a:pPr>
            <a:r>
              <a:rPr dirty="0" spc="-10"/>
              <a:t>空っぽに </a:t>
            </a:r>
            <a:r>
              <a:rPr dirty="0" spc="-805"/>
              <a:t>な</a:t>
            </a:r>
            <a:r>
              <a:rPr dirty="0" spc="-10"/>
              <a:t>った？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5193" y="3580908"/>
            <a:ext cx="18756630" cy="23475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200" spc="-1185" b="1">
                <a:latin typeface="Yu Gothic"/>
                <a:cs typeface="Yu Gothic"/>
              </a:rPr>
              <a:t>ブ</a:t>
            </a:r>
            <a:r>
              <a:rPr dirty="0" sz="15200" spc="35" b="1">
                <a:latin typeface="Yu Gothic"/>
                <a:cs typeface="Yu Gothic"/>
              </a:rPr>
              <a:t>ロッ</a:t>
            </a:r>
            <a:r>
              <a:rPr dirty="0" sz="15200" spc="-575" b="1">
                <a:latin typeface="Yu Gothic"/>
                <a:cs typeface="Yu Gothic"/>
              </a:rPr>
              <a:t>ク</a:t>
            </a:r>
            <a:r>
              <a:rPr dirty="0" sz="15200" spc="35" b="1">
                <a:latin typeface="Yu Gothic"/>
                <a:cs typeface="Yu Gothic"/>
              </a:rPr>
              <a:t>エ</a:t>
            </a:r>
            <a:r>
              <a:rPr dirty="0" sz="15200" spc="-3015" b="1">
                <a:latin typeface="Yu Gothic"/>
                <a:cs typeface="Yu Gothic"/>
              </a:rPr>
              <a:t>デ</a:t>
            </a:r>
            <a:r>
              <a:rPr dirty="0" sz="15200" spc="35" b="1">
                <a:latin typeface="Yu Gothic"/>
                <a:cs typeface="Yu Gothic"/>
              </a:rPr>
              <a:t>ィターを</a:t>
            </a:r>
            <a:endParaRPr sz="1520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4634" y="1614652"/>
            <a:ext cx="9546590" cy="1047115"/>
          </a:xfrm>
          <a:custGeom>
            <a:avLst/>
            <a:gdLst/>
            <a:ahLst/>
            <a:cxnLst/>
            <a:rect l="l" t="t" r="r" b="b"/>
            <a:pathLst>
              <a:path w="9546590" h="1047114">
                <a:moveTo>
                  <a:pt x="9306331" y="0"/>
                </a:moveTo>
                <a:lnTo>
                  <a:pt x="241165" y="0"/>
                </a:lnTo>
                <a:lnTo>
                  <a:pt x="194711" y="183"/>
                </a:lnTo>
                <a:lnTo>
                  <a:pt x="127201" y="4963"/>
                </a:lnTo>
                <a:lnTo>
                  <a:pt x="70465" y="25950"/>
                </a:lnTo>
                <a:lnTo>
                  <a:pt x="25950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3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5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9305263" y="1047088"/>
                </a:lnTo>
                <a:lnTo>
                  <a:pt x="9351717" y="1046904"/>
                </a:lnTo>
                <a:lnTo>
                  <a:pt x="9419224" y="1042124"/>
                </a:lnTo>
                <a:lnTo>
                  <a:pt x="9475958" y="1021138"/>
                </a:lnTo>
                <a:lnTo>
                  <a:pt x="9520475" y="976623"/>
                </a:lnTo>
                <a:lnTo>
                  <a:pt x="9541465" y="919887"/>
                </a:lnTo>
                <a:lnTo>
                  <a:pt x="9546244" y="852827"/>
                </a:lnTo>
                <a:lnTo>
                  <a:pt x="9546428" y="806991"/>
                </a:lnTo>
                <a:lnTo>
                  <a:pt x="9546424" y="240097"/>
                </a:lnTo>
                <a:lnTo>
                  <a:pt x="9546244" y="194710"/>
                </a:lnTo>
                <a:lnTo>
                  <a:pt x="9541459" y="127184"/>
                </a:lnTo>
                <a:lnTo>
                  <a:pt x="9520475" y="70464"/>
                </a:lnTo>
                <a:lnTo>
                  <a:pt x="9475958" y="25950"/>
                </a:lnTo>
                <a:lnTo>
                  <a:pt x="9419241" y="4963"/>
                </a:lnTo>
                <a:lnTo>
                  <a:pt x="9352168" y="183"/>
                </a:lnTo>
                <a:lnTo>
                  <a:pt x="9306331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20636" y="1662641"/>
            <a:ext cx="827341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204" b="1">
                <a:solidFill>
                  <a:srgbClr val="FFFFFF"/>
                </a:solidFill>
                <a:latin typeface="Yu Gothic"/>
                <a:cs typeface="Yu Gothic"/>
              </a:rPr>
              <a:t>も</a:t>
            </a:r>
            <a:r>
              <a:rPr dirty="0" sz="5900" spc="-85" b="1">
                <a:solidFill>
                  <a:srgbClr val="FFFFFF"/>
                </a:solidFill>
                <a:latin typeface="Yu Gothic"/>
                <a:cs typeface="Yu Gothic"/>
              </a:rPr>
              <a:t>っ</a:t>
            </a: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と便利なポイント集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8094" y="6200723"/>
            <a:ext cx="13281025" cy="18046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650" spc="-450" b="1">
                <a:latin typeface="Yu Gothic"/>
                <a:cs typeface="Yu Gothic"/>
              </a:rPr>
              <a:t>も</a:t>
            </a:r>
            <a:r>
              <a:rPr dirty="0" sz="11650" spc="-215" b="1">
                <a:latin typeface="Yu Gothic"/>
                <a:cs typeface="Yu Gothic"/>
              </a:rPr>
              <a:t>っ</a:t>
            </a:r>
            <a:r>
              <a:rPr dirty="0" sz="11650" spc="20" b="1">
                <a:latin typeface="Yu Gothic"/>
                <a:cs typeface="Yu Gothic"/>
              </a:rPr>
              <a:t>と楽しみたい人</a:t>
            </a:r>
            <a:endParaRPr sz="116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5219" y="6354371"/>
            <a:ext cx="12547600" cy="1701164"/>
          </a:xfrm>
          <a:custGeom>
            <a:avLst/>
            <a:gdLst/>
            <a:ahLst/>
            <a:cxnLst/>
            <a:rect l="l" t="t" r="r" b="b"/>
            <a:pathLst>
              <a:path w="12547600" h="1701165">
                <a:moveTo>
                  <a:pt x="12156936" y="0"/>
                </a:moveTo>
                <a:lnTo>
                  <a:pt x="391771" y="0"/>
                </a:lnTo>
                <a:lnTo>
                  <a:pt x="329968" y="152"/>
                </a:lnTo>
                <a:lnTo>
                  <a:pt x="278897" y="1223"/>
                </a:lnTo>
                <a:lnTo>
                  <a:pt x="235662" y="4128"/>
                </a:lnTo>
                <a:lnTo>
                  <a:pt x="197370" y="9786"/>
                </a:lnTo>
                <a:lnTo>
                  <a:pt x="114470" y="42156"/>
                </a:lnTo>
                <a:lnTo>
                  <a:pt x="74377" y="74377"/>
                </a:lnTo>
                <a:lnTo>
                  <a:pt x="42155" y="114470"/>
                </a:lnTo>
                <a:lnTo>
                  <a:pt x="19113" y="161124"/>
                </a:lnTo>
                <a:lnTo>
                  <a:pt x="4121" y="235662"/>
                </a:lnTo>
                <a:lnTo>
                  <a:pt x="1223" y="278522"/>
                </a:lnTo>
                <a:lnTo>
                  <a:pt x="152" y="329080"/>
                </a:lnTo>
                <a:lnTo>
                  <a:pt x="0" y="390037"/>
                </a:lnTo>
                <a:lnTo>
                  <a:pt x="4" y="1310956"/>
                </a:lnTo>
                <a:lnTo>
                  <a:pt x="152" y="1371026"/>
                </a:lnTo>
                <a:lnTo>
                  <a:pt x="1223" y="1422097"/>
                </a:lnTo>
                <a:lnTo>
                  <a:pt x="4144" y="1465442"/>
                </a:lnTo>
                <a:lnTo>
                  <a:pt x="9789" y="1503637"/>
                </a:lnTo>
                <a:lnTo>
                  <a:pt x="42155" y="1586524"/>
                </a:lnTo>
                <a:lnTo>
                  <a:pt x="74377" y="1626617"/>
                </a:lnTo>
                <a:lnTo>
                  <a:pt x="114470" y="1658838"/>
                </a:lnTo>
                <a:lnTo>
                  <a:pt x="161125" y="1681880"/>
                </a:lnTo>
                <a:lnTo>
                  <a:pt x="235551" y="1696866"/>
                </a:lnTo>
                <a:lnTo>
                  <a:pt x="278522" y="1699771"/>
                </a:lnTo>
                <a:lnTo>
                  <a:pt x="329080" y="1700842"/>
                </a:lnTo>
                <a:lnTo>
                  <a:pt x="390037" y="1700995"/>
                </a:lnTo>
                <a:lnTo>
                  <a:pt x="12155208" y="1700995"/>
                </a:lnTo>
                <a:lnTo>
                  <a:pt x="12217011" y="1700842"/>
                </a:lnTo>
                <a:lnTo>
                  <a:pt x="12268081" y="1699771"/>
                </a:lnTo>
                <a:lnTo>
                  <a:pt x="12311313" y="1696866"/>
                </a:lnTo>
                <a:lnTo>
                  <a:pt x="12349605" y="1691208"/>
                </a:lnTo>
                <a:lnTo>
                  <a:pt x="12432504" y="1658838"/>
                </a:lnTo>
                <a:lnTo>
                  <a:pt x="12472596" y="1626617"/>
                </a:lnTo>
                <a:lnTo>
                  <a:pt x="12504820" y="1586524"/>
                </a:lnTo>
                <a:lnTo>
                  <a:pt x="12527867" y="1539869"/>
                </a:lnTo>
                <a:lnTo>
                  <a:pt x="12542856" y="1465331"/>
                </a:lnTo>
                <a:lnTo>
                  <a:pt x="12545753" y="1422471"/>
                </a:lnTo>
                <a:lnTo>
                  <a:pt x="12546823" y="1371913"/>
                </a:lnTo>
                <a:lnTo>
                  <a:pt x="12546976" y="1310956"/>
                </a:lnTo>
                <a:lnTo>
                  <a:pt x="12546972" y="390037"/>
                </a:lnTo>
                <a:lnTo>
                  <a:pt x="12546823" y="329968"/>
                </a:lnTo>
                <a:lnTo>
                  <a:pt x="12545753" y="278896"/>
                </a:lnTo>
                <a:lnTo>
                  <a:pt x="12542832" y="235551"/>
                </a:lnTo>
                <a:lnTo>
                  <a:pt x="12537189" y="197356"/>
                </a:lnTo>
                <a:lnTo>
                  <a:pt x="12504820" y="114470"/>
                </a:lnTo>
                <a:lnTo>
                  <a:pt x="12472596" y="74377"/>
                </a:lnTo>
                <a:lnTo>
                  <a:pt x="12432504" y="42156"/>
                </a:lnTo>
                <a:lnTo>
                  <a:pt x="12385850" y="19113"/>
                </a:lnTo>
                <a:lnTo>
                  <a:pt x="12311424" y="4128"/>
                </a:lnTo>
                <a:lnTo>
                  <a:pt x="12268454" y="1223"/>
                </a:lnTo>
                <a:lnTo>
                  <a:pt x="12217895" y="152"/>
                </a:lnTo>
                <a:lnTo>
                  <a:pt x="1215693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5219" y="4418713"/>
            <a:ext cx="11548110" cy="1701164"/>
          </a:xfrm>
          <a:custGeom>
            <a:avLst/>
            <a:gdLst/>
            <a:ahLst/>
            <a:cxnLst/>
            <a:rect l="l" t="t" r="r" b="b"/>
            <a:pathLst>
              <a:path w="11548110" h="1701164">
                <a:moveTo>
                  <a:pt x="11157992" y="0"/>
                </a:moveTo>
                <a:lnTo>
                  <a:pt x="391771" y="0"/>
                </a:lnTo>
                <a:lnTo>
                  <a:pt x="329968" y="152"/>
                </a:lnTo>
                <a:lnTo>
                  <a:pt x="278897" y="1223"/>
                </a:lnTo>
                <a:lnTo>
                  <a:pt x="235662" y="4128"/>
                </a:lnTo>
                <a:lnTo>
                  <a:pt x="197370" y="9786"/>
                </a:lnTo>
                <a:lnTo>
                  <a:pt x="114470" y="42156"/>
                </a:lnTo>
                <a:lnTo>
                  <a:pt x="74377" y="74377"/>
                </a:lnTo>
                <a:lnTo>
                  <a:pt x="42155" y="114470"/>
                </a:lnTo>
                <a:lnTo>
                  <a:pt x="19113" y="161124"/>
                </a:lnTo>
                <a:lnTo>
                  <a:pt x="4121" y="235662"/>
                </a:lnTo>
                <a:lnTo>
                  <a:pt x="1223" y="278522"/>
                </a:lnTo>
                <a:lnTo>
                  <a:pt x="152" y="329080"/>
                </a:lnTo>
                <a:lnTo>
                  <a:pt x="0" y="390037"/>
                </a:lnTo>
                <a:lnTo>
                  <a:pt x="4" y="1310956"/>
                </a:lnTo>
                <a:lnTo>
                  <a:pt x="152" y="1371026"/>
                </a:lnTo>
                <a:lnTo>
                  <a:pt x="1223" y="1422097"/>
                </a:lnTo>
                <a:lnTo>
                  <a:pt x="4144" y="1465442"/>
                </a:lnTo>
                <a:lnTo>
                  <a:pt x="9789" y="1503637"/>
                </a:lnTo>
                <a:lnTo>
                  <a:pt x="42155" y="1586524"/>
                </a:lnTo>
                <a:lnTo>
                  <a:pt x="74377" y="1626617"/>
                </a:lnTo>
                <a:lnTo>
                  <a:pt x="114470" y="1658838"/>
                </a:lnTo>
                <a:lnTo>
                  <a:pt x="161125" y="1681880"/>
                </a:lnTo>
                <a:lnTo>
                  <a:pt x="235551" y="1696866"/>
                </a:lnTo>
                <a:lnTo>
                  <a:pt x="278522" y="1699771"/>
                </a:lnTo>
                <a:lnTo>
                  <a:pt x="329080" y="1700842"/>
                </a:lnTo>
                <a:lnTo>
                  <a:pt x="390037" y="1700995"/>
                </a:lnTo>
                <a:lnTo>
                  <a:pt x="11156265" y="1700995"/>
                </a:lnTo>
                <a:lnTo>
                  <a:pt x="11218067" y="1700842"/>
                </a:lnTo>
                <a:lnTo>
                  <a:pt x="11269137" y="1699771"/>
                </a:lnTo>
                <a:lnTo>
                  <a:pt x="11312370" y="1696866"/>
                </a:lnTo>
                <a:lnTo>
                  <a:pt x="11350661" y="1691208"/>
                </a:lnTo>
                <a:lnTo>
                  <a:pt x="11433560" y="1658838"/>
                </a:lnTo>
                <a:lnTo>
                  <a:pt x="11473651" y="1626617"/>
                </a:lnTo>
                <a:lnTo>
                  <a:pt x="11505872" y="1586524"/>
                </a:lnTo>
                <a:lnTo>
                  <a:pt x="11528913" y="1539869"/>
                </a:lnTo>
                <a:lnTo>
                  <a:pt x="11543910" y="1465331"/>
                </a:lnTo>
                <a:lnTo>
                  <a:pt x="11546809" y="1422471"/>
                </a:lnTo>
                <a:lnTo>
                  <a:pt x="11547880" y="1371913"/>
                </a:lnTo>
                <a:lnTo>
                  <a:pt x="11548033" y="1310956"/>
                </a:lnTo>
                <a:lnTo>
                  <a:pt x="11548028" y="390037"/>
                </a:lnTo>
                <a:lnTo>
                  <a:pt x="11547880" y="329968"/>
                </a:lnTo>
                <a:lnTo>
                  <a:pt x="11546809" y="278896"/>
                </a:lnTo>
                <a:lnTo>
                  <a:pt x="11543886" y="235551"/>
                </a:lnTo>
                <a:lnTo>
                  <a:pt x="11538240" y="197356"/>
                </a:lnTo>
                <a:lnTo>
                  <a:pt x="11505872" y="114470"/>
                </a:lnTo>
                <a:lnTo>
                  <a:pt x="11473651" y="74377"/>
                </a:lnTo>
                <a:lnTo>
                  <a:pt x="11433560" y="42156"/>
                </a:lnTo>
                <a:lnTo>
                  <a:pt x="11386907" y="19113"/>
                </a:lnTo>
                <a:lnTo>
                  <a:pt x="11312481" y="4128"/>
                </a:lnTo>
                <a:lnTo>
                  <a:pt x="11269510" y="1223"/>
                </a:lnTo>
                <a:lnTo>
                  <a:pt x="11218952" y="152"/>
                </a:lnTo>
                <a:lnTo>
                  <a:pt x="1115799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93558" y="4793436"/>
            <a:ext cx="11478895" cy="2905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（通称</a:t>
            </a:r>
            <a:r>
              <a:rPr dirty="0" sz="6600" spc="-1905" b="1">
                <a:solidFill>
                  <a:srgbClr val="FFFFFF"/>
                </a:solidFill>
                <a:latin typeface="Yu Gothic"/>
                <a:cs typeface="Yu Gothic"/>
              </a:rPr>
              <a:t>）</a:t>
            </a:r>
            <a:r>
              <a:rPr dirty="0" sz="6600" spc="-535" b="1">
                <a:solidFill>
                  <a:srgbClr val="FFFFFF"/>
                </a:solidFill>
                <a:latin typeface="Yu Gothic"/>
                <a:cs typeface="Yu Gothic"/>
              </a:rPr>
              <a:t>ブ</a:t>
            </a: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ロック</a:t>
            </a:r>
            <a:r>
              <a:rPr dirty="0" sz="6600" spc="-204" b="1">
                <a:solidFill>
                  <a:srgbClr val="FFFFFF"/>
                </a:solidFill>
                <a:latin typeface="Yu Gothic"/>
                <a:cs typeface="Yu Gothic"/>
              </a:rPr>
              <a:t>ラ</a:t>
            </a: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イ</a:t>
            </a:r>
            <a:r>
              <a:rPr dirty="0" sz="6600" spc="-405" b="1">
                <a:solidFill>
                  <a:srgbClr val="FFFFFF"/>
                </a:solidFill>
                <a:latin typeface="Yu Gothic"/>
                <a:cs typeface="Yu Gothic"/>
              </a:rPr>
              <a:t>ブ</a:t>
            </a: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ラリ</a:t>
            </a:r>
            <a:endParaRPr sz="66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6839"/>
              </a:spcBef>
            </a:pP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（通称</a:t>
            </a:r>
            <a:r>
              <a:rPr dirty="0" sz="6600" spc="-1245" b="1">
                <a:solidFill>
                  <a:srgbClr val="FFFFFF"/>
                </a:solidFill>
                <a:latin typeface="Yu Gothic"/>
                <a:cs typeface="Yu Gothic"/>
              </a:rPr>
              <a:t>）</a:t>
            </a:r>
            <a:r>
              <a:rPr dirty="0" sz="6600" spc="-535" b="1">
                <a:solidFill>
                  <a:srgbClr val="FFFFFF"/>
                </a:solidFill>
                <a:latin typeface="Yu Gothic"/>
                <a:cs typeface="Yu Gothic"/>
              </a:rPr>
              <a:t>ブ</a:t>
            </a: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ロックテン</a:t>
            </a:r>
            <a:r>
              <a:rPr dirty="0" sz="6600" spc="-405" b="1">
                <a:solidFill>
                  <a:srgbClr val="FFFFFF"/>
                </a:solidFill>
                <a:latin typeface="Yu Gothic"/>
                <a:cs typeface="Yu Gothic"/>
              </a:rPr>
              <a:t>プ</a:t>
            </a:r>
            <a:r>
              <a:rPr dirty="0" sz="6600" spc="-5" b="1">
                <a:solidFill>
                  <a:srgbClr val="FFFFFF"/>
                </a:solidFill>
                <a:latin typeface="Yu Gothic"/>
                <a:cs typeface="Yu Gothic"/>
              </a:rPr>
              <a:t>レート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624176" y="9503175"/>
            <a:ext cx="911225" cy="855980"/>
          </a:xfrm>
          <a:custGeom>
            <a:avLst/>
            <a:gdLst/>
            <a:ahLst/>
            <a:cxnLst/>
            <a:rect l="l" t="t" r="r" b="b"/>
            <a:pathLst>
              <a:path w="911225" h="855979">
                <a:moveTo>
                  <a:pt x="121598" y="0"/>
                </a:moveTo>
                <a:lnTo>
                  <a:pt x="0" y="737286"/>
                </a:lnTo>
                <a:lnTo>
                  <a:pt x="789169" y="855920"/>
                </a:lnTo>
                <a:lnTo>
                  <a:pt x="910768" y="118618"/>
                </a:lnTo>
                <a:lnTo>
                  <a:pt x="121598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745775" y="9421441"/>
            <a:ext cx="944244" cy="200660"/>
          </a:xfrm>
          <a:custGeom>
            <a:avLst/>
            <a:gdLst/>
            <a:ahLst/>
            <a:cxnLst/>
            <a:rect l="l" t="t" r="r" b="b"/>
            <a:pathLst>
              <a:path w="944244" h="200659">
                <a:moveTo>
                  <a:pt x="266944" y="0"/>
                </a:moveTo>
                <a:lnTo>
                  <a:pt x="0" y="81730"/>
                </a:lnTo>
                <a:lnTo>
                  <a:pt x="789169" y="200363"/>
                </a:lnTo>
                <a:lnTo>
                  <a:pt x="944233" y="113996"/>
                </a:lnTo>
                <a:lnTo>
                  <a:pt x="266944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413346" y="9535433"/>
            <a:ext cx="276860" cy="824230"/>
          </a:xfrm>
          <a:custGeom>
            <a:avLst/>
            <a:gdLst/>
            <a:ahLst/>
            <a:cxnLst/>
            <a:rect l="l" t="t" r="r" b="b"/>
            <a:pathLst>
              <a:path w="276859" h="824229">
                <a:moveTo>
                  <a:pt x="276672" y="0"/>
                </a:moveTo>
                <a:lnTo>
                  <a:pt x="121598" y="86367"/>
                </a:lnTo>
                <a:lnTo>
                  <a:pt x="0" y="823668"/>
                </a:lnTo>
                <a:lnTo>
                  <a:pt x="151796" y="757110"/>
                </a:lnTo>
                <a:lnTo>
                  <a:pt x="276672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874305" y="9662514"/>
            <a:ext cx="447675" cy="516255"/>
          </a:xfrm>
          <a:custGeom>
            <a:avLst/>
            <a:gdLst/>
            <a:ahLst/>
            <a:cxnLst/>
            <a:rect l="l" t="t" r="r" b="b"/>
            <a:pathLst>
              <a:path w="447675" h="516254">
                <a:moveTo>
                  <a:pt x="442409" y="68772"/>
                </a:moveTo>
                <a:lnTo>
                  <a:pt x="269154" y="68772"/>
                </a:lnTo>
                <a:lnTo>
                  <a:pt x="325466" y="77342"/>
                </a:lnTo>
                <a:lnTo>
                  <a:pt x="253625" y="507503"/>
                </a:lnTo>
                <a:lnTo>
                  <a:pt x="309948" y="516072"/>
                </a:lnTo>
                <a:lnTo>
                  <a:pt x="381799" y="85911"/>
                </a:lnTo>
                <a:lnTo>
                  <a:pt x="439546" y="85911"/>
                </a:lnTo>
                <a:lnTo>
                  <a:pt x="442409" y="68772"/>
                </a:lnTo>
                <a:close/>
              </a:path>
              <a:path w="447675" h="516254">
                <a:moveTo>
                  <a:pt x="179575" y="0"/>
                </a:moveTo>
                <a:lnTo>
                  <a:pt x="129753" y="240"/>
                </a:lnTo>
                <a:lnTo>
                  <a:pt x="83751" y="14958"/>
                </a:lnTo>
                <a:lnTo>
                  <a:pt x="44702" y="41983"/>
                </a:lnTo>
                <a:lnTo>
                  <a:pt x="15740" y="79148"/>
                </a:lnTo>
                <a:lnTo>
                  <a:pt x="0" y="124282"/>
                </a:lnTo>
                <a:lnTo>
                  <a:pt x="257" y="171851"/>
                </a:lnTo>
                <a:lnTo>
                  <a:pt x="15674" y="215773"/>
                </a:lnTo>
                <a:lnTo>
                  <a:pt x="43981" y="253056"/>
                </a:lnTo>
                <a:lnTo>
                  <a:pt x="82908" y="280709"/>
                </a:lnTo>
                <a:lnTo>
                  <a:pt x="130184" y="295738"/>
                </a:lnTo>
                <a:lnTo>
                  <a:pt x="172424" y="302165"/>
                </a:lnTo>
                <a:lnTo>
                  <a:pt x="141000" y="490350"/>
                </a:lnTo>
                <a:lnTo>
                  <a:pt x="197302" y="498934"/>
                </a:lnTo>
                <a:lnTo>
                  <a:pt x="239152" y="248388"/>
                </a:lnTo>
                <a:lnTo>
                  <a:pt x="181397" y="248388"/>
                </a:lnTo>
                <a:lnTo>
                  <a:pt x="139168" y="241961"/>
                </a:lnTo>
                <a:lnTo>
                  <a:pt x="102449" y="228662"/>
                </a:lnTo>
                <a:lnTo>
                  <a:pt x="74476" y="203511"/>
                </a:lnTo>
                <a:lnTo>
                  <a:pt x="58138" y="170308"/>
                </a:lnTo>
                <a:lnTo>
                  <a:pt x="56322" y="132851"/>
                </a:lnTo>
                <a:lnTo>
                  <a:pt x="70254" y="97800"/>
                </a:lnTo>
                <a:lnTo>
                  <a:pt x="96596" y="71098"/>
                </a:lnTo>
                <a:lnTo>
                  <a:pt x="131368" y="55501"/>
                </a:lnTo>
                <a:lnTo>
                  <a:pt x="170591" y="53762"/>
                </a:lnTo>
                <a:lnTo>
                  <a:pt x="444917" y="53762"/>
                </a:lnTo>
                <a:lnTo>
                  <a:pt x="447096" y="40718"/>
                </a:lnTo>
                <a:lnTo>
                  <a:pt x="179575" y="0"/>
                </a:lnTo>
                <a:close/>
              </a:path>
              <a:path w="447675" h="516254">
                <a:moveTo>
                  <a:pt x="444917" y="53762"/>
                </a:moveTo>
                <a:lnTo>
                  <a:pt x="170591" y="53762"/>
                </a:lnTo>
                <a:lnTo>
                  <a:pt x="212841" y="60188"/>
                </a:lnTo>
                <a:lnTo>
                  <a:pt x="181397" y="248388"/>
                </a:lnTo>
                <a:lnTo>
                  <a:pt x="239152" y="248388"/>
                </a:lnTo>
                <a:lnTo>
                  <a:pt x="269154" y="68772"/>
                </a:lnTo>
                <a:lnTo>
                  <a:pt x="442409" y="68772"/>
                </a:lnTo>
                <a:lnTo>
                  <a:pt x="444917" y="53762"/>
                </a:lnTo>
                <a:close/>
              </a:path>
              <a:path w="447675" h="516254">
                <a:moveTo>
                  <a:pt x="439546" y="85911"/>
                </a:moveTo>
                <a:lnTo>
                  <a:pt x="381799" y="85911"/>
                </a:lnTo>
                <a:lnTo>
                  <a:pt x="438112" y="94495"/>
                </a:lnTo>
                <a:lnTo>
                  <a:pt x="439546" y="85911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896495" y="9703737"/>
            <a:ext cx="1928495" cy="1383030"/>
          </a:xfrm>
          <a:custGeom>
            <a:avLst/>
            <a:gdLst/>
            <a:ahLst/>
            <a:cxnLst/>
            <a:rect l="l" t="t" r="r" b="b"/>
            <a:pathLst>
              <a:path w="1928494" h="1383029">
                <a:moveTo>
                  <a:pt x="145071" y="903015"/>
                </a:moveTo>
                <a:lnTo>
                  <a:pt x="79360" y="915427"/>
                </a:lnTo>
                <a:lnTo>
                  <a:pt x="30750" y="948852"/>
                </a:lnTo>
                <a:lnTo>
                  <a:pt x="3858" y="1003665"/>
                </a:lnTo>
                <a:lnTo>
                  <a:pt x="0" y="1039211"/>
                </a:lnTo>
                <a:lnTo>
                  <a:pt x="3303" y="1080244"/>
                </a:lnTo>
                <a:lnTo>
                  <a:pt x="21267" y="1129151"/>
                </a:lnTo>
                <a:lnTo>
                  <a:pt x="57946" y="1177705"/>
                </a:lnTo>
                <a:lnTo>
                  <a:pt x="111155" y="1224419"/>
                </a:lnTo>
                <a:lnTo>
                  <a:pt x="143275" y="1246620"/>
                </a:lnTo>
                <a:lnTo>
                  <a:pt x="178709" y="1267803"/>
                </a:lnTo>
                <a:lnTo>
                  <a:pt x="217182" y="1287782"/>
                </a:lnTo>
                <a:lnTo>
                  <a:pt x="258424" y="1306370"/>
                </a:lnTo>
                <a:lnTo>
                  <a:pt x="302159" y="1323382"/>
                </a:lnTo>
                <a:lnTo>
                  <a:pt x="348115" y="1338631"/>
                </a:lnTo>
                <a:lnTo>
                  <a:pt x="396020" y="1351932"/>
                </a:lnTo>
                <a:lnTo>
                  <a:pt x="445599" y="1363098"/>
                </a:lnTo>
                <a:lnTo>
                  <a:pt x="496581" y="1371943"/>
                </a:lnTo>
                <a:lnTo>
                  <a:pt x="548691" y="1378282"/>
                </a:lnTo>
                <a:lnTo>
                  <a:pt x="601658" y="1381928"/>
                </a:lnTo>
                <a:lnTo>
                  <a:pt x="655207" y="1382695"/>
                </a:lnTo>
                <a:lnTo>
                  <a:pt x="709066" y="1380398"/>
                </a:lnTo>
                <a:lnTo>
                  <a:pt x="762962" y="1374849"/>
                </a:lnTo>
                <a:lnTo>
                  <a:pt x="816621" y="1365864"/>
                </a:lnTo>
                <a:lnTo>
                  <a:pt x="869771" y="1353255"/>
                </a:lnTo>
                <a:lnTo>
                  <a:pt x="922139" y="1336838"/>
                </a:lnTo>
                <a:lnTo>
                  <a:pt x="973451" y="1316425"/>
                </a:lnTo>
                <a:lnTo>
                  <a:pt x="1013791" y="1297363"/>
                </a:lnTo>
                <a:lnTo>
                  <a:pt x="1053983" y="1276093"/>
                </a:lnTo>
                <a:lnTo>
                  <a:pt x="1093973" y="1252716"/>
                </a:lnTo>
                <a:lnTo>
                  <a:pt x="1133703" y="1227334"/>
                </a:lnTo>
                <a:lnTo>
                  <a:pt x="1173116" y="1200047"/>
                </a:lnTo>
                <a:lnTo>
                  <a:pt x="1212157" y="1170959"/>
                </a:lnTo>
                <a:lnTo>
                  <a:pt x="1250769" y="1140170"/>
                </a:lnTo>
                <a:lnTo>
                  <a:pt x="1284059" y="1111889"/>
                </a:lnTo>
                <a:lnTo>
                  <a:pt x="722100" y="1111889"/>
                </a:lnTo>
                <a:lnTo>
                  <a:pt x="685437" y="1111204"/>
                </a:lnTo>
                <a:lnTo>
                  <a:pt x="613313" y="1101018"/>
                </a:lnTo>
                <a:lnTo>
                  <a:pt x="543226" y="1078434"/>
                </a:lnTo>
                <a:lnTo>
                  <a:pt x="475694" y="1042676"/>
                </a:lnTo>
                <a:lnTo>
                  <a:pt x="398623" y="988092"/>
                </a:lnTo>
                <a:lnTo>
                  <a:pt x="353854" y="961446"/>
                </a:lnTo>
                <a:lnTo>
                  <a:pt x="309320" y="939724"/>
                </a:lnTo>
                <a:lnTo>
                  <a:pt x="265597" y="922973"/>
                </a:lnTo>
                <a:lnTo>
                  <a:pt x="223263" y="911240"/>
                </a:lnTo>
                <a:lnTo>
                  <a:pt x="182895" y="904572"/>
                </a:lnTo>
                <a:lnTo>
                  <a:pt x="145071" y="903015"/>
                </a:lnTo>
                <a:close/>
              </a:path>
              <a:path w="1928494" h="1383029">
                <a:moveTo>
                  <a:pt x="1928406" y="0"/>
                </a:moveTo>
                <a:lnTo>
                  <a:pt x="1707471" y="179321"/>
                </a:lnTo>
                <a:lnTo>
                  <a:pt x="1692917" y="220466"/>
                </a:lnTo>
                <a:lnTo>
                  <a:pt x="1676668" y="261805"/>
                </a:lnTo>
                <a:lnTo>
                  <a:pt x="1658787" y="303242"/>
                </a:lnTo>
                <a:lnTo>
                  <a:pt x="1639339" y="344680"/>
                </a:lnTo>
                <a:lnTo>
                  <a:pt x="1618389" y="386022"/>
                </a:lnTo>
                <a:lnTo>
                  <a:pt x="1596003" y="427171"/>
                </a:lnTo>
                <a:lnTo>
                  <a:pt x="1572244" y="468030"/>
                </a:lnTo>
                <a:lnTo>
                  <a:pt x="1547179" y="508502"/>
                </a:lnTo>
                <a:lnTo>
                  <a:pt x="1520871" y="548490"/>
                </a:lnTo>
                <a:lnTo>
                  <a:pt x="1493385" y="587898"/>
                </a:lnTo>
                <a:lnTo>
                  <a:pt x="1464787" y="626628"/>
                </a:lnTo>
                <a:lnTo>
                  <a:pt x="1435141" y="664584"/>
                </a:lnTo>
                <a:lnTo>
                  <a:pt x="1404512" y="701669"/>
                </a:lnTo>
                <a:lnTo>
                  <a:pt x="1372966" y="737786"/>
                </a:lnTo>
                <a:lnTo>
                  <a:pt x="1340566" y="772838"/>
                </a:lnTo>
                <a:lnTo>
                  <a:pt x="1307378" y="806727"/>
                </a:lnTo>
                <a:lnTo>
                  <a:pt x="1273466" y="839359"/>
                </a:lnTo>
                <a:lnTo>
                  <a:pt x="1238897" y="870634"/>
                </a:lnTo>
                <a:lnTo>
                  <a:pt x="1203733" y="900457"/>
                </a:lnTo>
                <a:lnTo>
                  <a:pt x="1168041" y="928730"/>
                </a:lnTo>
                <a:lnTo>
                  <a:pt x="1131884" y="955357"/>
                </a:lnTo>
                <a:lnTo>
                  <a:pt x="1095329" y="980241"/>
                </a:lnTo>
                <a:lnTo>
                  <a:pt x="1058440" y="1003285"/>
                </a:lnTo>
                <a:lnTo>
                  <a:pt x="1021281" y="1024392"/>
                </a:lnTo>
                <a:lnTo>
                  <a:pt x="983918" y="1043465"/>
                </a:lnTo>
                <a:lnTo>
                  <a:pt x="946415" y="1060407"/>
                </a:lnTo>
                <a:lnTo>
                  <a:pt x="908838" y="1075122"/>
                </a:lnTo>
                <a:lnTo>
                  <a:pt x="871250" y="1087512"/>
                </a:lnTo>
                <a:lnTo>
                  <a:pt x="833718" y="1097481"/>
                </a:lnTo>
                <a:lnTo>
                  <a:pt x="796306" y="1104931"/>
                </a:lnTo>
                <a:lnTo>
                  <a:pt x="722100" y="1111889"/>
                </a:lnTo>
                <a:lnTo>
                  <a:pt x="1284059" y="1111889"/>
                </a:lnTo>
                <a:lnTo>
                  <a:pt x="1326480" y="1073896"/>
                </a:lnTo>
                <a:lnTo>
                  <a:pt x="1363466" y="1038614"/>
                </a:lnTo>
                <a:lnTo>
                  <a:pt x="1399796" y="1002038"/>
                </a:lnTo>
                <a:lnTo>
                  <a:pt x="1435416" y="964269"/>
                </a:lnTo>
                <a:lnTo>
                  <a:pt x="1470267" y="925409"/>
                </a:lnTo>
                <a:lnTo>
                  <a:pt x="1504294" y="885559"/>
                </a:lnTo>
                <a:lnTo>
                  <a:pt x="1537440" y="844822"/>
                </a:lnTo>
                <a:lnTo>
                  <a:pt x="1569649" y="803298"/>
                </a:lnTo>
                <a:lnTo>
                  <a:pt x="1600864" y="761089"/>
                </a:lnTo>
                <a:lnTo>
                  <a:pt x="1631028" y="718296"/>
                </a:lnTo>
                <a:lnTo>
                  <a:pt x="1660086" y="675022"/>
                </a:lnTo>
                <a:lnTo>
                  <a:pt x="1687980" y="631368"/>
                </a:lnTo>
                <a:lnTo>
                  <a:pt x="1714655" y="587435"/>
                </a:lnTo>
                <a:lnTo>
                  <a:pt x="1740054" y="543325"/>
                </a:lnTo>
                <a:lnTo>
                  <a:pt x="1764120" y="499139"/>
                </a:lnTo>
                <a:lnTo>
                  <a:pt x="1786797" y="454980"/>
                </a:lnTo>
                <a:lnTo>
                  <a:pt x="1808028" y="410948"/>
                </a:lnTo>
                <a:lnTo>
                  <a:pt x="1827757" y="367146"/>
                </a:lnTo>
                <a:lnTo>
                  <a:pt x="1845927" y="323674"/>
                </a:lnTo>
                <a:lnTo>
                  <a:pt x="1862483" y="280635"/>
                </a:lnTo>
                <a:lnTo>
                  <a:pt x="1877367" y="238129"/>
                </a:lnTo>
                <a:lnTo>
                  <a:pt x="1890523" y="196260"/>
                </a:lnTo>
                <a:lnTo>
                  <a:pt x="1901894" y="155127"/>
                </a:lnTo>
                <a:lnTo>
                  <a:pt x="1911425" y="114833"/>
                </a:lnTo>
                <a:lnTo>
                  <a:pt x="1919058" y="75480"/>
                </a:lnTo>
                <a:lnTo>
                  <a:pt x="1924737" y="37168"/>
                </a:lnTo>
                <a:lnTo>
                  <a:pt x="1928406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804325" y="8452052"/>
            <a:ext cx="2353310" cy="2277745"/>
          </a:xfrm>
          <a:custGeom>
            <a:avLst/>
            <a:gdLst/>
            <a:ahLst/>
            <a:cxnLst/>
            <a:rect l="l" t="t" r="r" b="b"/>
            <a:pathLst>
              <a:path w="2353309" h="2277745">
                <a:moveTo>
                  <a:pt x="2240821" y="0"/>
                </a:moveTo>
                <a:lnTo>
                  <a:pt x="0" y="114319"/>
                </a:lnTo>
                <a:lnTo>
                  <a:pt x="126771" y="2277274"/>
                </a:lnTo>
                <a:lnTo>
                  <a:pt x="2352703" y="2192785"/>
                </a:lnTo>
                <a:lnTo>
                  <a:pt x="2240821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804314" y="8143313"/>
            <a:ext cx="2731135" cy="423545"/>
          </a:xfrm>
          <a:custGeom>
            <a:avLst/>
            <a:gdLst/>
            <a:ahLst/>
            <a:cxnLst/>
            <a:rect l="l" t="t" r="r" b="b"/>
            <a:pathLst>
              <a:path w="2731134" h="423545">
                <a:moveTo>
                  <a:pt x="2730723" y="0"/>
                </a:moveTo>
                <a:lnTo>
                  <a:pt x="839984" y="69991"/>
                </a:lnTo>
                <a:lnTo>
                  <a:pt x="0" y="423059"/>
                </a:lnTo>
                <a:lnTo>
                  <a:pt x="2240842" y="308725"/>
                </a:lnTo>
                <a:lnTo>
                  <a:pt x="2730723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045157" y="8143319"/>
            <a:ext cx="622300" cy="2501900"/>
          </a:xfrm>
          <a:custGeom>
            <a:avLst/>
            <a:gdLst/>
            <a:ahLst/>
            <a:cxnLst/>
            <a:rect l="l" t="t" r="r" b="b"/>
            <a:pathLst>
              <a:path w="622300" h="2501900">
                <a:moveTo>
                  <a:pt x="489880" y="0"/>
                </a:moveTo>
                <a:lnTo>
                  <a:pt x="0" y="308725"/>
                </a:lnTo>
                <a:lnTo>
                  <a:pt x="111870" y="2501511"/>
                </a:lnTo>
                <a:lnTo>
                  <a:pt x="621782" y="1923605"/>
                </a:lnTo>
                <a:lnTo>
                  <a:pt x="489880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399185" y="6871796"/>
            <a:ext cx="4185045" cy="3972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298988" y="3319117"/>
            <a:ext cx="4987290" cy="3454400"/>
          </a:xfrm>
          <a:custGeom>
            <a:avLst/>
            <a:gdLst/>
            <a:ahLst/>
            <a:cxnLst/>
            <a:rect l="l" t="t" r="r" b="b"/>
            <a:pathLst>
              <a:path w="4987290" h="3454400">
                <a:moveTo>
                  <a:pt x="3271012" y="76200"/>
                </a:moveTo>
                <a:lnTo>
                  <a:pt x="1715750" y="76200"/>
                </a:lnTo>
                <a:lnTo>
                  <a:pt x="1510251" y="127000"/>
                </a:lnTo>
                <a:lnTo>
                  <a:pt x="1460262" y="152400"/>
                </a:lnTo>
                <a:lnTo>
                  <a:pt x="1313849" y="190500"/>
                </a:lnTo>
                <a:lnTo>
                  <a:pt x="1266277" y="215900"/>
                </a:lnTo>
                <a:lnTo>
                  <a:pt x="1219345" y="228600"/>
                </a:lnTo>
                <a:lnTo>
                  <a:pt x="1173068" y="254000"/>
                </a:lnTo>
                <a:lnTo>
                  <a:pt x="1127460" y="266700"/>
                </a:lnTo>
                <a:lnTo>
                  <a:pt x="1082536" y="292100"/>
                </a:lnTo>
                <a:lnTo>
                  <a:pt x="1038308" y="304800"/>
                </a:lnTo>
                <a:lnTo>
                  <a:pt x="952004" y="355600"/>
                </a:lnTo>
                <a:lnTo>
                  <a:pt x="909956" y="368300"/>
                </a:lnTo>
                <a:lnTo>
                  <a:pt x="868663" y="393700"/>
                </a:lnTo>
                <a:lnTo>
                  <a:pt x="828139" y="419100"/>
                </a:lnTo>
                <a:lnTo>
                  <a:pt x="788398" y="444500"/>
                </a:lnTo>
                <a:lnTo>
                  <a:pt x="749456" y="469900"/>
                </a:lnTo>
                <a:lnTo>
                  <a:pt x="711326" y="495300"/>
                </a:lnTo>
                <a:lnTo>
                  <a:pt x="674023" y="520700"/>
                </a:lnTo>
                <a:lnTo>
                  <a:pt x="637561" y="546100"/>
                </a:lnTo>
                <a:lnTo>
                  <a:pt x="601954" y="571500"/>
                </a:lnTo>
                <a:lnTo>
                  <a:pt x="567217" y="596900"/>
                </a:lnTo>
                <a:lnTo>
                  <a:pt x="533364" y="622300"/>
                </a:lnTo>
                <a:lnTo>
                  <a:pt x="500409" y="647700"/>
                </a:lnTo>
                <a:lnTo>
                  <a:pt x="468367" y="685800"/>
                </a:lnTo>
                <a:lnTo>
                  <a:pt x="437252" y="711200"/>
                </a:lnTo>
                <a:lnTo>
                  <a:pt x="407079" y="736600"/>
                </a:lnTo>
                <a:lnTo>
                  <a:pt x="377861" y="774700"/>
                </a:lnTo>
                <a:lnTo>
                  <a:pt x="349614" y="800100"/>
                </a:lnTo>
                <a:lnTo>
                  <a:pt x="322351" y="825500"/>
                </a:lnTo>
                <a:lnTo>
                  <a:pt x="296087" y="863600"/>
                </a:lnTo>
                <a:lnTo>
                  <a:pt x="270836" y="889000"/>
                </a:lnTo>
                <a:lnTo>
                  <a:pt x="246612" y="927100"/>
                </a:lnTo>
                <a:lnTo>
                  <a:pt x="223430" y="952500"/>
                </a:lnTo>
                <a:lnTo>
                  <a:pt x="201305" y="990600"/>
                </a:lnTo>
                <a:lnTo>
                  <a:pt x="180249" y="1028700"/>
                </a:lnTo>
                <a:lnTo>
                  <a:pt x="160279" y="1054100"/>
                </a:lnTo>
                <a:lnTo>
                  <a:pt x="141408" y="1092200"/>
                </a:lnTo>
                <a:lnTo>
                  <a:pt x="123651" y="1130300"/>
                </a:lnTo>
                <a:lnTo>
                  <a:pt x="107021" y="1155700"/>
                </a:lnTo>
                <a:lnTo>
                  <a:pt x="91534" y="1193800"/>
                </a:lnTo>
                <a:lnTo>
                  <a:pt x="77203" y="1231900"/>
                </a:lnTo>
                <a:lnTo>
                  <a:pt x="64043" y="1270000"/>
                </a:lnTo>
                <a:lnTo>
                  <a:pt x="52068" y="1295400"/>
                </a:lnTo>
                <a:lnTo>
                  <a:pt x="41293" y="1333500"/>
                </a:lnTo>
                <a:lnTo>
                  <a:pt x="31732" y="1371600"/>
                </a:lnTo>
                <a:lnTo>
                  <a:pt x="23399" y="1409700"/>
                </a:lnTo>
                <a:lnTo>
                  <a:pt x="16309" y="1447800"/>
                </a:lnTo>
                <a:lnTo>
                  <a:pt x="10476" y="1485900"/>
                </a:lnTo>
                <a:lnTo>
                  <a:pt x="5914" y="1524000"/>
                </a:lnTo>
                <a:lnTo>
                  <a:pt x="2638" y="1562100"/>
                </a:lnTo>
                <a:lnTo>
                  <a:pt x="661" y="1600200"/>
                </a:lnTo>
                <a:lnTo>
                  <a:pt x="0" y="1638300"/>
                </a:lnTo>
                <a:lnTo>
                  <a:pt x="661" y="1676400"/>
                </a:lnTo>
                <a:lnTo>
                  <a:pt x="2638" y="1714500"/>
                </a:lnTo>
                <a:lnTo>
                  <a:pt x="5914" y="1752600"/>
                </a:lnTo>
                <a:lnTo>
                  <a:pt x="10476" y="1790700"/>
                </a:lnTo>
                <a:lnTo>
                  <a:pt x="16309" y="1816100"/>
                </a:lnTo>
                <a:lnTo>
                  <a:pt x="23399" y="1854200"/>
                </a:lnTo>
                <a:lnTo>
                  <a:pt x="31732" y="1892300"/>
                </a:lnTo>
                <a:lnTo>
                  <a:pt x="41293" y="1930400"/>
                </a:lnTo>
                <a:lnTo>
                  <a:pt x="52068" y="1968500"/>
                </a:lnTo>
                <a:lnTo>
                  <a:pt x="64043" y="2006600"/>
                </a:lnTo>
                <a:lnTo>
                  <a:pt x="77203" y="2044700"/>
                </a:lnTo>
                <a:lnTo>
                  <a:pt x="91534" y="2070100"/>
                </a:lnTo>
                <a:lnTo>
                  <a:pt x="107021" y="2108200"/>
                </a:lnTo>
                <a:lnTo>
                  <a:pt x="123651" y="2146300"/>
                </a:lnTo>
                <a:lnTo>
                  <a:pt x="141408" y="2171700"/>
                </a:lnTo>
                <a:lnTo>
                  <a:pt x="160279" y="2209800"/>
                </a:lnTo>
                <a:lnTo>
                  <a:pt x="180249" y="2247900"/>
                </a:lnTo>
                <a:lnTo>
                  <a:pt x="201305" y="2273300"/>
                </a:lnTo>
                <a:lnTo>
                  <a:pt x="223430" y="2311400"/>
                </a:lnTo>
                <a:lnTo>
                  <a:pt x="246612" y="2336800"/>
                </a:lnTo>
                <a:lnTo>
                  <a:pt x="270836" y="2374900"/>
                </a:lnTo>
                <a:lnTo>
                  <a:pt x="296087" y="2400300"/>
                </a:lnTo>
                <a:lnTo>
                  <a:pt x="322351" y="2438400"/>
                </a:lnTo>
                <a:lnTo>
                  <a:pt x="349614" y="2463800"/>
                </a:lnTo>
                <a:lnTo>
                  <a:pt x="377861" y="2501900"/>
                </a:lnTo>
                <a:lnTo>
                  <a:pt x="407079" y="2527300"/>
                </a:lnTo>
                <a:lnTo>
                  <a:pt x="437252" y="2552700"/>
                </a:lnTo>
                <a:lnTo>
                  <a:pt x="468367" y="2590800"/>
                </a:lnTo>
                <a:lnTo>
                  <a:pt x="500409" y="2616200"/>
                </a:lnTo>
                <a:lnTo>
                  <a:pt x="533364" y="2641600"/>
                </a:lnTo>
                <a:lnTo>
                  <a:pt x="567217" y="2667000"/>
                </a:lnTo>
                <a:lnTo>
                  <a:pt x="601954" y="2692400"/>
                </a:lnTo>
                <a:lnTo>
                  <a:pt x="637561" y="2730500"/>
                </a:lnTo>
                <a:lnTo>
                  <a:pt x="674023" y="2755900"/>
                </a:lnTo>
                <a:lnTo>
                  <a:pt x="711326" y="2781300"/>
                </a:lnTo>
                <a:lnTo>
                  <a:pt x="749456" y="2806700"/>
                </a:lnTo>
                <a:lnTo>
                  <a:pt x="788398" y="2819400"/>
                </a:lnTo>
                <a:lnTo>
                  <a:pt x="828139" y="2844800"/>
                </a:lnTo>
                <a:lnTo>
                  <a:pt x="868663" y="2870200"/>
                </a:lnTo>
                <a:lnTo>
                  <a:pt x="909956" y="2895600"/>
                </a:lnTo>
                <a:lnTo>
                  <a:pt x="952004" y="2921000"/>
                </a:lnTo>
                <a:lnTo>
                  <a:pt x="994793" y="2933700"/>
                </a:lnTo>
                <a:lnTo>
                  <a:pt x="1082536" y="2984500"/>
                </a:lnTo>
                <a:lnTo>
                  <a:pt x="1127460" y="2997200"/>
                </a:lnTo>
                <a:lnTo>
                  <a:pt x="1173068" y="3022600"/>
                </a:lnTo>
                <a:lnTo>
                  <a:pt x="1219345" y="3035300"/>
                </a:lnTo>
                <a:lnTo>
                  <a:pt x="1266277" y="3060700"/>
                </a:lnTo>
                <a:lnTo>
                  <a:pt x="1410855" y="3098800"/>
                </a:lnTo>
                <a:lnTo>
                  <a:pt x="1460262" y="3124200"/>
                </a:lnTo>
                <a:lnTo>
                  <a:pt x="1768439" y="3200400"/>
                </a:lnTo>
                <a:lnTo>
                  <a:pt x="1821624" y="3200400"/>
                </a:lnTo>
                <a:lnTo>
                  <a:pt x="1984018" y="3238500"/>
                </a:lnTo>
                <a:lnTo>
                  <a:pt x="2039047" y="3238500"/>
                </a:lnTo>
                <a:lnTo>
                  <a:pt x="2094501" y="3251200"/>
                </a:lnTo>
                <a:lnTo>
                  <a:pt x="2206628" y="3251200"/>
                </a:lnTo>
                <a:lnTo>
                  <a:pt x="2263271" y="3263900"/>
                </a:lnTo>
                <a:lnTo>
                  <a:pt x="2605292" y="3263900"/>
                </a:lnTo>
                <a:lnTo>
                  <a:pt x="3212279" y="3454400"/>
                </a:lnTo>
                <a:lnTo>
                  <a:pt x="3379813" y="3162300"/>
                </a:lnTo>
                <a:lnTo>
                  <a:pt x="3435812" y="3149600"/>
                </a:lnTo>
                <a:lnTo>
                  <a:pt x="3491142" y="3124200"/>
                </a:lnTo>
                <a:lnTo>
                  <a:pt x="3599720" y="3098800"/>
                </a:lnTo>
                <a:lnTo>
                  <a:pt x="3652930" y="3073400"/>
                </a:lnTo>
                <a:lnTo>
                  <a:pt x="3705395" y="3060700"/>
                </a:lnTo>
                <a:lnTo>
                  <a:pt x="3757097" y="3035300"/>
                </a:lnTo>
                <a:lnTo>
                  <a:pt x="3808015" y="3022600"/>
                </a:lnTo>
                <a:lnTo>
                  <a:pt x="3907426" y="2971800"/>
                </a:lnTo>
                <a:lnTo>
                  <a:pt x="3955880" y="2959100"/>
                </a:lnTo>
                <a:lnTo>
                  <a:pt x="4003476" y="2933700"/>
                </a:lnTo>
                <a:lnTo>
                  <a:pt x="4050192" y="2908300"/>
                </a:lnTo>
                <a:lnTo>
                  <a:pt x="4096012" y="2882900"/>
                </a:lnTo>
                <a:lnTo>
                  <a:pt x="4140914" y="2857500"/>
                </a:lnTo>
                <a:lnTo>
                  <a:pt x="4184881" y="2832100"/>
                </a:lnTo>
                <a:lnTo>
                  <a:pt x="4227893" y="2806700"/>
                </a:lnTo>
                <a:lnTo>
                  <a:pt x="4269931" y="2781300"/>
                </a:lnTo>
                <a:lnTo>
                  <a:pt x="4310977" y="2755900"/>
                </a:lnTo>
                <a:lnTo>
                  <a:pt x="4351010" y="2717800"/>
                </a:lnTo>
                <a:lnTo>
                  <a:pt x="4390012" y="2692400"/>
                </a:lnTo>
                <a:lnTo>
                  <a:pt x="4427964" y="2667000"/>
                </a:lnTo>
                <a:lnTo>
                  <a:pt x="4464846" y="2628900"/>
                </a:lnTo>
                <a:lnTo>
                  <a:pt x="4500641" y="2603500"/>
                </a:lnTo>
                <a:lnTo>
                  <a:pt x="4535327" y="2565400"/>
                </a:lnTo>
                <a:lnTo>
                  <a:pt x="4568888" y="2540000"/>
                </a:lnTo>
                <a:lnTo>
                  <a:pt x="4601302" y="2501900"/>
                </a:lnTo>
                <a:lnTo>
                  <a:pt x="4632552" y="2476500"/>
                </a:lnTo>
                <a:lnTo>
                  <a:pt x="4662618" y="2438400"/>
                </a:lnTo>
                <a:lnTo>
                  <a:pt x="4691482" y="2400300"/>
                </a:lnTo>
                <a:lnTo>
                  <a:pt x="4719123" y="2374900"/>
                </a:lnTo>
                <a:lnTo>
                  <a:pt x="4745523" y="2336800"/>
                </a:lnTo>
                <a:lnTo>
                  <a:pt x="4770664" y="2298700"/>
                </a:lnTo>
                <a:lnTo>
                  <a:pt x="4794525" y="2260600"/>
                </a:lnTo>
                <a:lnTo>
                  <a:pt x="4817087" y="2222500"/>
                </a:lnTo>
                <a:lnTo>
                  <a:pt x="4838333" y="2184400"/>
                </a:lnTo>
                <a:lnTo>
                  <a:pt x="4858242" y="2146300"/>
                </a:lnTo>
                <a:lnTo>
                  <a:pt x="4876795" y="2108200"/>
                </a:lnTo>
                <a:lnTo>
                  <a:pt x="4893974" y="2070100"/>
                </a:lnTo>
                <a:lnTo>
                  <a:pt x="4909759" y="2032000"/>
                </a:lnTo>
                <a:lnTo>
                  <a:pt x="4924131" y="1993900"/>
                </a:lnTo>
                <a:lnTo>
                  <a:pt x="4937072" y="1955800"/>
                </a:lnTo>
                <a:lnTo>
                  <a:pt x="4948561" y="1917700"/>
                </a:lnTo>
                <a:lnTo>
                  <a:pt x="4958581" y="1879600"/>
                </a:lnTo>
                <a:lnTo>
                  <a:pt x="4967111" y="1841500"/>
                </a:lnTo>
                <a:lnTo>
                  <a:pt x="4974133" y="1803400"/>
                </a:lnTo>
                <a:lnTo>
                  <a:pt x="4979628" y="1752600"/>
                </a:lnTo>
                <a:lnTo>
                  <a:pt x="4983577" y="1714500"/>
                </a:lnTo>
                <a:lnTo>
                  <a:pt x="4985960" y="1676400"/>
                </a:lnTo>
                <a:lnTo>
                  <a:pt x="4986759" y="1638300"/>
                </a:lnTo>
                <a:lnTo>
                  <a:pt x="4986097" y="1600200"/>
                </a:lnTo>
                <a:lnTo>
                  <a:pt x="4984120" y="1562100"/>
                </a:lnTo>
                <a:lnTo>
                  <a:pt x="4980844" y="1524000"/>
                </a:lnTo>
                <a:lnTo>
                  <a:pt x="4976282" y="1485900"/>
                </a:lnTo>
                <a:lnTo>
                  <a:pt x="4970449" y="1447800"/>
                </a:lnTo>
                <a:lnTo>
                  <a:pt x="4963359" y="1409700"/>
                </a:lnTo>
                <a:lnTo>
                  <a:pt x="4955026" y="1371600"/>
                </a:lnTo>
                <a:lnTo>
                  <a:pt x="4945465" y="1333500"/>
                </a:lnTo>
                <a:lnTo>
                  <a:pt x="4934690" y="1295400"/>
                </a:lnTo>
                <a:lnTo>
                  <a:pt x="4922716" y="1270000"/>
                </a:lnTo>
                <a:lnTo>
                  <a:pt x="4909556" y="1231900"/>
                </a:lnTo>
                <a:lnTo>
                  <a:pt x="4895225" y="1193800"/>
                </a:lnTo>
                <a:lnTo>
                  <a:pt x="4879738" y="1155700"/>
                </a:lnTo>
                <a:lnTo>
                  <a:pt x="4863108" y="1130300"/>
                </a:lnTo>
                <a:lnTo>
                  <a:pt x="4845351" y="1092200"/>
                </a:lnTo>
                <a:lnTo>
                  <a:pt x="4826480" y="1054100"/>
                </a:lnTo>
                <a:lnTo>
                  <a:pt x="4806510" y="1028700"/>
                </a:lnTo>
                <a:lnTo>
                  <a:pt x="4785455" y="990600"/>
                </a:lnTo>
                <a:lnTo>
                  <a:pt x="4763330" y="952500"/>
                </a:lnTo>
                <a:lnTo>
                  <a:pt x="4740148" y="927100"/>
                </a:lnTo>
                <a:lnTo>
                  <a:pt x="4715925" y="889000"/>
                </a:lnTo>
                <a:lnTo>
                  <a:pt x="4690674" y="863600"/>
                </a:lnTo>
                <a:lnTo>
                  <a:pt x="4664410" y="825500"/>
                </a:lnTo>
                <a:lnTo>
                  <a:pt x="4637147" y="800100"/>
                </a:lnTo>
                <a:lnTo>
                  <a:pt x="4608899" y="774700"/>
                </a:lnTo>
                <a:lnTo>
                  <a:pt x="4579682" y="736600"/>
                </a:lnTo>
                <a:lnTo>
                  <a:pt x="4549509" y="711200"/>
                </a:lnTo>
                <a:lnTo>
                  <a:pt x="4518394" y="685800"/>
                </a:lnTo>
                <a:lnTo>
                  <a:pt x="4486352" y="647700"/>
                </a:lnTo>
                <a:lnTo>
                  <a:pt x="4453398" y="622300"/>
                </a:lnTo>
                <a:lnTo>
                  <a:pt x="4419545" y="596900"/>
                </a:lnTo>
                <a:lnTo>
                  <a:pt x="4384808" y="571500"/>
                </a:lnTo>
                <a:lnTo>
                  <a:pt x="4349201" y="546100"/>
                </a:lnTo>
                <a:lnTo>
                  <a:pt x="4312739" y="520700"/>
                </a:lnTo>
                <a:lnTo>
                  <a:pt x="4275436" y="495300"/>
                </a:lnTo>
                <a:lnTo>
                  <a:pt x="4237306" y="469900"/>
                </a:lnTo>
                <a:lnTo>
                  <a:pt x="4198364" y="444500"/>
                </a:lnTo>
                <a:lnTo>
                  <a:pt x="4158624" y="419100"/>
                </a:lnTo>
                <a:lnTo>
                  <a:pt x="4118100" y="393700"/>
                </a:lnTo>
                <a:lnTo>
                  <a:pt x="4076806" y="368300"/>
                </a:lnTo>
                <a:lnTo>
                  <a:pt x="4034758" y="355600"/>
                </a:lnTo>
                <a:lnTo>
                  <a:pt x="3948454" y="304800"/>
                </a:lnTo>
                <a:lnTo>
                  <a:pt x="3904227" y="292100"/>
                </a:lnTo>
                <a:lnTo>
                  <a:pt x="3859302" y="266700"/>
                </a:lnTo>
                <a:lnTo>
                  <a:pt x="3813694" y="254000"/>
                </a:lnTo>
                <a:lnTo>
                  <a:pt x="3767418" y="228600"/>
                </a:lnTo>
                <a:lnTo>
                  <a:pt x="3720486" y="215900"/>
                </a:lnTo>
                <a:lnTo>
                  <a:pt x="3672914" y="190500"/>
                </a:lnTo>
                <a:lnTo>
                  <a:pt x="3526501" y="152400"/>
                </a:lnTo>
                <a:lnTo>
                  <a:pt x="3476511" y="127000"/>
                </a:lnTo>
                <a:lnTo>
                  <a:pt x="3271012" y="76200"/>
                </a:lnTo>
                <a:close/>
              </a:path>
              <a:path w="4987290" h="3454400">
                <a:moveTo>
                  <a:pt x="3057334" y="38100"/>
                </a:moveTo>
                <a:lnTo>
                  <a:pt x="1929428" y="38100"/>
                </a:lnTo>
                <a:lnTo>
                  <a:pt x="1768439" y="76200"/>
                </a:lnTo>
                <a:lnTo>
                  <a:pt x="3218323" y="76200"/>
                </a:lnTo>
                <a:lnTo>
                  <a:pt x="3057334" y="38100"/>
                </a:lnTo>
                <a:close/>
              </a:path>
              <a:path w="4987290" h="3454400">
                <a:moveTo>
                  <a:pt x="2947714" y="25400"/>
                </a:moveTo>
                <a:lnTo>
                  <a:pt x="2039047" y="25400"/>
                </a:lnTo>
                <a:lnTo>
                  <a:pt x="1984018" y="38100"/>
                </a:lnTo>
                <a:lnTo>
                  <a:pt x="3002744" y="38100"/>
                </a:lnTo>
                <a:lnTo>
                  <a:pt x="2947714" y="25400"/>
                </a:lnTo>
                <a:close/>
              </a:path>
              <a:path w="4987290" h="3454400">
                <a:moveTo>
                  <a:pt x="2836394" y="12700"/>
                </a:moveTo>
                <a:lnTo>
                  <a:pt x="2150366" y="12700"/>
                </a:lnTo>
                <a:lnTo>
                  <a:pt x="2094501" y="25400"/>
                </a:lnTo>
                <a:lnTo>
                  <a:pt x="2892260" y="25400"/>
                </a:lnTo>
                <a:lnTo>
                  <a:pt x="2836394" y="12700"/>
                </a:lnTo>
                <a:close/>
              </a:path>
              <a:path w="4987290" h="3454400">
                <a:moveTo>
                  <a:pt x="2666477" y="0"/>
                </a:moveTo>
                <a:lnTo>
                  <a:pt x="2320282" y="0"/>
                </a:lnTo>
                <a:lnTo>
                  <a:pt x="2263271" y="12700"/>
                </a:lnTo>
                <a:lnTo>
                  <a:pt x="2723489" y="12700"/>
                </a:lnTo>
                <a:lnTo>
                  <a:pt x="2666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4290529" y="4144241"/>
            <a:ext cx="3003550" cy="1767839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12700" marR="5080" indent="355600">
              <a:lnSpc>
                <a:spcPts val="6600"/>
              </a:lnSpc>
              <a:spcBef>
                <a:spcPts val="755"/>
              </a:spcBef>
            </a:pPr>
            <a:r>
              <a:rPr dirty="0" sz="5900" spc="35" b="1">
                <a:latin typeface="Yu Gothic"/>
                <a:cs typeface="Yu Gothic"/>
              </a:rPr>
              <a:t>調べて </a:t>
            </a:r>
            <a:r>
              <a:rPr dirty="0" sz="5900" spc="-265" b="1">
                <a:latin typeface="Yu Gothic"/>
                <a:cs typeface="Yu Gothic"/>
              </a:rPr>
              <a:t>み</a:t>
            </a:r>
            <a:r>
              <a:rPr dirty="0" sz="5900" spc="35" b="1">
                <a:latin typeface="Yu Gothic"/>
                <a:cs typeface="Yu Gothic"/>
              </a:rPr>
              <a:t>てね！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369456" y="584140"/>
            <a:ext cx="17287240" cy="26644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650" spc="-690"/>
              <a:t>ブ</a:t>
            </a:r>
            <a:r>
              <a:rPr dirty="0" sz="8650" spc="5"/>
              <a:t>ロッ</a:t>
            </a:r>
            <a:r>
              <a:rPr dirty="0" sz="8650" spc="-345"/>
              <a:t>ク</a:t>
            </a:r>
            <a:r>
              <a:rPr dirty="0" sz="8650" spc="5"/>
              <a:t>エ</a:t>
            </a:r>
            <a:r>
              <a:rPr dirty="0" sz="8650" spc="-1730"/>
              <a:t>デ</a:t>
            </a:r>
            <a:r>
              <a:rPr dirty="0" sz="8650" spc="5"/>
              <a:t>ィターは</a:t>
            </a:r>
            <a:endParaRPr sz="8650"/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650" spc="-430"/>
              <a:t>プ</a:t>
            </a:r>
            <a:r>
              <a:rPr dirty="0" sz="8650" spc="5"/>
              <a:t>ラ</a:t>
            </a:r>
            <a:r>
              <a:rPr dirty="0" sz="8650" spc="-1639"/>
              <a:t>グ</a:t>
            </a:r>
            <a:r>
              <a:rPr dirty="0" sz="8650" spc="5"/>
              <a:t>インに</a:t>
            </a:r>
            <a:r>
              <a:rPr dirty="0" sz="8650" spc="-254"/>
              <a:t>よ</a:t>
            </a:r>
            <a:r>
              <a:rPr dirty="0" sz="8650" spc="5"/>
              <a:t>り機能を充実で</a:t>
            </a:r>
            <a:r>
              <a:rPr dirty="0" sz="8650" spc="-254"/>
              <a:t>き</a:t>
            </a:r>
            <a:r>
              <a:rPr dirty="0" sz="8650" spc="5"/>
              <a:t>る</a:t>
            </a:r>
            <a:endParaRPr sz="865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2154468" y="856383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196413" y="3191391"/>
            <a:ext cx="4373245" cy="317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15365">
              <a:lnSpc>
                <a:spcPct val="127699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対象者別 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 marL="284480">
              <a:lnSpc>
                <a:spcPct val="100000"/>
              </a:lnSpc>
              <a:spcBef>
                <a:spcPts val="2310"/>
              </a:spcBef>
            </a:pP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700248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49141" y="3421750"/>
            <a:ext cx="4206240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997284" y="3976707"/>
            <a:ext cx="2538730" cy="2383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情報</a:t>
            </a:r>
            <a:endParaRPr sz="9900">
              <a:latin typeface="Yu Gothic"/>
              <a:cs typeface="Yu Gothic"/>
            </a:endParaRPr>
          </a:p>
          <a:p>
            <a:pPr marL="337185">
              <a:lnSpc>
                <a:spcPct val="100000"/>
              </a:lnSpc>
              <a:spcBef>
                <a:spcPts val="155"/>
              </a:spcBef>
            </a:pP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258407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8531542" y="8238357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9791" y="3277476"/>
            <a:ext cx="4206240" cy="610679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R="110489">
              <a:lnSpc>
                <a:spcPct val="100000"/>
              </a:lnSpc>
              <a:spcBef>
                <a:spcPts val="1135"/>
              </a:spcBef>
            </a:pPr>
            <a:r>
              <a:rPr dirty="0" sz="13850" b="1">
                <a:latin typeface="Yu Gothic"/>
                <a:cs typeface="Yu Gothic"/>
              </a:rPr>
              <a:t>とは</a:t>
            </a:r>
            <a:endParaRPr sz="13850">
              <a:latin typeface="Yu Gothic"/>
              <a:cs typeface="Yu Gothic"/>
            </a:endParaRPr>
          </a:p>
          <a:p>
            <a:pPr marL="608965">
              <a:lnSpc>
                <a:spcPct val="100000"/>
              </a:lnSpc>
              <a:spcBef>
                <a:spcPts val="1734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5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7348332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15927" y="3201442"/>
            <a:ext cx="4206240" cy="32302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L="6985">
              <a:lnSpc>
                <a:spcPts val="11670"/>
              </a:lnSpc>
              <a:spcBef>
                <a:spcPts val="2370"/>
              </a:spcBef>
            </a:pPr>
            <a:r>
              <a:rPr dirty="0" sz="9900" spc="-10" b="1">
                <a:latin typeface="Yu Gothic"/>
                <a:cs typeface="Yu Gothic"/>
              </a:rPr>
              <a:t>使い方</a:t>
            </a:r>
            <a:endParaRPr sz="9900">
              <a:latin typeface="Yu Gothic"/>
              <a:cs typeface="Yu Gothic"/>
            </a:endParaRPr>
          </a:p>
          <a:p>
            <a:pPr algn="ctr" marR="3175">
              <a:lnSpc>
                <a:spcPts val="5730"/>
              </a:lnSpc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6246" y="71066"/>
            <a:ext cx="1891664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155" b="1">
                <a:latin typeface="Yu Gothic"/>
                <a:cs typeface="Yu Gothic"/>
              </a:rPr>
              <a:t>も</a:t>
            </a:r>
            <a:r>
              <a:rPr dirty="0" sz="4950" spc="-5" b="1">
                <a:latin typeface="Yu Gothic"/>
                <a:cs typeface="Yu Gothic"/>
              </a:rPr>
              <a:t>くじ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98946" y="0"/>
            <a:ext cx="14357985" cy="960247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45"/>
              </a:spcBef>
            </a:pPr>
            <a:r>
              <a:rPr dirty="0" sz="4950" spc="-155" b="1">
                <a:latin typeface="Yu Gothic"/>
                <a:cs typeface="Yu Gothic"/>
              </a:rPr>
              <a:t>も</a:t>
            </a:r>
            <a:r>
              <a:rPr dirty="0" sz="4950" spc="-5" b="1">
                <a:latin typeface="Yu Gothic"/>
                <a:cs typeface="Yu Gothic"/>
              </a:rPr>
              <a:t>くじ</a:t>
            </a:r>
            <a:endParaRPr sz="4950">
              <a:latin typeface="Yu Gothic"/>
              <a:cs typeface="Yu Gothic"/>
            </a:endParaRPr>
          </a:p>
          <a:p>
            <a:pPr algn="ctr" marL="510540">
              <a:lnSpc>
                <a:spcPct val="100000"/>
              </a:lnSpc>
              <a:spcBef>
                <a:spcPts val="575"/>
              </a:spcBef>
              <a:tabLst>
                <a:tab pos="5274945" algn="l"/>
                <a:tab pos="10081260" algn="l"/>
              </a:tabLst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	2	</a:t>
            </a:r>
            <a:r>
              <a:rPr dirty="0" baseline="2946" sz="9900" spc="254" b="1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endParaRPr baseline="2946" sz="990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650">
              <a:latin typeface="Times New Roman"/>
              <a:cs typeface="Times New Roman"/>
            </a:endParaRPr>
          </a:p>
          <a:p>
            <a:pPr marL="523240">
              <a:lnSpc>
                <a:spcPct val="100000"/>
              </a:lnSpc>
              <a:tabLst>
                <a:tab pos="5329555" algn="l"/>
                <a:tab pos="11025505" algn="l"/>
              </a:tabLst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	</a:t>
            </a: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	</a:t>
            </a:r>
            <a:r>
              <a:rPr dirty="0" baseline="-20202" sz="7425" spc="-7" b="1">
                <a:latin typeface="Yu Gothic"/>
                <a:cs typeface="Yu Gothic"/>
              </a:rPr>
              <a:t>対象者別</a:t>
            </a:r>
            <a:endParaRPr baseline="-20202" sz="7425">
              <a:latin typeface="Yu Gothic"/>
              <a:cs typeface="Yu Gothic"/>
            </a:endParaRPr>
          </a:p>
          <a:p>
            <a:pPr algn="ctr" marL="594360">
              <a:lnSpc>
                <a:spcPts val="2695"/>
              </a:lnSpc>
              <a:spcBef>
                <a:spcPts val="3959"/>
              </a:spcBef>
              <a:tabLst>
                <a:tab pos="5965825" algn="l"/>
                <a:tab pos="10081260" algn="l"/>
              </a:tabLst>
            </a:pPr>
            <a:r>
              <a:rPr dirty="0" baseline="12234" sz="20775" b="1">
                <a:latin typeface="Yu Gothic"/>
                <a:cs typeface="Yu Gothic"/>
              </a:rPr>
              <a:t>とは	</a:t>
            </a:r>
            <a:r>
              <a:rPr dirty="0" baseline="-8417" sz="7425" spc="-7" b="1">
                <a:latin typeface="Yu Gothic"/>
                <a:cs typeface="Yu Gothic"/>
              </a:rPr>
              <a:t>（</a:t>
            </a:r>
            <a:r>
              <a:rPr dirty="0" baseline="-8417" sz="7425" spc="-232" b="1">
                <a:latin typeface="Yu Gothic"/>
                <a:cs typeface="Yu Gothic"/>
              </a:rPr>
              <a:t>デ</a:t>
            </a:r>
            <a:r>
              <a:rPr dirty="0" baseline="-8417" sz="7425" spc="-7" b="1">
                <a:latin typeface="Yu Gothic"/>
                <a:cs typeface="Yu Gothic"/>
              </a:rPr>
              <a:t>モ）</a:t>
            </a:r>
            <a:r>
              <a:rPr dirty="0" baseline="-8417" sz="7425" b="1">
                <a:latin typeface="Yu Gothic"/>
                <a:cs typeface="Yu Gothic"/>
              </a:rPr>
              <a:t>	</a:t>
            </a: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  <a:p>
            <a:pPr marL="5538470">
              <a:lnSpc>
                <a:spcPts val="3735"/>
              </a:lnSpc>
              <a:tabLst>
                <a:tab pos="10009505" algn="l"/>
              </a:tabLst>
            </a:pPr>
            <a:r>
              <a:rPr dirty="0" baseline="-20482" sz="14850" spc="-15" b="1">
                <a:latin typeface="Yu Gothic"/>
                <a:cs typeface="Yu Gothic"/>
              </a:rPr>
              <a:t>使い方</a:t>
            </a:r>
            <a:r>
              <a:rPr dirty="0" baseline="-20482" sz="14850" spc="-15" b="1">
                <a:latin typeface="Yu Gothic"/>
                <a:cs typeface="Yu Gothic"/>
              </a:rPr>
              <a:t>	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>
              <a:lnSpc>
                <a:spcPct val="100000"/>
              </a:lnSpc>
            </a:pPr>
            <a:endParaRPr sz="20500">
              <a:latin typeface="Times New Roman"/>
              <a:cs typeface="Times New Roman"/>
            </a:endParaRPr>
          </a:p>
          <a:p>
            <a:pPr marL="1120140">
              <a:lnSpc>
                <a:spcPct val="100000"/>
              </a:lnSpc>
              <a:tabLst>
                <a:tab pos="8345170" algn="l"/>
              </a:tabLst>
            </a:pPr>
            <a:r>
              <a:rPr dirty="0" baseline="6313" sz="9900" spc="254" b="1">
                <a:solidFill>
                  <a:srgbClr val="FFFFFF"/>
                </a:solidFill>
                <a:latin typeface="Yu Gothic"/>
                <a:cs typeface="Yu Gothic"/>
              </a:rPr>
              <a:t>5	</a:t>
            </a: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EEEF0">
              <a:alpha val="902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700248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149141" y="3421750"/>
            <a:ext cx="4206240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997284" y="3976707"/>
            <a:ext cx="2538730" cy="2383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情報</a:t>
            </a:r>
            <a:endParaRPr sz="9900">
              <a:latin typeface="Yu Gothic"/>
              <a:cs typeface="Yu Gothic"/>
            </a:endParaRPr>
          </a:p>
          <a:p>
            <a:pPr marL="337185">
              <a:lnSpc>
                <a:spcPct val="100000"/>
              </a:lnSpc>
              <a:spcBef>
                <a:spcPts val="155"/>
              </a:spcBef>
            </a:pP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3731" y="758039"/>
            <a:ext cx="1576705" cy="1576705"/>
          </a:xfrm>
          <a:custGeom>
            <a:avLst/>
            <a:gdLst/>
            <a:ahLst/>
            <a:cxnLst/>
            <a:rect l="l" t="t" r="r" b="b"/>
            <a:pathLst>
              <a:path w="1576705" h="1576705">
                <a:moveTo>
                  <a:pt x="810469" y="0"/>
                </a:moveTo>
                <a:lnTo>
                  <a:pt x="765638" y="0"/>
                </a:lnTo>
                <a:lnTo>
                  <a:pt x="720865" y="2533"/>
                </a:lnTo>
                <a:lnTo>
                  <a:pt x="676267" y="7601"/>
                </a:lnTo>
                <a:lnTo>
                  <a:pt x="631961" y="15203"/>
                </a:lnTo>
                <a:lnTo>
                  <a:pt x="588063" y="25339"/>
                </a:lnTo>
                <a:lnTo>
                  <a:pt x="544690" y="38009"/>
                </a:lnTo>
                <a:lnTo>
                  <a:pt x="501958" y="53213"/>
                </a:lnTo>
                <a:lnTo>
                  <a:pt x="459984" y="70950"/>
                </a:lnTo>
                <a:lnTo>
                  <a:pt x="418885" y="91222"/>
                </a:lnTo>
                <a:lnTo>
                  <a:pt x="378777" y="114027"/>
                </a:lnTo>
                <a:lnTo>
                  <a:pt x="339777" y="139367"/>
                </a:lnTo>
                <a:lnTo>
                  <a:pt x="302002" y="167240"/>
                </a:lnTo>
                <a:lnTo>
                  <a:pt x="265568" y="197648"/>
                </a:lnTo>
                <a:lnTo>
                  <a:pt x="230591" y="230589"/>
                </a:lnTo>
                <a:lnTo>
                  <a:pt x="197650" y="265566"/>
                </a:lnTo>
                <a:lnTo>
                  <a:pt x="167242" y="302000"/>
                </a:lnTo>
                <a:lnTo>
                  <a:pt x="139368" y="339775"/>
                </a:lnTo>
                <a:lnTo>
                  <a:pt x="114028" y="378775"/>
                </a:lnTo>
                <a:lnTo>
                  <a:pt x="91223" y="418883"/>
                </a:lnTo>
                <a:lnTo>
                  <a:pt x="70951" y="459982"/>
                </a:lnTo>
                <a:lnTo>
                  <a:pt x="53213" y="501956"/>
                </a:lnTo>
                <a:lnTo>
                  <a:pt x="38009" y="544688"/>
                </a:lnTo>
                <a:lnTo>
                  <a:pt x="25339" y="588061"/>
                </a:lnTo>
                <a:lnTo>
                  <a:pt x="15203" y="631959"/>
                </a:lnTo>
                <a:lnTo>
                  <a:pt x="7601" y="676265"/>
                </a:lnTo>
                <a:lnTo>
                  <a:pt x="2533" y="720863"/>
                </a:lnTo>
                <a:lnTo>
                  <a:pt x="0" y="765636"/>
                </a:lnTo>
                <a:lnTo>
                  <a:pt x="0" y="810467"/>
                </a:lnTo>
                <a:lnTo>
                  <a:pt x="2533" y="855240"/>
                </a:lnTo>
                <a:lnTo>
                  <a:pt x="7601" y="899838"/>
                </a:lnTo>
                <a:lnTo>
                  <a:pt x="15203" y="944144"/>
                </a:lnTo>
                <a:lnTo>
                  <a:pt x="25339" y="988042"/>
                </a:lnTo>
                <a:lnTo>
                  <a:pt x="38009" y="1031415"/>
                </a:lnTo>
                <a:lnTo>
                  <a:pt x="53213" y="1074147"/>
                </a:lnTo>
                <a:lnTo>
                  <a:pt x="70951" y="1116121"/>
                </a:lnTo>
                <a:lnTo>
                  <a:pt x="91223" y="1157220"/>
                </a:lnTo>
                <a:lnTo>
                  <a:pt x="114028" y="1197328"/>
                </a:lnTo>
                <a:lnTo>
                  <a:pt x="139368" y="1236328"/>
                </a:lnTo>
                <a:lnTo>
                  <a:pt x="167242" y="1274103"/>
                </a:lnTo>
                <a:lnTo>
                  <a:pt x="197650" y="1310537"/>
                </a:lnTo>
                <a:lnTo>
                  <a:pt x="230591" y="1345514"/>
                </a:lnTo>
                <a:lnTo>
                  <a:pt x="265568" y="1378455"/>
                </a:lnTo>
                <a:lnTo>
                  <a:pt x="302002" y="1408863"/>
                </a:lnTo>
                <a:lnTo>
                  <a:pt x="339777" y="1436737"/>
                </a:lnTo>
                <a:lnTo>
                  <a:pt x="378777" y="1462077"/>
                </a:lnTo>
                <a:lnTo>
                  <a:pt x="418885" y="1484882"/>
                </a:lnTo>
                <a:lnTo>
                  <a:pt x="459984" y="1505154"/>
                </a:lnTo>
                <a:lnTo>
                  <a:pt x="501958" y="1522892"/>
                </a:lnTo>
                <a:lnTo>
                  <a:pt x="544690" y="1538096"/>
                </a:lnTo>
                <a:lnTo>
                  <a:pt x="588063" y="1550766"/>
                </a:lnTo>
                <a:lnTo>
                  <a:pt x="631961" y="1560902"/>
                </a:lnTo>
                <a:lnTo>
                  <a:pt x="676267" y="1568504"/>
                </a:lnTo>
                <a:lnTo>
                  <a:pt x="720865" y="1573572"/>
                </a:lnTo>
                <a:lnTo>
                  <a:pt x="765638" y="1576106"/>
                </a:lnTo>
                <a:lnTo>
                  <a:pt x="810469" y="1576106"/>
                </a:lnTo>
                <a:lnTo>
                  <a:pt x="855242" y="1573572"/>
                </a:lnTo>
                <a:lnTo>
                  <a:pt x="899840" y="1568504"/>
                </a:lnTo>
                <a:lnTo>
                  <a:pt x="944146" y="1560902"/>
                </a:lnTo>
                <a:lnTo>
                  <a:pt x="988044" y="1550766"/>
                </a:lnTo>
                <a:lnTo>
                  <a:pt x="1031417" y="1538096"/>
                </a:lnTo>
                <a:lnTo>
                  <a:pt x="1074149" y="1522892"/>
                </a:lnTo>
                <a:lnTo>
                  <a:pt x="1116123" y="1505154"/>
                </a:lnTo>
                <a:lnTo>
                  <a:pt x="1157222" y="1484882"/>
                </a:lnTo>
                <a:lnTo>
                  <a:pt x="1197330" y="1462077"/>
                </a:lnTo>
                <a:lnTo>
                  <a:pt x="1236330" y="1436737"/>
                </a:lnTo>
                <a:lnTo>
                  <a:pt x="1274106" y="1408863"/>
                </a:lnTo>
                <a:lnTo>
                  <a:pt x="1310540" y="1378455"/>
                </a:lnTo>
                <a:lnTo>
                  <a:pt x="1345516" y="1345514"/>
                </a:lnTo>
                <a:lnTo>
                  <a:pt x="1378458" y="1310537"/>
                </a:lnTo>
                <a:lnTo>
                  <a:pt x="1408866" y="1274103"/>
                </a:lnTo>
                <a:lnTo>
                  <a:pt x="1436739" y="1236328"/>
                </a:lnTo>
                <a:lnTo>
                  <a:pt x="1462079" y="1197328"/>
                </a:lnTo>
                <a:lnTo>
                  <a:pt x="1484885" y="1157220"/>
                </a:lnTo>
                <a:lnTo>
                  <a:pt x="1505157" y="1116121"/>
                </a:lnTo>
                <a:lnTo>
                  <a:pt x="1522894" y="1074147"/>
                </a:lnTo>
                <a:lnTo>
                  <a:pt x="1538098" y="1031415"/>
                </a:lnTo>
                <a:lnTo>
                  <a:pt x="1550768" y="988042"/>
                </a:lnTo>
                <a:lnTo>
                  <a:pt x="1560904" y="944144"/>
                </a:lnTo>
                <a:lnTo>
                  <a:pt x="1568506" y="899838"/>
                </a:lnTo>
                <a:lnTo>
                  <a:pt x="1573574" y="855240"/>
                </a:lnTo>
                <a:lnTo>
                  <a:pt x="1576108" y="810467"/>
                </a:lnTo>
                <a:lnTo>
                  <a:pt x="1576108" y="765636"/>
                </a:lnTo>
                <a:lnTo>
                  <a:pt x="1573574" y="720863"/>
                </a:lnTo>
                <a:lnTo>
                  <a:pt x="1568506" y="676265"/>
                </a:lnTo>
                <a:lnTo>
                  <a:pt x="1560904" y="631959"/>
                </a:lnTo>
                <a:lnTo>
                  <a:pt x="1550768" y="588061"/>
                </a:lnTo>
                <a:lnTo>
                  <a:pt x="1538098" y="544688"/>
                </a:lnTo>
                <a:lnTo>
                  <a:pt x="1522894" y="501956"/>
                </a:lnTo>
                <a:lnTo>
                  <a:pt x="1505157" y="459982"/>
                </a:lnTo>
                <a:lnTo>
                  <a:pt x="1484885" y="418883"/>
                </a:lnTo>
                <a:lnTo>
                  <a:pt x="1462079" y="378775"/>
                </a:lnTo>
                <a:lnTo>
                  <a:pt x="1436739" y="339775"/>
                </a:lnTo>
                <a:lnTo>
                  <a:pt x="1408866" y="302000"/>
                </a:lnTo>
                <a:lnTo>
                  <a:pt x="1378458" y="265566"/>
                </a:lnTo>
                <a:lnTo>
                  <a:pt x="1345516" y="230589"/>
                </a:lnTo>
                <a:lnTo>
                  <a:pt x="1310540" y="197648"/>
                </a:lnTo>
                <a:lnTo>
                  <a:pt x="1274106" y="167240"/>
                </a:lnTo>
                <a:lnTo>
                  <a:pt x="1236330" y="139367"/>
                </a:lnTo>
                <a:lnTo>
                  <a:pt x="1197330" y="114027"/>
                </a:lnTo>
                <a:lnTo>
                  <a:pt x="1157222" y="91222"/>
                </a:lnTo>
                <a:lnTo>
                  <a:pt x="1116123" y="70950"/>
                </a:lnTo>
                <a:lnTo>
                  <a:pt x="1074149" y="53213"/>
                </a:lnTo>
                <a:lnTo>
                  <a:pt x="1031417" y="38009"/>
                </a:lnTo>
                <a:lnTo>
                  <a:pt x="988044" y="25339"/>
                </a:lnTo>
                <a:lnTo>
                  <a:pt x="944146" y="15203"/>
                </a:lnTo>
                <a:lnTo>
                  <a:pt x="899840" y="7601"/>
                </a:lnTo>
                <a:lnTo>
                  <a:pt x="855242" y="2533"/>
                </a:lnTo>
                <a:lnTo>
                  <a:pt x="81046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2282" y="905387"/>
            <a:ext cx="17411065" cy="123571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690"/>
              </a:lnSpc>
              <a:tabLst>
                <a:tab pos="1436370" algn="l"/>
              </a:tabLst>
            </a:pPr>
            <a:r>
              <a:rPr dirty="0" baseline="-1010" sz="12375" spc="1604" b="0">
                <a:solidFill>
                  <a:srgbClr val="FFFFFF"/>
                </a:solidFill>
                <a:latin typeface="PMingLiU"/>
                <a:cs typeface="PMingLiU"/>
              </a:rPr>
              <a:t>1	</a:t>
            </a:r>
            <a:r>
              <a:rPr dirty="0" sz="7950" spc="-254"/>
              <a:t>WordPress.org</a:t>
            </a:r>
            <a:r>
              <a:rPr dirty="0" sz="7950" spc="-60"/>
              <a:t> </a:t>
            </a:r>
            <a:r>
              <a:rPr dirty="0" sz="7950" spc="-10"/>
              <a:t>サ</a:t>
            </a:r>
            <a:r>
              <a:rPr dirty="0" sz="7950" spc="-330"/>
              <a:t>ポ</a:t>
            </a:r>
            <a:r>
              <a:rPr dirty="0" sz="7950" spc="-10"/>
              <a:t>ート</a:t>
            </a:r>
            <a:r>
              <a:rPr dirty="0" sz="7950" spc="-409"/>
              <a:t>フ</a:t>
            </a:r>
            <a:r>
              <a:rPr dirty="0" sz="7950" spc="-10"/>
              <a:t>ォー</a:t>
            </a:r>
            <a:r>
              <a:rPr dirty="0" sz="7950" spc="-490"/>
              <a:t>ラ</a:t>
            </a:r>
            <a:r>
              <a:rPr dirty="0" sz="7950" spc="-10"/>
              <a:t>ム</a:t>
            </a:r>
            <a:endParaRPr sz="795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1708" y="2756976"/>
            <a:ext cx="10575594" cy="7413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3128260" y="3536929"/>
            <a:ext cx="6176010" cy="4737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4950" spc="-120" b="1">
                <a:latin typeface="Yu Gothic"/>
                <a:cs typeface="Yu Gothic"/>
              </a:rPr>
              <a:t>WordPress</a:t>
            </a:r>
            <a:r>
              <a:rPr dirty="0" sz="4950" spc="-250" b="1">
                <a:latin typeface="Yu Gothic"/>
                <a:cs typeface="Yu Gothic"/>
              </a:rPr>
              <a:t>公式の </a:t>
            </a:r>
            <a:r>
              <a:rPr dirty="0" sz="4950" spc="-5" b="1">
                <a:latin typeface="Yu Gothic"/>
                <a:cs typeface="Yu Gothic"/>
              </a:rPr>
              <a:t>サ</a:t>
            </a:r>
            <a:r>
              <a:rPr dirty="0" sz="4950" spc="-204" b="1">
                <a:latin typeface="Yu Gothic"/>
                <a:cs typeface="Yu Gothic"/>
              </a:rPr>
              <a:t>ポ</a:t>
            </a:r>
            <a:r>
              <a:rPr dirty="0" sz="4950" spc="-5" b="1">
                <a:latin typeface="Yu Gothic"/>
                <a:cs typeface="Yu Gothic"/>
              </a:rPr>
              <a:t>ート</a:t>
            </a:r>
            <a:r>
              <a:rPr dirty="0" sz="4950" spc="-254" b="1">
                <a:latin typeface="Yu Gothic"/>
                <a:cs typeface="Yu Gothic"/>
              </a:rPr>
              <a:t>フ</a:t>
            </a:r>
            <a:r>
              <a:rPr dirty="0" sz="4950" spc="-5" b="1">
                <a:latin typeface="Yu Gothic"/>
                <a:cs typeface="Yu Gothic"/>
              </a:rPr>
              <a:t>ォー</a:t>
            </a:r>
            <a:r>
              <a:rPr dirty="0" sz="4950" spc="-305" b="1">
                <a:latin typeface="Yu Gothic"/>
                <a:cs typeface="Yu Gothic"/>
              </a:rPr>
              <a:t>ラム</a:t>
            </a:r>
            <a:r>
              <a:rPr dirty="0" sz="4950" spc="-5" b="1">
                <a:latin typeface="Yu Gothic"/>
                <a:cs typeface="Yu Gothic"/>
              </a:rPr>
              <a:t>で </a:t>
            </a:r>
            <a:r>
              <a:rPr dirty="0" sz="4950" spc="-5" b="1">
                <a:latin typeface="Yu Gothic"/>
                <a:cs typeface="Yu Gothic"/>
              </a:rPr>
              <a:t>質問でき</a:t>
            </a:r>
            <a:r>
              <a:rPr dirty="0" sz="4950" spc="-204" b="1">
                <a:latin typeface="Yu Gothic"/>
                <a:cs typeface="Yu Gothic"/>
              </a:rPr>
              <a:t>ま</a:t>
            </a:r>
            <a:r>
              <a:rPr dirty="0" sz="4950" spc="-900" b="1">
                <a:latin typeface="Yu Gothic"/>
                <a:cs typeface="Yu Gothic"/>
              </a:rPr>
              <a:t>す</a:t>
            </a:r>
            <a:r>
              <a:rPr dirty="0" sz="4950" spc="-5" b="1">
                <a:latin typeface="Yu Gothic"/>
                <a:cs typeface="Yu Gothic"/>
              </a:rPr>
              <a:t>。</a:t>
            </a:r>
            <a:endParaRPr sz="495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4950" spc="-5" b="1">
                <a:latin typeface="Yu Gothic"/>
                <a:cs typeface="Yu Gothic"/>
              </a:rPr>
              <a:t>※</a:t>
            </a:r>
            <a:r>
              <a:rPr dirty="0" sz="4950" spc="-15" b="1">
                <a:latin typeface="Yu Gothic"/>
                <a:cs typeface="Yu Gothic"/>
              </a:rPr>
              <a:t> </a:t>
            </a:r>
            <a:r>
              <a:rPr dirty="0" sz="4950" spc="-5" b="1">
                <a:latin typeface="Yu Gothic"/>
                <a:cs typeface="Yu Gothic"/>
              </a:rPr>
              <a:t>ボラン</a:t>
            </a:r>
            <a:r>
              <a:rPr dirty="0" sz="4950" spc="-650" b="1">
                <a:latin typeface="Yu Gothic"/>
                <a:cs typeface="Yu Gothic"/>
              </a:rPr>
              <a:t>テ</a:t>
            </a:r>
            <a:r>
              <a:rPr dirty="0" sz="4950" spc="-5" b="1">
                <a:latin typeface="Yu Gothic"/>
                <a:cs typeface="Yu Gothic"/>
              </a:rPr>
              <a:t>ィア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63330" y="10583836"/>
            <a:ext cx="609155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heavy" sz="2950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New Roman"/>
                <a:cs typeface="Times New Roman"/>
              </a:rPr>
              <a:t>https://ja.wordpress.org/support/forums/</a:t>
            </a:r>
            <a:endParaRPr sz="2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24434" y="2528379"/>
            <a:ext cx="10645131" cy="8341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41638" y="804029"/>
            <a:ext cx="1028255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-355"/>
              <a:t>WordPress</a:t>
            </a:r>
            <a:r>
              <a:rPr dirty="0" sz="9200" spc="-45"/>
              <a:t> </a:t>
            </a:r>
            <a:r>
              <a:rPr dirty="0" sz="9200" spc="-240"/>
              <a:t>Meetup</a:t>
            </a:r>
            <a:endParaRPr sz="9200"/>
          </a:p>
        </p:txBody>
      </p:sp>
      <p:sp>
        <p:nvSpPr>
          <p:cNvPr id="5" name="object 5"/>
          <p:cNvSpPr/>
          <p:nvPr/>
        </p:nvSpPr>
        <p:spPr>
          <a:xfrm>
            <a:off x="973731" y="758039"/>
            <a:ext cx="1576705" cy="1576705"/>
          </a:xfrm>
          <a:custGeom>
            <a:avLst/>
            <a:gdLst/>
            <a:ahLst/>
            <a:cxnLst/>
            <a:rect l="l" t="t" r="r" b="b"/>
            <a:pathLst>
              <a:path w="1576705" h="1576705">
                <a:moveTo>
                  <a:pt x="810469" y="0"/>
                </a:moveTo>
                <a:lnTo>
                  <a:pt x="765638" y="0"/>
                </a:lnTo>
                <a:lnTo>
                  <a:pt x="720865" y="2533"/>
                </a:lnTo>
                <a:lnTo>
                  <a:pt x="676267" y="7601"/>
                </a:lnTo>
                <a:lnTo>
                  <a:pt x="631961" y="15203"/>
                </a:lnTo>
                <a:lnTo>
                  <a:pt x="588063" y="25339"/>
                </a:lnTo>
                <a:lnTo>
                  <a:pt x="544690" y="38009"/>
                </a:lnTo>
                <a:lnTo>
                  <a:pt x="501958" y="53213"/>
                </a:lnTo>
                <a:lnTo>
                  <a:pt x="459984" y="70950"/>
                </a:lnTo>
                <a:lnTo>
                  <a:pt x="418885" y="91222"/>
                </a:lnTo>
                <a:lnTo>
                  <a:pt x="378777" y="114027"/>
                </a:lnTo>
                <a:lnTo>
                  <a:pt x="339777" y="139367"/>
                </a:lnTo>
                <a:lnTo>
                  <a:pt x="302002" y="167240"/>
                </a:lnTo>
                <a:lnTo>
                  <a:pt x="265568" y="197648"/>
                </a:lnTo>
                <a:lnTo>
                  <a:pt x="230591" y="230589"/>
                </a:lnTo>
                <a:lnTo>
                  <a:pt x="197650" y="265566"/>
                </a:lnTo>
                <a:lnTo>
                  <a:pt x="167242" y="302000"/>
                </a:lnTo>
                <a:lnTo>
                  <a:pt x="139368" y="339775"/>
                </a:lnTo>
                <a:lnTo>
                  <a:pt x="114028" y="378775"/>
                </a:lnTo>
                <a:lnTo>
                  <a:pt x="91223" y="418883"/>
                </a:lnTo>
                <a:lnTo>
                  <a:pt x="70951" y="459982"/>
                </a:lnTo>
                <a:lnTo>
                  <a:pt x="53213" y="501956"/>
                </a:lnTo>
                <a:lnTo>
                  <a:pt x="38009" y="544688"/>
                </a:lnTo>
                <a:lnTo>
                  <a:pt x="25339" y="588061"/>
                </a:lnTo>
                <a:lnTo>
                  <a:pt x="15203" y="631959"/>
                </a:lnTo>
                <a:lnTo>
                  <a:pt x="7601" y="676265"/>
                </a:lnTo>
                <a:lnTo>
                  <a:pt x="2533" y="720863"/>
                </a:lnTo>
                <a:lnTo>
                  <a:pt x="0" y="765636"/>
                </a:lnTo>
                <a:lnTo>
                  <a:pt x="0" y="810467"/>
                </a:lnTo>
                <a:lnTo>
                  <a:pt x="2533" y="855240"/>
                </a:lnTo>
                <a:lnTo>
                  <a:pt x="7601" y="899838"/>
                </a:lnTo>
                <a:lnTo>
                  <a:pt x="15203" y="944144"/>
                </a:lnTo>
                <a:lnTo>
                  <a:pt x="25339" y="988042"/>
                </a:lnTo>
                <a:lnTo>
                  <a:pt x="38009" y="1031415"/>
                </a:lnTo>
                <a:lnTo>
                  <a:pt x="53213" y="1074147"/>
                </a:lnTo>
                <a:lnTo>
                  <a:pt x="70951" y="1116121"/>
                </a:lnTo>
                <a:lnTo>
                  <a:pt x="91223" y="1157220"/>
                </a:lnTo>
                <a:lnTo>
                  <a:pt x="114028" y="1197328"/>
                </a:lnTo>
                <a:lnTo>
                  <a:pt x="139368" y="1236328"/>
                </a:lnTo>
                <a:lnTo>
                  <a:pt x="167242" y="1274103"/>
                </a:lnTo>
                <a:lnTo>
                  <a:pt x="197650" y="1310537"/>
                </a:lnTo>
                <a:lnTo>
                  <a:pt x="230591" y="1345514"/>
                </a:lnTo>
                <a:lnTo>
                  <a:pt x="265568" y="1378455"/>
                </a:lnTo>
                <a:lnTo>
                  <a:pt x="302002" y="1408863"/>
                </a:lnTo>
                <a:lnTo>
                  <a:pt x="339777" y="1436737"/>
                </a:lnTo>
                <a:lnTo>
                  <a:pt x="378777" y="1462077"/>
                </a:lnTo>
                <a:lnTo>
                  <a:pt x="418885" y="1484882"/>
                </a:lnTo>
                <a:lnTo>
                  <a:pt x="459984" y="1505154"/>
                </a:lnTo>
                <a:lnTo>
                  <a:pt x="501958" y="1522892"/>
                </a:lnTo>
                <a:lnTo>
                  <a:pt x="544690" y="1538096"/>
                </a:lnTo>
                <a:lnTo>
                  <a:pt x="588063" y="1550766"/>
                </a:lnTo>
                <a:lnTo>
                  <a:pt x="631961" y="1560902"/>
                </a:lnTo>
                <a:lnTo>
                  <a:pt x="676267" y="1568504"/>
                </a:lnTo>
                <a:lnTo>
                  <a:pt x="720865" y="1573572"/>
                </a:lnTo>
                <a:lnTo>
                  <a:pt x="765638" y="1576106"/>
                </a:lnTo>
                <a:lnTo>
                  <a:pt x="810469" y="1576106"/>
                </a:lnTo>
                <a:lnTo>
                  <a:pt x="855242" y="1573572"/>
                </a:lnTo>
                <a:lnTo>
                  <a:pt x="899840" y="1568504"/>
                </a:lnTo>
                <a:lnTo>
                  <a:pt x="944146" y="1560902"/>
                </a:lnTo>
                <a:lnTo>
                  <a:pt x="988044" y="1550766"/>
                </a:lnTo>
                <a:lnTo>
                  <a:pt x="1031417" y="1538096"/>
                </a:lnTo>
                <a:lnTo>
                  <a:pt x="1074149" y="1522892"/>
                </a:lnTo>
                <a:lnTo>
                  <a:pt x="1116123" y="1505154"/>
                </a:lnTo>
                <a:lnTo>
                  <a:pt x="1157222" y="1484882"/>
                </a:lnTo>
                <a:lnTo>
                  <a:pt x="1197330" y="1462077"/>
                </a:lnTo>
                <a:lnTo>
                  <a:pt x="1236330" y="1436737"/>
                </a:lnTo>
                <a:lnTo>
                  <a:pt x="1274106" y="1408863"/>
                </a:lnTo>
                <a:lnTo>
                  <a:pt x="1310540" y="1378455"/>
                </a:lnTo>
                <a:lnTo>
                  <a:pt x="1345516" y="1345514"/>
                </a:lnTo>
                <a:lnTo>
                  <a:pt x="1378458" y="1310537"/>
                </a:lnTo>
                <a:lnTo>
                  <a:pt x="1408866" y="1274103"/>
                </a:lnTo>
                <a:lnTo>
                  <a:pt x="1436739" y="1236328"/>
                </a:lnTo>
                <a:lnTo>
                  <a:pt x="1462079" y="1197328"/>
                </a:lnTo>
                <a:lnTo>
                  <a:pt x="1484885" y="1157220"/>
                </a:lnTo>
                <a:lnTo>
                  <a:pt x="1505157" y="1116121"/>
                </a:lnTo>
                <a:lnTo>
                  <a:pt x="1522894" y="1074147"/>
                </a:lnTo>
                <a:lnTo>
                  <a:pt x="1538098" y="1031415"/>
                </a:lnTo>
                <a:lnTo>
                  <a:pt x="1550768" y="988042"/>
                </a:lnTo>
                <a:lnTo>
                  <a:pt x="1560904" y="944144"/>
                </a:lnTo>
                <a:lnTo>
                  <a:pt x="1568506" y="899838"/>
                </a:lnTo>
                <a:lnTo>
                  <a:pt x="1573574" y="855240"/>
                </a:lnTo>
                <a:lnTo>
                  <a:pt x="1576108" y="810467"/>
                </a:lnTo>
                <a:lnTo>
                  <a:pt x="1576108" y="765636"/>
                </a:lnTo>
                <a:lnTo>
                  <a:pt x="1573574" y="720863"/>
                </a:lnTo>
                <a:lnTo>
                  <a:pt x="1568506" y="676265"/>
                </a:lnTo>
                <a:lnTo>
                  <a:pt x="1560904" y="631959"/>
                </a:lnTo>
                <a:lnTo>
                  <a:pt x="1550768" y="588061"/>
                </a:lnTo>
                <a:lnTo>
                  <a:pt x="1538098" y="544688"/>
                </a:lnTo>
                <a:lnTo>
                  <a:pt x="1522894" y="501956"/>
                </a:lnTo>
                <a:lnTo>
                  <a:pt x="1505157" y="459982"/>
                </a:lnTo>
                <a:lnTo>
                  <a:pt x="1484885" y="418883"/>
                </a:lnTo>
                <a:lnTo>
                  <a:pt x="1462079" y="378775"/>
                </a:lnTo>
                <a:lnTo>
                  <a:pt x="1436739" y="339775"/>
                </a:lnTo>
                <a:lnTo>
                  <a:pt x="1408866" y="302000"/>
                </a:lnTo>
                <a:lnTo>
                  <a:pt x="1378458" y="265566"/>
                </a:lnTo>
                <a:lnTo>
                  <a:pt x="1345516" y="230589"/>
                </a:lnTo>
                <a:lnTo>
                  <a:pt x="1310540" y="197648"/>
                </a:lnTo>
                <a:lnTo>
                  <a:pt x="1274106" y="167240"/>
                </a:lnTo>
                <a:lnTo>
                  <a:pt x="1236330" y="139367"/>
                </a:lnTo>
                <a:lnTo>
                  <a:pt x="1197330" y="114027"/>
                </a:lnTo>
                <a:lnTo>
                  <a:pt x="1157222" y="91222"/>
                </a:lnTo>
                <a:lnTo>
                  <a:pt x="1116123" y="70950"/>
                </a:lnTo>
                <a:lnTo>
                  <a:pt x="1074149" y="53213"/>
                </a:lnTo>
                <a:lnTo>
                  <a:pt x="1031417" y="38009"/>
                </a:lnTo>
                <a:lnTo>
                  <a:pt x="988044" y="25339"/>
                </a:lnTo>
                <a:lnTo>
                  <a:pt x="944146" y="15203"/>
                </a:lnTo>
                <a:lnTo>
                  <a:pt x="899840" y="7601"/>
                </a:lnTo>
                <a:lnTo>
                  <a:pt x="855242" y="2533"/>
                </a:lnTo>
                <a:lnTo>
                  <a:pt x="81046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432282" y="887796"/>
            <a:ext cx="654050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1070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825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53415" y="2908676"/>
            <a:ext cx="6842125" cy="60566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latin typeface="Yu Gothic"/>
                <a:cs typeface="Yu Gothic"/>
              </a:rPr>
              <a:t>W</a:t>
            </a:r>
            <a:r>
              <a:rPr dirty="0" sz="4950" spc="-229" b="1">
                <a:latin typeface="Yu Gothic"/>
                <a:cs typeface="Yu Gothic"/>
              </a:rPr>
              <a:t>ordPress</a:t>
            </a:r>
            <a:r>
              <a:rPr dirty="0" sz="4950" spc="-204" b="1">
                <a:latin typeface="Yu Gothic"/>
                <a:cs typeface="Yu Gothic"/>
              </a:rPr>
              <a:t>ユ</a:t>
            </a:r>
            <a:r>
              <a:rPr dirty="0" sz="4950" spc="-5" b="1">
                <a:latin typeface="Yu Gothic"/>
                <a:cs typeface="Yu Gothic"/>
              </a:rPr>
              <a:t>ーザーのコ </a:t>
            </a:r>
            <a:r>
              <a:rPr dirty="0" sz="4950" spc="-5" b="1">
                <a:latin typeface="Yu Gothic"/>
                <a:cs typeface="Yu Gothic"/>
              </a:rPr>
              <a:t>ミュニ</a:t>
            </a:r>
            <a:r>
              <a:rPr dirty="0" sz="4950" spc="-650" b="1">
                <a:latin typeface="Yu Gothic"/>
                <a:cs typeface="Yu Gothic"/>
              </a:rPr>
              <a:t>テ</a:t>
            </a:r>
            <a:r>
              <a:rPr dirty="0" sz="4950" spc="-5" b="1">
                <a:latin typeface="Yu Gothic"/>
                <a:cs typeface="Yu Gothic"/>
              </a:rPr>
              <a:t>ィ・勉強会</a:t>
            </a:r>
            <a:endParaRPr sz="4950">
              <a:latin typeface="Yu Gothic"/>
              <a:cs typeface="Yu Gothic"/>
            </a:endParaRPr>
          </a:p>
          <a:p>
            <a:pPr marL="12700" marR="1795145">
              <a:lnSpc>
                <a:spcPts val="11870"/>
              </a:lnSpc>
              <a:spcBef>
                <a:spcPts val="1385"/>
              </a:spcBef>
            </a:pPr>
            <a:r>
              <a:rPr dirty="0" sz="4950" spc="-5" b="1">
                <a:latin typeface="Yu Gothic"/>
                <a:cs typeface="Yu Gothic"/>
              </a:rPr>
              <a:t>全国各地にある。  </a:t>
            </a:r>
            <a:r>
              <a:rPr dirty="0" sz="4950" spc="-20" b="1">
                <a:latin typeface="Yu Gothic"/>
                <a:cs typeface="Yu Gothic"/>
              </a:rPr>
              <a:t>WP</a:t>
            </a:r>
            <a:r>
              <a:rPr dirty="0" sz="4950" spc="-25" b="1">
                <a:latin typeface="Yu Gothic"/>
                <a:cs typeface="Yu Gothic"/>
              </a:rPr>
              <a:t>の管理画面に</a:t>
            </a:r>
            <a:endParaRPr sz="4950">
              <a:latin typeface="Yu Gothic"/>
              <a:cs typeface="Yu Gothic"/>
            </a:endParaRPr>
          </a:p>
          <a:p>
            <a:pPr marL="12700">
              <a:lnSpc>
                <a:spcPts val="4555"/>
              </a:lnSpc>
            </a:pPr>
            <a:r>
              <a:rPr dirty="0" sz="4950" spc="-85" b="1">
                <a:latin typeface="Yu Gothic"/>
                <a:cs typeface="Yu Gothic"/>
              </a:rPr>
              <a:t>お近くの</a:t>
            </a:r>
            <a:r>
              <a:rPr dirty="0" sz="4950" spc="-55" b="1">
                <a:latin typeface="Yu Gothic"/>
                <a:cs typeface="Yu Gothic"/>
              </a:rPr>
              <a:t>Meetup</a:t>
            </a:r>
            <a:r>
              <a:rPr dirty="0" sz="4950" spc="-85" b="1">
                <a:latin typeface="Yu Gothic"/>
                <a:cs typeface="Yu Gothic"/>
              </a:rPr>
              <a:t>の情報</a:t>
            </a:r>
            <a:endParaRPr sz="4950">
              <a:latin typeface="Yu Gothic"/>
              <a:cs typeface="Yu Gothic"/>
            </a:endParaRPr>
          </a:p>
          <a:p>
            <a:pPr marL="12700">
              <a:lnSpc>
                <a:spcPts val="5940"/>
              </a:lnSpc>
            </a:pPr>
            <a:r>
              <a:rPr dirty="0" sz="4950" spc="-5" b="1">
                <a:latin typeface="Yu Gothic"/>
                <a:cs typeface="Yu Gothic"/>
              </a:rPr>
              <a:t>が表示さ</a:t>
            </a:r>
            <a:r>
              <a:rPr dirty="0" sz="4950" spc="-355" b="1">
                <a:latin typeface="Yu Gothic"/>
                <a:cs typeface="Yu Gothic"/>
              </a:rPr>
              <a:t>れ</a:t>
            </a:r>
            <a:r>
              <a:rPr dirty="0" sz="4950" spc="-5" b="1">
                <a:latin typeface="Yu Gothic"/>
                <a:cs typeface="Yu Gothic"/>
              </a:rPr>
              <a:t>ている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18347" y="9622608"/>
            <a:ext cx="7832090" cy="12401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020" marR="5080" indent="-20955">
              <a:lnSpc>
                <a:spcPct val="135100"/>
              </a:lnSpc>
              <a:spcBef>
                <a:spcPts val="95"/>
              </a:spcBef>
            </a:pPr>
            <a:r>
              <a:rPr dirty="0" u="heavy" sz="2950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New Roman"/>
                <a:cs typeface="Times New Roman"/>
              </a:rPr>
              <a:t>https://</a:t>
            </a:r>
            <a:r>
              <a:rPr dirty="0" u="heavy" sz="2950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New Roman"/>
                <a:cs typeface="Times New Roman"/>
                <a:hlinkClick r:id="rId3"/>
              </a:rPr>
              <a:t>www.meetup.com/ja-JP/topics/wordpress/jp/ </a:t>
            </a:r>
            <a:r>
              <a:rPr dirty="0" sz="2950">
                <a:solidFill>
                  <a:srgbClr val="0000EE"/>
                </a:solidFill>
                <a:latin typeface="Times New Roman"/>
                <a:cs typeface="Times New Roman"/>
              </a:rPr>
              <a:t> </a:t>
            </a:r>
            <a:r>
              <a:rPr dirty="0" u="heavy" sz="2950" spc="-5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New Roman"/>
                <a:cs typeface="Times New Roman"/>
              </a:rPr>
              <a:t>https://wp-meetup-map.netlify.com</a:t>
            </a:r>
            <a:endParaRPr sz="2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06448" y="688849"/>
            <a:ext cx="6172200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35"/>
              <a:t>W</a:t>
            </a:r>
            <a:r>
              <a:rPr dirty="0" sz="9200" spc="-110"/>
              <a:t>ordCamp</a:t>
            </a:r>
            <a:endParaRPr sz="9200"/>
          </a:p>
        </p:txBody>
      </p:sp>
      <p:sp>
        <p:nvSpPr>
          <p:cNvPr id="4" name="object 4"/>
          <p:cNvSpPr/>
          <p:nvPr/>
        </p:nvSpPr>
        <p:spPr>
          <a:xfrm>
            <a:off x="5160780" y="634735"/>
            <a:ext cx="1576705" cy="1576705"/>
          </a:xfrm>
          <a:custGeom>
            <a:avLst/>
            <a:gdLst/>
            <a:ahLst/>
            <a:cxnLst/>
            <a:rect l="l" t="t" r="r" b="b"/>
            <a:pathLst>
              <a:path w="1576704" h="1576705">
                <a:moveTo>
                  <a:pt x="810469" y="0"/>
                </a:moveTo>
                <a:lnTo>
                  <a:pt x="765638" y="0"/>
                </a:lnTo>
                <a:lnTo>
                  <a:pt x="720866" y="2533"/>
                </a:lnTo>
                <a:lnTo>
                  <a:pt x="676268" y="7601"/>
                </a:lnTo>
                <a:lnTo>
                  <a:pt x="631961" y="15203"/>
                </a:lnTo>
                <a:lnTo>
                  <a:pt x="588063" y="25339"/>
                </a:lnTo>
                <a:lnTo>
                  <a:pt x="544690" y="38009"/>
                </a:lnTo>
                <a:lnTo>
                  <a:pt x="501958" y="53213"/>
                </a:lnTo>
                <a:lnTo>
                  <a:pt x="459984" y="70951"/>
                </a:lnTo>
                <a:lnTo>
                  <a:pt x="418885" y="91223"/>
                </a:lnTo>
                <a:lnTo>
                  <a:pt x="378778" y="114029"/>
                </a:lnTo>
                <a:lnTo>
                  <a:pt x="339778" y="139368"/>
                </a:lnTo>
                <a:lnTo>
                  <a:pt x="302002" y="167242"/>
                </a:lnTo>
                <a:lnTo>
                  <a:pt x="265568" y="197650"/>
                </a:lnTo>
                <a:lnTo>
                  <a:pt x="230592" y="230592"/>
                </a:lnTo>
                <a:lnTo>
                  <a:pt x="197650" y="265568"/>
                </a:lnTo>
                <a:lnTo>
                  <a:pt x="167242" y="302002"/>
                </a:lnTo>
                <a:lnTo>
                  <a:pt x="139368" y="339778"/>
                </a:lnTo>
                <a:lnTo>
                  <a:pt x="114029" y="378777"/>
                </a:lnTo>
                <a:lnTo>
                  <a:pt x="91223" y="418885"/>
                </a:lnTo>
                <a:lnTo>
                  <a:pt x="70951" y="459984"/>
                </a:lnTo>
                <a:lnTo>
                  <a:pt x="53213" y="501958"/>
                </a:lnTo>
                <a:lnTo>
                  <a:pt x="38009" y="544690"/>
                </a:lnTo>
                <a:lnTo>
                  <a:pt x="25339" y="588063"/>
                </a:lnTo>
                <a:lnTo>
                  <a:pt x="15203" y="631961"/>
                </a:lnTo>
                <a:lnTo>
                  <a:pt x="7601" y="676268"/>
                </a:lnTo>
                <a:lnTo>
                  <a:pt x="2533" y="720865"/>
                </a:lnTo>
                <a:lnTo>
                  <a:pt x="0" y="765638"/>
                </a:lnTo>
                <a:lnTo>
                  <a:pt x="0" y="810469"/>
                </a:lnTo>
                <a:lnTo>
                  <a:pt x="2533" y="855242"/>
                </a:lnTo>
                <a:lnTo>
                  <a:pt x="7601" y="899840"/>
                </a:lnTo>
                <a:lnTo>
                  <a:pt x="15203" y="944146"/>
                </a:lnTo>
                <a:lnTo>
                  <a:pt x="25339" y="988044"/>
                </a:lnTo>
                <a:lnTo>
                  <a:pt x="38009" y="1031417"/>
                </a:lnTo>
                <a:lnTo>
                  <a:pt x="53213" y="1074149"/>
                </a:lnTo>
                <a:lnTo>
                  <a:pt x="70951" y="1116123"/>
                </a:lnTo>
                <a:lnTo>
                  <a:pt x="91223" y="1157222"/>
                </a:lnTo>
                <a:lnTo>
                  <a:pt x="114029" y="1197330"/>
                </a:lnTo>
                <a:lnTo>
                  <a:pt x="139368" y="1236330"/>
                </a:lnTo>
                <a:lnTo>
                  <a:pt x="167242" y="1274105"/>
                </a:lnTo>
                <a:lnTo>
                  <a:pt x="197650" y="1310539"/>
                </a:lnTo>
                <a:lnTo>
                  <a:pt x="230592" y="1345516"/>
                </a:lnTo>
                <a:lnTo>
                  <a:pt x="265568" y="1378458"/>
                </a:lnTo>
                <a:lnTo>
                  <a:pt x="302002" y="1408865"/>
                </a:lnTo>
                <a:lnTo>
                  <a:pt x="339778" y="1436739"/>
                </a:lnTo>
                <a:lnTo>
                  <a:pt x="378778" y="1462079"/>
                </a:lnTo>
                <a:lnTo>
                  <a:pt x="418885" y="1484885"/>
                </a:lnTo>
                <a:lnTo>
                  <a:pt x="459984" y="1505157"/>
                </a:lnTo>
                <a:lnTo>
                  <a:pt x="501958" y="1522894"/>
                </a:lnTo>
                <a:lnTo>
                  <a:pt x="544690" y="1538098"/>
                </a:lnTo>
                <a:lnTo>
                  <a:pt x="588063" y="1550768"/>
                </a:lnTo>
                <a:lnTo>
                  <a:pt x="631961" y="1560904"/>
                </a:lnTo>
                <a:lnTo>
                  <a:pt x="676268" y="1568506"/>
                </a:lnTo>
                <a:lnTo>
                  <a:pt x="720866" y="1573574"/>
                </a:lnTo>
                <a:lnTo>
                  <a:pt x="765638" y="1576108"/>
                </a:lnTo>
                <a:lnTo>
                  <a:pt x="810469" y="1576108"/>
                </a:lnTo>
                <a:lnTo>
                  <a:pt x="855242" y="1573574"/>
                </a:lnTo>
                <a:lnTo>
                  <a:pt x="899840" y="1568506"/>
                </a:lnTo>
                <a:lnTo>
                  <a:pt x="944146" y="1560904"/>
                </a:lnTo>
                <a:lnTo>
                  <a:pt x="988045" y="1550768"/>
                </a:lnTo>
                <a:lnTo>
                  <a:pt x="1031418" y="1538098"/>
                </a:lnTo>
                <a:lnTo>
                  <a:pt x="1074150" y="1522894"/>
                </a:lnTo>
                <a:lnTo>
                  <a:pt x="1116124" y="1505157"/>
                </a:lnTo>
                <a:lnTo>
                  <a:pt x="1157223" y="1484885"/>
                </a:lnTo>
                <a:lnTo>
                  <a:pt x="1197331" y="1462079"/>
                </a:lnTo>
                <a:lnTo>
                  <a:pt x="1236331" y="1436739"/>
                </a:lnTo>
                <a:lnTo>
                  <a:pt x="1274106" y="1408865"/>
                </a:lnTo>
                <a:lnTo>
                  <a:pt x="1310540" y="1378458"/>
                </a:lnTo>
                <a:lnTo>
                  <a:pt x="1345517" y="1345516"/>
                </a:lnTo>
                <a:lnTo>
                  <a:pt x="1378459" y="1310539"/>
                </a:lnTo>
                <a:lnTo>
                  <a:pt x="1408866" y="1274105"/>
                </a:lnTo>
                <a:lnTo>
                  <a:pt x="1436740" y="1236330"/>
                </a:lnTo>
                <a:lnTo>
                  <a:pt x="1462080" y="1197330"/>
                </a:lnTo>
                <a:lnTo>
                  <a:pt x="1484885" y="1157222"/>
                </a:lnTo>
                <a:lnTo>
                  <a:pt x="1505157" y="1116123"/>
                </a:lnTo>
                <a:lnTo>
                  <a:pt x="1522895" y="1074149"/>
                </a:lnTo>
                <a:lnTo>
                  <a:pt x="1538099" y="1031417"/>
                </a:lnTo>
                <a:lnTo>
                  <a:pt x="1550769" y="988044"/>
                </a:lnTo>
                <a:lnTo>
                  <a:pt x="1560904" y="944146"/>
                </a:lnTo>
                <a:lnTo>
                  <a:pt x="1568506" y="899840"/>
                </a:lnTo>
                <a:lnTo>
                  <a:pt x="1573574" y="855242"/>
                </a:lnTo>
                <a:lnTo>
                  <a:pt x="1576108" y="810469"/>
                </a:lnTo>
                <a:lnTo>
                  <a:pt x="1576108" y="765638"/>
                </a:lnTo>
                <a:lnTo>
                  <a:pt x="1573574" y="720865"/>
                </a:lnTo>
                <a:lnTo>
                  <a:pt x="1568506" y="676268"/>
                </a:lnTo>
                <a:lnTo>
                  <a:pt x="1560904" y="631961"/>
                </a:lnTo>
                <a:lnTo>
                  <a:pt x="1550769" y="588063"/>
                </a:lnTo>
                <a:lnTo>
                  <a:pt x="1538099" y="544690"/>
                </a:lnTo>
                <a:lnTo>
                  <a:pt x="1522895" y="501958"/>
                </a:lnTo>
                <a:lnTo>
                  <a:pt x="1505157" y="459984"/>
                </a:lnTo>
                <a:lnTo>
                  <a:pt x="1484885" y="418885"/>
                </a:lnTo>
                <a:lnTo>
                  <a:pt x="1462080" y="378777"/>
                </a:lnTo>
                <a:lnTo>
                  <a:pt x="1436740" y="339778"/>
                </a:lnTo>
                <a:lnTo>
                  <a:pt x="1408866" y="302002"/>
                </a:lnTo>
                <a:lnTo>
                  <a:pt x="1378459" y="265568"/>
                </a:lnTo>
                <a:lnTo>
                  <a:pt x="1345517" y="230592"/>
                </a:lnTo>
                <a:lnTo>
                  <a:pt x="1310540" y="197650"/>
                </a:lnTo>
                <a:lnTo>
                  <a:pt x="1274106" y="167242"/>
                </a:lnTo>
                <a:lnTo>
                  <a:pt x="1236331" y="139368"/>
                </a:lnTo>
                <a:lnTo>
                  <a:pt x="1197331" y="114029"/>
                </a:lnTo>
                <a:lnTo>
                  <a:pt x="1157223" y="91223"/>
                </a:lnTo>
                <a:lnTo>
                  <a:pt x="1116124" y="70951"/>
                </a:lnTo>
                <a:lnTo>
                  <a:pt x="1074150" y="53213"/>
                </a:lnTo>
                <a:lnTo>
                  <a:pt x="1031418" y="38009"/>
                </a:lnTo>
                <a:lnTo>
                  <a:pt x="988045" y="25339"/>
                </a:lnTo>
                <a:lnTo>
                  <a:pt x="944146" y="15203"/>
                </a:lnTo>
                <a:lnTo>
                  <a:pt x="899840" y="7601"/>
                </a:lnTo>
                <a:lnTo>
                  <a:pt x="855242" y="2533"/>
                </a:lnTo>
                <a:lnTo>
                  <a:pt x="81046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20636" y="762145"/>
            <a:ext cx="654050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1070">
                <a:solidFill>
                  <a:srgbClr val="FFFFFF"/>
                </a:solidFill>
                <a:latin typeface="PMingLiU"/>
                <a:cs typeface="PMingLiU"/>
              </a:rPr>
              <a:t>3</a:t>
            </a:r>
            <a:endParaRPr sz="8250">
              <a:latin typeface="PMingLiU"/>
              <a:cs typeface="PMingLiU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90393" y="0"/>
            <a:ext cx="14498319" cy="8023225"/>
          </a:xfrm>
          <a:custGeom>
            <a:avLst/>
            <a:gdLst/>
            <a:ahLst/>
            <a:cxnLst/>
            <a:rect l="l" t="t" r="r" b="b"/>
            <a:pathLst>
              <a:path w="14498319" h="8023225">
                <a:moveTo>
                  <a:pt x="14498198" y="0"/>
                </a:moveTo>
                <a:lnTo>
                  <a:pt x="14420489" y="78176"/>
                </a:lnTo>
                <a:lnTo>
                  <a:pt x="14356958" y="141660"/>
                </a:lnTo>
                <a:lnTo>
                  <a:pt x="14293296" y="204915"/>
                </a:lnTo>
                <a:lnTo>
                  <a:pt x="14229504" y="267941"/>
                </a:lnTo>
                <a:lnTo>
                  <a:pt x="14165581" y="330738"/>
                </a:lnTo>
                <a:lnTo>
                  <a:pt x="14101526" y="393305"/>
                </a:lnTo>
                <a:lnTo>
                  <a:pt x="14037341" y="455643"/>
                </a:lnTo>
                <a:lnTo>
                  <a:pt x="13973025" y="517752"/>
                </a:lnTo>
                <a:lnTo>
                  <a:pt x="13908579" y="579631"/>
                </a:lnTo>
                <a:lnTo>
                  <a:pt x="13844001" y="641281"/>
                </a:lnTo>
                <a:lnTo>
                  <a:pt x="13779292" y="702702"/>
                </a:lnTo>
                <a:lnTo>
                  <a:pt x="13714453" y="763893"/>
                </a:lnTo>
                <a:lnTo>
                  <a:pt x="13649483" y="824855"/>
                </a:lnTo>
                <a:lnTo>
                  <a:pt x="13584382" y="885588"/>
                </a:lnTo>
                <a:lnTo>
                  <a:pt x="13519150" y="946091"/>
                </a:lnTo>
                <a:lnTo>
                  <a:pt x="13453787" y="1006365"/>
                </a:lnTo>
                <a:lnTo>
                  <a:pt x="13388293" y="1066410"/>
                </a:lnTo>
                <a:lnTo>
                  <a:pt x="13322669" y="1126226"/>
                </a:lnTo>
                <a:lnTo>
                  <a:pt x="13256913" y="1185812"/>
                </a:lnTo>
                <a:lnTo>
                  <a:pt x="13191027" y="1245169"/>
                </a:lnTo>
                <a:lnTo>
                  <a:pt x="13125010" y="1304296"/>
                </a:lnTo>
                <a:lnTo>
                  <a:pt x="13058862" y="1363194"/>
                </a:lnTo>
                <a:lnTo>
                  <a:pt x="12992583" y="1421863"/>
                </a:lnTo>
                <a:lnTo>
                  <a:pt x="12926173" y="1480303"/>
                </a:lnTo>
                <a:lnTo>
                  <a:pt x="12859633" y="1538513"/>
                </a:lnTo>
                <a:lnTo>
                  <a:pt x="12792961" y="1596494"/>
                </a:lnTo>
                <a:lnTo>
                  <a:pt x="12726159" y="1654246"/>
                </a:lnTo>
                <a:lnTo>
                  <a:pt x="12659226" y="1711768"/>
                </a:lnTo>
                <a:lnTo>
                  <a:pt x="12592162" y="1769061"/>
                </a:lnTo>
                <a:lnTo>
                  <a:pt x="12524967" y="1826125"/>
                </a:lnTo>
                <a:lnTo>
                  <a:pt x="12457641" y="1882960"/>
                </a:lnTo>
                <a:lnTo>
                  <a:pt x="12390184" y="1939565"/>
                </a:lnTo>
                <a:lnTo>
                  <a:pt x="12322597" y="1995940"/>
                </a:lnTo>
                <a:lnTo>
                  <a:pt x="12254878" y="2052087"/>
                </a:lnTo>
                <a:lnTo>
                  <a:pt x="12187029" y="2108004"/>
                </a:lnTo>
                <a:lnTo>
                  <a:pt x="12119049" y="2163692"/>
                </a:lnTo>
                <a:lnTo>
                  <a:pt x="12050938" y="2219150"/>
                </a:lnTo>
                <a:lnTo>
                  <a:pt x="11982696" y="2274380"/>
                </a:lnTo>
                <a:lnTo>
                  <a:pt x="11914324" y="2329380"/>
                </a:lnTo>
                <a:lnTo>
                  <a:pt x="11845820" y="2384150"/>
                </a:lnTo>
                <a:lnTo>
                  <a:pt x="11777186" y="2438691"/>
                </a:lnTo>
                <a:lnTo>
                  <a:pt x="11708420" y="2493003"/>
                </a:lnTo>
                <a:lnTo>
                  <a:pt x="11639524" y="2547086"/>
                </a:lnTo>
                <a:lnTo>
                  <a:pt x="11570497" y="2600939"/>
                </a:lnTo>
                <a:lnTo>
                  <a:pt x="11501339" y="2654563"/>
                </a:lnTo>
                <a:lnTo>
                  <a:pt x="11432051" y="2707958"/>
                </a:lnTo>
                <a:lnTo>
                  <a:pt x="11362631" y="2761124"/>
                </a:lnTo>
                <a:lnTo>
                  <a:pt x="11293081" y="2814060"/>
                </a:lnTo>
                <a:lnTo>
                  <a:pt x="11223399" y="2866766"/>
                </a:lnTo>
                <a:lnTo>
                  <a:pt x="11153587" y="2919244"/>
                </a:lnTo>
                <a:lnTo>
                  <a:pt x="11083644" y="2971492"/>
                </a:lnTo>
                <a:lnTo>
                  <a:pt x="11013570" y="3023511"/>
                </a:lnTo>
                <a:lnTo>
                  <a:pt x="10943365" y="3075300"/>
                </a:lnTo>
                <a:lnTo>
                  <a:pt x="10873030" y="3126861"/>
                </a:lnTo>
                <a:lnTo>
                  <a:pt x="10802563" y="3178192"/>
                </a:lnTo>
                <a:lnTo>
                  <a:pt x="10731966" y="3229293"/>
                </a:lnTo>
                <a:lnTo>
                  <a:pt x="10661238" y="3280165"/>
                </a:lnTo>
                <a:lnTo>
                  <a:pt x="10590379" y="3330808"/>
                </a:lnTo>
                <a:lnTo>
                  <a:pt x="10519389" y="3381222"/>
                </a:lnTo>
                <a:lnTo>
                  <a:pt x="10448268" y="3431406"/>
                </a:lnTo>
                <a:lnTo>
                  <a:pt x="10377016" y="3481361"/>
                </a:lnTo>
                <a:lnTo>
                  <a:pt x="10305634" y="3531087"/>
                </a:lnTo>
                <a:lnTo>
                  <a:pt x="10234120" y="3580583"/>
                </a:lnTo>
                <a:lnTo>
                  <a:pt x="10162476" y="3629850"/>
                </a:lnTo>
                <a:lnTo>
                  <a:pt x="10090701" y="3678888"/>
                </a:lnTo>
                <a:lnTo>
                  <a:pt x="10018795" y="3727697"/>
                </a:lnTo>
                <a:lnTo>
                  <a:pt x="9946758" y="3776276"/>
                </a:lnTo>
                <a:lnTo>
                  <a:pt x="9874590" y="3824626"/>
                </a:lnTo>
                <a:lnTo>
                  <a:pt x="9802292" y="3872746"/>
                </a:lnTo>
                <a:lnTo>
                  <a:pt x="9729862" y="3920637"/>
                </a:lnTo>
                <a:lnTo>
                  <a:pt x="9657302" y="3968299"/>
                </a:lnTo>
                <a:lnTo>
                  <a:pt x="9584611" y="4015732"/>
                </a:lnTo>
                <a:lnTo>
                  <a:pt x="9511789" y="4062935"/>
                </a:lnTo>
                <a:lnTo>
                  <a:pt x="9438836" y="4109909"/>
                </a:lnTo>
                <a:lnTo>
                  <a:pt x="9365752" y="4156654"/>
                </a:lnTo>
                <a:lnTo>
                  <a:pt x="9292538" y="4203169"/>
                </a:lnTo>
                <a:lnTo>
                  <a:pt x="9219192" y="4249455"/>
                </a:lnTo>
                <a:lnTo>
                  <a:pt x="9145716" y="4295512"/>
                </a:lnTo>
                <a:lnTo>
                  <a:pt x="9072109" y="4341339"/>
                </a:lnTo>
                <a:lnTo>
                  <a:pt x="8998371" y="4386937"/>
                </a:lnTo>
                <a:lnTo>
                  <a:pt x="8924502" y="4432306"/>
                </a:lnTo>
                <a:lnTo>
                  <a:pt x="8850502" y="4477445"/>
                </a:lnTo>
                <a:lnTo>
                  <a:pt x="8776371" y="4522355"/>
                </a:lnTo>
                <a:lnTo>
                  <a:pt x="8702110" y="4567036"/>
                </a:lnTo>
                <a:lnTo>
                  <a:pt x="8627717" y="4611488"/>
                </a:lnTo>
                <a:lnTo>
                  <a:pt x="8553194" y="4655710"/>
                </a:lnTo>
                <a:lnTo>
                  <a:pt x="8478540" y="4699703"/>
                </a:lnTo>
                <a:lnTo>
                  <a:pt x="8403755" y="4743466"/>
                </a:lnTo>
                <a:lnTo>
                  <a:pt x="8328839" y="4787000"/>
                </a:lnTo>
                <a:lnTo>
                  <a:pt x="8253793" y="4830305"/>
                </a:lnTo>
                <a:lnTo>
                  <a:pt x="8178615" y="4873381"/>
                </a:lnTo>
                <a:lnTo>
                  <a:pt x="8103307" y="4916227"/>
                </a:lnTo>
                <a:lnTo>
                  <a:pt x="8027867" y="4958844"/>
                </a:lnTo>
                <a:lnTo>
                  <a:pt x="7952297" y="5001232"/>
                </a:lnTo>
                <a:lnTo>
                  <a:pt x="7876596" y="5043390"/>
                </a:lnTo>
                <a:lnTo>
                  <a:pt x="7800764" y="5085319"/>
                </a:lnTo>
                <a:lnTo>
                  <a:pt x="7724802" y="5127019"/>
                </a:lnTo>
                <a:lnTo>
                  <a:pt x="7648708" y="5168490"/>
                </a:lnTo>
                <a:lnTo>
                  <a:pt x="7572483" y="5209731"/>
                </a:lnTo>
                <a:lnTo>
                  <a:pt x="7496128" y="5250742"/>
                </a:lnTo>
                <a:lnTo>
                  <a:pt x="7419642" y="5291525"/>
                </a:lnTo>
                <a:lnTo>
                  <a:pt x="7343025" y="5332078"/>
                </a:lnTo>
                <a:lnTo>
                  <a:pt x="7266277" y="5372402"/>
                </a:lnTo>
                <a:lnTo>
                  <a:pt x="7189398" y="5412496"/>
                </a:lnTo>
                <a:lnTo>
                  <a:pt x="7112389" y="5452362"/>
                </a:lnTo>
                <a:lnTo>
                  <a:pt x="7035248" y="5491998"/>
                </a:lnTo>
                <a:lnTo>
                  <a:pt x="6957977" y="5531404"/>
                </a:lnTo>
                <a:lnTo>
                  <a:pt x="6880574" y="5570581"/>
                </a:lnTo>
                <a:lnTo>
                  <a:pt x="6803041" y="5609529"/>
                </a:lnTo>
                <a:lnTo>
                  <a:pt x="6725377" y="5648248"/>
                </a:lnTo>
                <a:lnTo>
                  <a:pt x="6647583" y="5686737"/>
                </a:lnTo>
                <a:lnTo>
                  <a:pt x="6569657" y="5724997"/>
                </a:lnTo>
                <a:lnTo>
                  <a:pt x="6491600" y="5763028"/>
                </a:lnTo>
                <a:lnTo>
                  <a:pt x="6413413" y="5800830"/>
                </a:lnTo>
                <a:lnTo>
                  <a:pt x="6335095" y="5838402"/>
                </a:lnTo>
                <a:lnTo>
                  <a:pt x="6256645" y="5875744"/>
                </a:lnTo>
                <a:lnTo>
                  <a:pt x="6178065" y="5912858"/>
                </a:lnTo>
                <a:lnTo>
                  <a:pt x="6099355" y="5949742"/>
                </a:lnTo>
                <a:lnTo>
                  <a:pt x="6020513" y="5986397"/>
                </a:lnTo>
                <a:lnTo>
                  <a:pt x="5941540" y="6022822"/>
                </a:lnTo>
                <a:lnTo>
                  <a:pt x="5862437" y="6059019"/>
                </a:lnTo>
                <a:lnTo>
                  <a:pt x="5783203" y="6094985"/>
                </a:lnTo>
                <a:lnTo>
                  <a:pt x="5703837" y="6130723"/>
                </a:lnTo>
                <a:lnTo>
                  <a:pt x="5624341" y="6166231"/>
                </a:lnTo>
                <a:lnTo>
                  <a:pt x="5544714" y="6201510"/>
                </a:lnTo>
                <a:lnTo>
                  <a:pt x="5464957" y="6236560"/>
                </a:lnTo>
                <a:lnTo>
                  <a:pt x="5385068" y="6271380"/>
                </a:lnTo>
                <a:lnTo>
                  <a:pt x="5305048" y="6305971"/>
                </a:lnTo>
                <a:lnTo>
                  <a:pt x="5224898" y="6340333"/>
                </a:lnTo>
                <a:lnTo>
                  <a:pt x="5144617" y="6374465"/>
                </a:lnTo>
                <a:lnTo>
                  <a:pt x="5064205" y="6408368"/>
                </a:lnTo>
                <a:lnTo>
                  <a:pt x="4983662" y="6442042"/>
                </a:lnTo>
                <a:lnTo>
                  <a:pt x="4902988" y="6475487"/>
                </a:lnTo>
                <a:lnTo>
                  <a:pt x="4822183" y="6508702"/>
                </a:lnTo>
                <a:lnTo>
                  <a:pt x="4741248" y="6541688"/>
                </a:lnTo>
                <a:lnTo>
                  <a:pt x="4660181" y="6574444"/>
                </a:lnTo>
                <a:lnTo>
                  <a:pt x="4578984" y="6606971"/>
                </a:lnTo>
                <a:lnTo>
                  <a:pt x="4497656" y="6639269"/>
                </a:lnTo>
                <a:lnTo>
                  <a:pt x="4416197" y="6671338"/>
                </a:lnTo>
                <a:lnTo>
                  <a:pt x="4334607" y="6703177"/>
                </a:lnTo>
                <a:lnTo>
                  <a:pt x="4252886" y="6734787"/>
                </a:lnTo>
                <a:lnTo>
                  <a:pt x="4171035" y="6766167"/>
                </a:lnTo>
                <a:lnTo>
                  <a:pt x="4089052" y="6797319"/>
                </a:lnTo>
                <a:lnTo>
                  <a:pt x="4006939" y="6828241"/>
                </a:lnTo>
                <a:lnTo>
                  <a:pt x="3924695" y="6858933"/>
                </a:lnTo>
                <a:lnTo>
                  <a:pt x="3842320" y="6889397"/>
                </a:lnTo>
                <a:lnTo>
                  <a:pt x="3759814" y="6919631"/>
                </a:lnTo>
                <a:lnTo>
                  <a:pt x="3677177" y="6949636"/>
                </a:lnTo>
                <a:lnTo>
                  <a:pt x="3594410" y="6979411"/>
                </a:lnTo>
                <a:lnTo>
                  <a:pt x="3511511" y="7008957"/>
                </a:lnTo>
                <a:lnTo>
                  <a:pt x="3428482" y="7038274"/>
                </a:lnTo>
                <a:lnTo>
                  <a:pt x="3345322" y="7067361"/>
                </a:lnTo>
                <a:lnTo>
                  <a:pt x="3262030" y="7096220"/>
                </a:lnTo>
                <a:lnTo>
                  <a:pt x="3178608" y="7124848"/>
                </a:lnTo>
                <a:lnTo>
                  <a:pt x="3095056" y="7153248"/>
                </a:lnTo>
                <a:lnTo>
                  <a:pt x="3011372" y="7181418"/>
                </a:lnTo>
                <a:lnTo>
                  <a:pt x="2927557" y="7209359"/>
                </a:lnTo>
                <a:lnTo>
                  <a:pt x="2843612" y="7237071"/>
                </a:lnTo>
                <a:lnTo>
                  <a:pt x="2759536" y="7264553"/>
                </a:lnTo>
                <a:lnTo>
                  <a:pt x="2675329" y="7291806"/>
                </a:lnTo>
                <a:lnTo>
                  <a:pt x="2590991" y="7318830"/>
                </a:lnTo>
                <a:lnTo>
                  <a:pt x="2506522" y="7345624"/>
                </a:lnTo>
                <a:lnTo>
                  <a:pt x="2421922" y="7372189"/>
                </a:lnTo>
                <a:lnTo>
                  <a:pt x="2337192" y="7398525"/>
                </a:lnTo>
                <a:lnTo>
                  <a:pt x="2252330" y="7424631"/>
                </a:lnTo>
                <a:lnTo>
                  <a:pt x="2167338" y="7450508"/>
                </a:lnTo>
                <a:lnTo>
                  <a:pt x="2082215" y="7476156"/>
                </a:lnTo>
                <a:lnTo>
                  <a:pt x="1996961" y="7501575"/>
                </a:lnTo>
                <a:lnTo>
                  <a:pt x="1911576" y="7526764"/>
                </a:lnTo>
                <a:lnTo>
                  <a:pt x="1826060" y="7551724"/>
                </a:lnTo>
                <a:lnTo>
                  <a:pt x="1740413" y="7576454"/>
                </a:lnTo>
                <a:lnTo>
                  <a:pt x="1654636" y="7600955"/>
                </a:lnTo>
                <a:lnTo>
                  <a:pt x="1568727" y="7625227"/>
                </a:lnTo>
                <a:lnTo>
                  <a:pt x="1482688" y="7649270"/>
                </a:lnTo>
                <a:lnTo>
                  <a:pt x="1396518" y="7673083"/>
                </a:lnTo>
                <a:lnTo>
                  <a:pt x="1310217" y="7696667"/>
                </a:lnTo>
                <a:lnTo>
                  <a:pt x="1223785" y="7720022"/>
                </a:lnTo>
                <a:lnTo>
                  <a:pt x="1137223" y="7743147"/>
                </a:lnTo>
                <a:lnTo>
                  <a:pt x="1050529" y="7766043"/>
                </a:lnTo>
                <a:lnTo>
                  <a:pt x="963705" y="7788710"/>
                </a:lnTo>
                <a:lnTo>
                  <a:pt x="876750" y="7811147"/>
                </a:lnTo>
                <a:lnTo>
                  <a:pt x="789663" y="7833355"/>
                </a:lnTo>
                <a:lnTo>
                  <a:pt x="702446" y="7855334"/>
                </a:lnTo>
                <a:lnTo>
                  <a:pt x="615099" y="7877084"/>
                </a:lnTo>
                <a:lnTo>
                  <a:pt x="527620" y="7898604"/>
                </a:lnTo>
                <a:lnTo>
                  <a:pt x="440010" y="7919894"/>
                </a:lnTo>
                <a:lnTo>
                  <a:pt x="352270" y="7940956"/>
                </a:lnTo>
                <a:lnTo>
                  <a:pt x="264399" y="7961788"/>
                </a:lnTo>
                <a:lnTo>
                  <a:pt x="176396" y="7982391"/>
                </a:lnTo>
                <a:lnTo>
                  <a:pt x="88263" y="8002765"/>
                </a:lnTo>
                <a:lnTo>
                  <a:pt x="0" y="8022909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293331" y="3625246"/>
            <a:ext cx="2500006" cy="2458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5295734" y="10384889"/>
            <a:ext cx="426910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heavy" sz="2950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New Roman"/>
                <a:cs typeface="Times New Roman"/>
              </a:rPr>
              <a:t>https://japan.wordcamp.org/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661816" y="25508"/>
            <a:ext cx="4442283" cy="2458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371499" y="2122829"/>
            <a:ext cx="2165160" cy="2461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7180" y="4494441"/>
            <a:ext cx="10755232" cy="655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610287" y="2919147"/>
            <a:ext cx="642048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30">
                <a:latin typeface="Lucida Sans Unicode"/>
                <a:cs typeface="Lucida Sans Unicode"/>
              </a:rPr>
              <a:t>2019.12.6-7</a:t>
            </a:r>
            <a:endParaRPr sz="82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38792" y="4711763"/>
            <a:ext cx="6028055" cy="2832100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2828925">
              <a:lnSpc>
                <a:spcPct val="100000"/>
              </a:lnSpc>
              <a:spcBef>
                <a:spcPts val="1185"/>
              </a:spcBef>
            </a:pPr>
            <a:r>
              <a:rPr dirty="0" sz="1950" spc="145">
                <a:latin typeface="Lucida Sans Unicode"/>
                <a:cs typeface="Lucida Sans Unicode"/>
              </a:rPr>
              <a:t>WordCamp </a:t>
            </a:r>
            <a:r>
              <a:rPr dirty="0" sz="1950" spc="40">
                <a:latin typeface="Lucida Sans Unicode"/>
                <a:cs typeface="Lucida Sans Unicode"/>
              </a:rPr>
              <a:t>Niigata</a:t>
            </a:r>
            <a:r>
              <a:rPr dirty="0" sz="1950" spc="-85">
                <a:latin typeface="Lucida Sans Unicode"/>
                <a:cs typeface="Lucida Sans Unicode"/>
              </a:rPr>
              <a:t> </a:t>
            </a:r>
            <a:r>
              <a:rPr dirty="0" sz="1950" spc="70">
                <a:latin typeface="Lucida Sans Unicode"/>
                <a:cs typeface="Lucida Sans Unicode"/>
              </a:rPr>
              <a:t>2019</a:t>
            </a:r>
            <a:endParaRPr sz="1950">
              <a:latin typeface="Lucida Sans Unicode"/>
              <a:cs typeface="Lucida Sans Unicode"/>
            </a:endParaRPr>
          </a:p>
          <a:p>
            <a:pPr marL="3362960">
              <a:lnSpc>
                <a:spcPct val="100000"/>
              </a:lnSpc>
              <a:spcBef>
                <a:spcPts val="1605"/>
              </a:spcBef>
            </a:pPr>
            <a:r>
              <a:rPr dirty="0" sz="2950" spc="50">
                <a:latin typeface="Lucida Sans Unicode"/>
                <a:cs typeface="Lucida Sans Unicode"/>
              </a:rPr>
              <a:t>2019.10/22</a:t>
            </a:r>
            <a:endParaRPr sz="2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150">
              <a:latin typeface="Times New Roman"/>
              <a:cs typeface="Times New Roman"/>
            </a:endParaRPr>
          </a:p>
          <a:p>
            <a:pPr algn="ctr" marR="2913380">
              <a:lnSpc>
                <a:spcPct val="100000"/>
              </a:lnSpc>
            </a:pPr>
            <a:r>
              <a:rPr dirty="0" sz="1950" spc="145">
                <a:latin typeface="Lucida Sans Unicode"/>
                <a:cs typeface="Lucida Sans Unicode"/>
              </a:rPr>
              <a:t>WordCamp </a:t>
            </a:r>
            <a:r>
              <a:rPr dirty="0" sz="1950" spc="70">
                <a:latin typeface="Lucida Sans Unicode"/>
                <a:cs typeface="Lucida Sans Unicode"/>
              </a:rPr>
              <a:t>Tokyo</a:t>
            </a:r>
            <a:r>
              <a:rPr dirty="0" sz="1950" spc="-100">
                <a:latin typeface="Lucida Sans Unicode"/>
                <a:cs typeface="Lucida Sans Unicode"/>
              </a:rPr>
              <a:t> </a:t>
            </a:r>
            <a:r>
              <a:rPr dirty="0" sz="1950" spc="70">
                <a:latin typeface="Lucida Sans Unicode"/>
                <a:cs typeface="Lucida Sans Unicode"/>
              </a:rPr>
              <a:t>2019</a:t>
            </a:r>
            <a:endParaRPr sz="1950">
              <a:latin typeface="Lucida Sans Unicode"/>
              <a:cs typeface="Lucida Sans Unicode"/>
            </a:endParaRPr>
          </a:p>
          <a:p>
            <a:pPr algn="ctr" marR="2909570">
              <a:lnSpc>
                <a:spcPct val="100000"/>
              </a:lnSpc>
              <a:spcBef>
                <a:spcPts val="1689"/>
              </a:spcBef>
            </a:pPr>
            <a:r>
              <a:rPr dirty="0" sz="2950" spc="-25">
                <a:latin typeface="Lucida Sans Unicode"/>
                <a:cs typeface="Lucida Sans Unicode"/>
              </a:rPr>
              <a:t>2019.11/1-2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88362" y="3186503"/>
            <a:ext cx="3290570" cy="1027430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950" spc="145">
                <a:latin typeface="Lucida Sans Unicode"/>
                <a:cs typeface="Lucida Sans Unicode"/>
              </a:rPr>
              <a:t>WordCamp </a:t>
            </a:r>
            <a:r>
              <a:rPr dirty="0" sz="1950" spc="80">
                <a:latin typeface="Lucida Sans Unicode"/>
                <a:cs typeface="Lucida Sans Unicode"/>
              </a:rPr>
              <a:t>Haneda</a:t>
            </a:r>
            <a:r>
              <a:rPr dirty="0" sz="1950" spc="-105">
                <a:latin typeface="Lucida Sans Unicode"/>
                <a:cs typeface="Lucida Sans Unicode"/>
              </a:rPr>
              <a:t> </a:t>
            </a:r>
            <a:r>
              <a:rPr dirty="0" sz="1950" spc="70">
                <a:latin typeface="Lucida Sans Unicode"/>
                <a:cs typeface="Lucida Sans Unicode"/>
              </a:rPr>
              <a:t>2019</a:t>
            </a:r>
            <a:endParaRPr sz="1950">
              <a:latin typeface="Lucida Sans Unicode"/>
              <a:cs typeface="Lucida Sans Unicode"/>
            </a:endParaRPr>
          </a:p>
          <a:p>
            <a:pPr marL="389255">
              <a:lnSpc>
                <a:spcPct val="100000"/>
              </a:lnSpc>
              <a:spcBef>
                <a:spcPts val="1190"/>
              </a:spcBef>
            </a:pPr>
            <a:r>
              <a:rPr dirty="0" sz="2950" spc="-15">
                <a:latin typeface="Lucida Sans Unicode"/>
                <a:cs typeface="Lucida Sans Unicode"/>
              </a:rPr>
              <a:t>2019.4/20-21</a:t>
            </a:r>
            <a:endParaRPr sz="29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71065" y="1957363"/>
            <a:ext cx="7051040" cy="0"/>
          </a:xfrm>
          <a:custGeom>
            <a:avLst/>
            <a:gdLst/>
            <a:ahLst/>
            <a:cxnLst/>
            <a:rect l="l" t="t" r="r" b="b"/>
            <a:pathLst>
              <a:path w="7051040" h="0">
                <a:moveTo>
                  <a:pt x="0" y="0"/>
                </a:moveTo>
                <a:lnTo>
                  <a:pt x="7050507" y="0"/>
                </a:lnTo>
              </a:path>
            </a:pathLst>
          </a:custGeom>
          <a:ln w="586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60780" y="634735"/>
            <a:ext cx="1576705" cy="1576705"/>
          </a:xfrm>
          <a:custGeom>
            <a:avLst/>
            <a:gdLst/>
            <a:ahLst/>
            <a:cxnLst/>
            <a:rect l="l" t="t" r="r" b="b"/>
            <a:pathLst>
              <a:path w="1576704" h="1576705">
                <a:moveTo>
                  <a:pt x="810469" y="0"/>
                </a:moveTo>
                <a:lnTo>
                  <a:pt x="765638" y="0"/>
                </a:lnTo>
                <a:lnTo>
                  <a:pt x="720866" y="2533"/>
                </a:lnTo>
                <a:lnTo>
                  <a:pt x="676268" y="7601"/>
                </a:lnTo>
                <a:lnTo>
                  <a:pt x="631961" y="15203"/>
                </a:lnTo>
                <a:lnTo>
                  <a:pt x="588063" y="25339"/>
                </a:lnTo>
                <a:lnTo>
                  <a:pt x="544690" y="38009"/>
                </a:lnTo>
                <a:lnTo>
                  <a:pt x="501958" y="53213"/>
                </a:lnTo>
                <a:lnTo>
                  <a:pt x="459984" y="70951"/>
                </a:lnTo>
                <a:lnTo>
                  <a:pt x="418885" y="91223"/>
                </a:lnTo>
                <a:lnTo>
                  <a:pt x="378778" y="114029"/>
                </a:lnTo>
                <a:lnTo>
                  <a:pt x="339778" y="139368"/>
                </a:lnTo>
                <a:lnTo>
                  <a:pt x="302002" y="167242"/>
                </a:lnTo>
                <a:lnTo>
                  <a:pt x="265568" y="197650"/>
                </a:lnTo>
                <a:lnTo>
                  <a:pt x="230592" y="230592"/>
                </a:lnTo>
                <a:lnTo>
                  <a:pt x="197650" y="265568"/>
                </a:lnTo>
                <a:lnTo>
                  <a:pt x="167242" y="302002"/>
                </a:lnTo>
                <a:lnTo>
                  <a:pt x="139368" y="339778"/>
                </a:lnTo>
                <a:lnTo>
                  <a:pt x="114029" y="378777"/>
                </a:lnTo>
                <a:lnTo>
                  <a:pt x="91223" y="418885"/>
                </a:lnTo>
                <a:lnTo>
                  <a:pt x="70951" y="459984"/>
                </a:lnTo>
                <a:lnTo>
                  <a:pt x="53213" y="501958"/>
                </a:lnTo>
                <a:lnTo>
                  <a:pt x="38009" y="544690"/>
                </a:lnTo>
                <a:lnTo>
                  <a:pt x="25339" y="588063"/>
                </a:lnTo>
                <a:lnTo>
                  <a:pt x="15203" y="631961"/>
                </a:lnTo>
                <a:lnTo>
                  <a:pt x="7601" y="676268"/>
                </a:lnTo>
                <a:lnTo>
                  <a:pt x="2533" y="720865"/>
                </a:lnTo>
                <a:lnTo>
                  <a:pt x="0" y="765638"/>
                </a:lnTo>
                <a:lnTo>
                  <a:pt x="0" y="810469"/>
                </a:lnTo>
                <a:lnTo>
                  <a:pt x="2533" y="855242"/>
                </a:lnTo>
                <a:lnTo>
                  <a:pt x="7601" y="899840"/>
                </a:lnTo>
                <a:lnTo>
                  <a:pt x="15203" y="944146"/>
                </a:lnTo>
                <a:lnTo>
                  <a:pt x="25339" y="988044"/>
                </a:lnTo>
                <a:lnTo>
                  <a:pt x="38009" y="1031417"/>
                </a:lnTo>
                <a:lnTo>
                  <a:pt x="53213" y="1074149"/>
                </a:lnTo>
                <a:lnTo>
                  <a:pt x="70951" y="1116123"/>
                </a:lnTo>
                <a:lnTo>
                  <a:pt x="91223" y="1157222"/>
                </a:lnTo>
                <a:lnTo>
                  <a:pt x="114029" y="1197330"/>
                </a:lnTo>
                <a:lnTo>
                  <a:pt x="139368" y="1236330"/>
                </a:lnTo>
                <a:lnTo>
                  <a:pt x="167242" y="1274105"/>
                </a:lnTo>
                <a:lnTo>
                  <a:pt x="197650" y="1310539"/>
                </a:lnTo>
                <a:lnTo>
                  <a:pt x="230592" y="1345516"/>
                </a:lnTo>
                <a:lnTo>
                  <a:pt x="265568" y="1378458"/>
                </a:lnTo>
                <a:lnTo>
                  <a:pt x="302002" y="1408865"/>
                </a:lnTo>
                <a:lnTo>
                  <a:pt x="339778" y="1436739"/>
                </a:lnTo>
                <a:lnTo>
                  <a:pt x="378778" y="1462079"/>
                </a:lnTo>
                <a:lnTo>
                  <a:pt x="418885" y="1484885"/>
                </a:lnTo>
                <a:lnTo>
                  <a:pt x="459984" y="1505157"/>
                </a:lnTo>
                <a:lnTo>
                  <a:pt x="501958" y="1522894"/>
                </a:lnTo>
                <a:lnTo>
                  <a:pt x="544690" y="1538098"/>
                </a:lnTo>
                <a:lnTo>
                  <a:pt x="588063" y="1550768"/>
                </a:lnTo>
                <a:lnTo>
                  <a:pt x="631961" y="1560904"/>
                </a:lnTo>
                <a:lnTo>
                  <a:pt x="676268" y="1568506"/>
                </a:lnTo>
                <a:lnTo>
                  <a:pt x="720866" y="1573574"/>
                </a:lnTo>
                <a:lnTo>
                  <a:pt x="765638" y="1576108"/>
                </a:lnTo>
                <a:lnTo>
                  <a:pt x="810469" y="1576108"/>
                </a:lnTo>
                <a:lnTo>
                  <a:pt x="855242" y="1573574"/>
                </a:lnTo>
                <a:lnTo>
                  <a:pt x="899840" y="1568506"/>
                </a:lnTo>
                <a:lnTo>
                  <a:pt x="944146" y="1560904"/>
                </a:lnTo>
                <a:lnTo>
                  <a:pt x="988045" y="1550768"/>
                </a:lnTo>
                <a:lnTo>
                  <a:pt x="1031418" y="1538098"/>
                </a:lnTo>
                <a:lnTo>
                  <a:pt x="1074150" y="1522894"/>
                </a:lnTo>
                <a:lnTo>
                  <a:pt x="1116124" y="1505157"/>
                </a:lnTo>
                <a:lnTo>
                  <a:pt x="1157223" y="1484885"/>
                </a:lnTo>
                <a:lnTo>
                  <a:pt x="1197331" y="1462079"/>
                </a:lnTo>
                <a:lnTo>
                  <a:pt x="1236331" y="1436739"/>
                </a:lnTo>
                <a:lnTo>
                  <a:pt x="1274106" y="1408865"/>
                </a:lnTo>
                <a:lnTo>
                  <a:pt x="1310540" y="1378458"/>
                </a:lnTo>
                <a:lnTo>
                  <a:pt x="1345517" y="1345516"/>
                </a:lnTo>
                <a:lnTo>
                  <a:pt x="1378459" y="1310539"/>
                </a:lnTo>
                <a:lnTo>
                  <a:pt x="1408866" y="1274105"/>
                </a:lnTo>
                <a:lnTo>
                  <a:pt x="1436740" y="1236330"/>
                </a:lnTo>
                <a:lnTo>
                  <a:pt x="1462080" y="1197330"/>
                </a:lnTo>
                <a:lnTo>
                  <a:pt x="1484885" y="1157222"/>
                </a:lnTo>
                <a:lnTo>
                  <a:pt x="1505157" y="1116123"/>
                </a:lnTo>
                <a:lnTo>
                  <a:pt x="1522895" y="1074149"/>
                </a:lnTo>
                <a:lnTo>
                  <a:pt x="1538099" y="1031417"/>
                </a:lnTo>
                <a:lnTo>
                  <a:pt x="1550769" y="988044"/>
                </a:lnTo>
                <a:lnTo>
                  <a:pt x="1560904" y="944146"/>
                </a:lnTo>
                <a:lnTo>
                  <a:pt x="1568506" y="899840"/>
                </a:lnTo>
                <a:lnTo>
                  <a:pt x="1573574" y="855242"/>
                </a:lnTo>
                <a:lnTo>
                  <a:pt x="1576108" y="810469"/>
                </a:lnTo>
                <a:lnTo>
                  <a:pt x="1576108" y="765638"/>
                </a:lnTo>
                <a:lnTo>
                  <a:pt x="1573574" y="720865"/>
                </a:lnTo>
                <a:lnTo>
                  <a:pt x="1568506" y="676268"/>
                </a:lnTo>
                <a:lnTo>
                  <a:pt x="1560904" y="631961"/>
                </a:lnTo>
                <a:lnTo>
                  <a:pt x="1550769" y="588063"/>
                </a:lnTo>
                <a:lnTo>
                  <a:pt x="1538099" y="544690"/>
                </a:lnTo>
                <a:lnTo>
                  <a:pt x="1522895" y="501958"/>
                </a:lnTo>
                <a:lnTo>
                  <a:pt x="1505157" y="459984"/>
                </a:lnTo>
                <a:lnTo>
                  <a:pt x="1484885" y="418885"/>
                </a:lnTo>
                <a:lnTo>
                  <a:pt x="1462080" y="378777"/>
                </a:lnTo>
                <a:lnTo>
                  <a:pt x="1436740" y="339778"/>
                </a:lnTo>
                <a:lnTo>
                  <a:pt x="1408866" y="302002"/>
                </a:lnTo>
                <a:lnTo>
                  <a:pt x="1378459" y="265568"/>
                </a:lnTo>
                <a:lnTo>
                  <a:pt x="1345517" y="230592"/>
                </a:lnTo>
                <a:lnTo>
                  <a:pt x="1310540" y="197650"/>
                </a:lnTo>
                <a:lnTo>
                  <a:pt x="1274106" y="167242"/>
                </a:lnTo>
                <a:lnTo>
                  <a:pt x="1236331" y="139368"/>
                </a:lnTo>
                <a:lnTo>
                  <a:pt x="1197331" y="114029"/>
                </a:lnTo>
                <a:lnTo>
                  <a:pt x="1157223" y="91223"/>
                </a:lnTo>
                <a:lnTo>
                  <a:pt x="1116124" y="70951"/>
                </a:lnTo>
                <a:lnTo>
                  <a:pt x="1074150" y="53213"/>
                </a:lnTo>
                <a:lnTo>
                  <a:pt x="1031418" y="38009"/>
                </a:lnTo>
                <a:lnTo>
                  <a:pt x="988045" y="25339"/>
                </a:lnTo>
                <a:lnTo>
                  <a:pt x="944146" y="15203"/>
                </a:lnTo>
                <a:lnTo>
                  <a:pt x="899840" y="7601"/>
                </a:lnTo>
                <a:lnTo>
                  <a:pt x="855242" y="2533"/>
                </a:lnTo>
                <a:lnTo>
                  <a:pt x="81046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0636" y="688849"/>
            <a:ext cx="831151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47775" algn="l"/>
              </a:tabLst>
            </a:pPr>
            <a:r>
              <a:rPr dirty="0" baseline="2693" sz="12375" spc="1604" b="0">
                <a:solidFill>
                  <a:srgbClr val="FFFFFF"/>
                </a:solidFill>
                <a:latin typeface="PMingLiU"/>
                <a:cs typeface="PMingLiU"/>
              </a:rPr>
              <a:t>4</a:t>
            </a:r>
            <a:r>
              <a:rPr dirty="0" baseline="2693" sz="12375" spc="1604" b="0">
                <a:solidFill>
                  <a:srgbClr val="FFFFFF"/>
                </a:solidFill>
                <a:latin typeface="PMingLiU"/>
                <a:cs typeface="PMingLiU"/>
              </a:rPr>
              <a:t>	</a:t>
            </a:r>
            <a:r>
              <a:rPr dirty="0" sz="9200" spc="35"/>
              <a:t>W</a:t>
            </a:r>
            <a:r>
              <a:rPr dirty="0" sz="9200" spc="-350"/>
              <a:t>ordPress.tv</a:t>
            </a:r>
            <a:endParaRPr sz="92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51309" y="4500251"/>
            <a:ext cx="6672580" cy="30410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845819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latin typeface="Yu Gothic"/>
                <a:cs typeface="Yu Gothic"/>
              </a:rPr>
              <a:t>過去の</a:t>
            </a:r>
            <a:r>
              <a:rPr dirty="0" sz="4950" spc="-5" b="1">
                <a:latin typeface="Yu Gothic"/>
                <a:cs typeface="Yu Gothic"/>
              </a:rPr>
              <a:t>W</a:t>
            </a:r>
            <a:r>
              <a:rPr dirty="0" sz="4950" spc="-60" b="1">
                <a:latin typeface="Yu Gothic"/>
                <a:cs typeface="Yu Gothic"/>
              </a:rPr>
              <a:t>ordCampの </a:t>
            </a:r>
            <a:r>
              <a:rPr dirty="0" sz="4950" spc="-5" b="1">
                <a:latin typeface="Yu Gothic"/>
                <a:cs typeface="Yu Gothic"/>
              </a:rPr>
              <a:t>セッ</a:t>
            </a:r>
            <a:r>
              <a:rPr dirty="0" sz="4950" spc="-155" b="1">
                <a:latin typeface="Yu Gothic"/>
                <a:cs typeface="Yu Gothic"/>
              </a:rPr>
              <a:t>シ</a:t>
            </a:r>
            <a:r>
              <a:rPr dirty="0" sz="4950" spc="-5" b="1">
                <a:latin typeface="Yu Gothic"/>
                <a:cs typeface="Yu Gothic"/>
              </a:rPr>
              <a:t>ョンの動画や </a:t>
            </a:r>
            <a:r>
              <a:rPr dirty="0" sz="4950" spc="-355" b="1">
                <a:latin typeface="Yu Gothic"/>
                <a:cs typeface="Yu Gothic"/>
              </a:rPr>
              <a:t>チ</a:t>
            </a:r>
            <a:r>
              <a:rPr dirty="0" sz="4950" spc="-204" b="1">
                <a:latin typeface="Yu Gothic"/>
                <a:cs typeface="Yu Gothic"/>
              </a:rPr>
              <a:t>ュ</a:t>
            </a:r>
            <a:r>
              <a:rPr dirty="0" sz="4950" spc="-5" b="1">
                <a:latin typeface="Yu Gothic"/>
                <a:cs typeface="Yu Gothic"/>
              </a:rPr>
              <a:t>ートリ</a:t>
            </a:r>
            <a:r>
              <a:rPr dirty="0" sz="4950" spc="-800" b="1">
                <a:latin typeface="Yu Gothic"/>
                <a:cs typeface="Yu Gothic"/>
              </a:rPr>
              <a:t>ア</a:t>
            </a:r>
            <a:r>
              <a:rPr dirty="0" sz="4950" spc="-5" b="1">
                <a:latin typeface="Yu Gothic"/>
                <a:cs typeface="Yu Gothic"/>
              </a:rPr>
              <a:t>ルを</a:t>
            </a:r>
            <a:endParaRPr sz="4950">
              <a:latin typeface="Yu Gothic"/>
              <a:cs typeface="Yu Gothic"/>
            </a:endParaRPr>
          </a:p>
          <a:p>
            <a:pPr marL="12700">
              <a:lnSpc>
                <a:spcPts val="5930"/>
              </a:lnSpc>
            </a:pPr>
            <a:r>
              <a:rPr dirty="0" sz="4950" spc="-204" b="1">
                <a:latin typeface="Yu Gothic"/>
                <a:cs typeface="Yu Gothic"/>
              </a:rPr>
              <a:t>アー</a:t>
            </a:r>
            <a:r>
              <a:rPr dirty="0" sz="4950" spc="-105" b="1">
                <a:latin typeface="Yu Gothic"/>
                <a:cs typeface="Yu Gothic"/>
              </a:rPr>
              <a:t>カ</a:t>
            </a:r>
            <a:r>
              <a:rPr dirty="0" sz="4950" spc="-5" b="1">
                <a:latin typeface="Yu Gothic"/>
                <a:cs typeface="Yu Gothic"/>
              </a:rPr>
              <a:t>イブ</a:t>
            </a:r>
            <a:r>
              <a:rPr dirty="0" sz="4950" spc="-500" b="1">
                <a:latin typeface="Yu Gothic"/>
                <a:cs typeface="Yu Gothic"/>
              </a:rPr>
              <a:t>し</a:t>
            </a:r>
            <a:r>
              <a:rPr dirty="0" sz="4950" spc="-5" b="1">
                <a:latin typeface="Yu Gothic"/>
                <a:cs typeface="Yu Gothic"/>
              </a:rPr>
              <a:t>てい</a:t>
            </a:r>
            <a:r>
              <a:rPr dirty="0" sz="4950" spc="-204" b="1">
                <a:latin typeface="Yu Gothic"/>
                <a:cs typeface="Yu Gothic"/>
              </a:rPr>
              <a:t>ま</a:t>
            </a:r>
            <a:r>
              <a:rPr dirty="0" sz="4950" spc="-900" b="1">
                <a:latin typeface="Yu Gothic"/>
                <a:cs typeface="Yu Gothic"/>
              </a:rPr>
              <a:t>す</a:t>
            </a:r>
            <a:r>
              <a:rPr dirty="0" sz="4950" spc="-5" b="1">
                <a:latin typeface="Yu Gothic"/>
                <a:cs typeface="Yu Gothic"/>
              </a:rPr>
              <a:t>。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665222"/>
            <a:ext cx="12290128" cy="6910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2154468" y="856383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196413" y="3191391"/>
            <a:ext cx="4373245" cy="317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15365">
              <a:lnSpc>
                <a:spcPct val="127699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対象者別 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 marL="284480">
              <a:lnSpc>
                <a:spcPct val="100000"/>
              </a:lnSpc>
              <a:spcBef>
                <a:spcPts val="2310"/>
              </a:spcBef>
            </a:pP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700248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49141" y="3421750"/>
            <a:ext cx="4206240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997284" y="3976707"/>
            <a:ext cx="2538730" cy="2383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情報</a:t>
            </a:r>
            <a:endParaRPr sz="9900">
              <a:latin typeface="Yu Gothic"/>
              <a:cs typeface="Yu Gothic"/>
            </a:endParaRPr>
          </a:p>
          <a:p>
            <a:pPr marL="337185">
              <a:lnSpc>
                <a:spcPct val="100000"/>
              </a:lnSpc>
              <a:spcBef>
                <a:spcPts val="155"/>
              </a:spcBef>
            </a:pP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258407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8531542" y="8238357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9791" y="3277476"/>
            <a:ext cx="4206240" cy="610679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R="110489">
              <a:lnSpc>
                <a:spcPct val="100000"/>
              </a:lnSpc>
              <a:spcBef>
                <a:spcPts val="1135"/>
              </a:spcBef>
            </a:pPr>
            <a:r>
              <a:rPr dirty="0" sz="13850" b="1">
                <a:latin typeface="Yu Gothic"/>
                <a:cs typeface="Yu Gothic"/>
              </a:rPr>
              <a:t>とは</a:t>
            </a:r>
            <a:endParaRPr sz="13850">
              <a:latin typeface="Yu Gothic"/>
              <a:cs typeface="Yu Gothic"/>
            </a:endParaRPr>
          </a:p>
          <a:p>
            <a:pPr marL="608965">
              <a:lnSpc>
                <a:spcPct val="100000"/>
              </a:lnSpc>
              <a:spcBef>
                <a:spcPts val="1734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5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7348332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15927" y="3201442"/>
            <a:ext cx="4206240" cy="32302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L="6985">
              <a:lnSpc>
                <a:spcPts val="11670"/>
              </a:lnSpc>
              <a:spcBef>
                <a:spcPts val="2370"/>
              </a:spcBef>
            </a:pPr>
            <a:r>
              <a:rPr dirty="0" sz="9900" spc="-10" b="1">
                <a:latin typeface="Yu Gothic"/>
                <a:cs typeface="Yu Gothic"/>
              </a:rPr>
              <a:t>使い方</a:t>
            </a:r>
            <a:endParaRPr sz="9900">
              <a:latin typeface="Yu Gothic"/>
              <a:cs typeface="Yu Gothic"/>
            </a:endParaRPr>
          </a:p>
          <a:p>
            <a:pPr algn="ctr" marR="3175">
              <a:lnSpc>
                <a:spcPts val="5730"/>
              </a:lnSpc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98946" y="0"/>
            <a:ext cx="19143980" cy="648017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45"/>
              </a:spcBef>
            </a:pPr>
            <a:r>
              <a:rPr dirty="0" sz="4950" spc="-155" b="1">
                <a:latin typeface="Yu Gothic"/>
                <a:cs typeface="Yu Gothic"/>
              </a:rPr>
              <a:t>も</a:t>
            </a:r>
            <a:r>
              <a:rPr dirty="0" sz="4950" spc="-5" b="1">
                <a:latin typeface="Yu Gothic"/>
                <a:cs typeface="Yu Gothic"/>
              </a:rPr>
              <a:t>くじ</a:t>
            </a:r>
            <a:endParaRPr sz="4950">
              <a:latin typeface="Yu Gothic"/>
              <a:cs typeface="Yu Gothic"/>
            </a:endParaRPr>
          </a:p>
          <a:p>
            <a:pPr algn="ctr" marL="572770">
              <a:lnSpc>
                <a:spcPct val="100000"/>
              </a:lnSpc>
              <a:spcBef>
                <a:spcPts val="575"/>
              </a:spcBef>
              <a:tabLst>
                <a:tab pos="5336540" algn="l"/>
                <a:tab pos="10142855" algn="l"/>
                <a:tab pos="14991080" algn="l"/>
              </a:tabLst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	2	</a:t>
            </a:r>
            <a:r>
              <a:rPr dirty="0" baseline="2946" sz="9900" spc="254" b="1">
                <a:solidFill>
                  <a:srgbClr val="FFFFFF"/>
                </a:solidFill>
                <a:latin typeface="Yu Gothic"/>
                <a:cs typeface="Yu Gothic"/>
              </a:rPr>
              <a:t>3	</a:t>
            </a: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650">
              <a:latin typeface="Times New Roman"/>
              <a:cs typeface="Times New Roman"/>
            </a:endParaRPr>
          </a:p>
          <a:p>
            <a:pPr algn="ctr" marL="523240">
              <a:lnSpc>
                <a:spcPct val="100000"/>
              </a:lnSpc>
              <a:tabLst>
                <a:tab pos="5329555" algn="l"/>
                <a:tab pos="11025505" algn="l"/>
                <a:tab pos="14962505" algn="l"/>
              </a:tabLst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r>
              <a:rPr dirty="0" sz="3800" b="1">
                <a:latin typeface="Yu Gothic"/>
                <a:cs typeface="Yu Gothic"/>
              </a:rPr>
              <a:t>	</a:t>
            </a: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r>
              <a:rPr dirty="0" sz="3800" b="1">
                <a:latin typeface="Yu Gothic"/>
                <a:cs typeface="Yu Gothic"/>
              </a:rPr>
              <a:t>	</a:t>
            </a:r>
            <a:r>
              <a:rPr dirty="0" baseline="-20202" sz="7425" spc="-7" b="1">
                <a:latin typeface="Yu Gothic"/>
                <a:cs typeface="Yu Gothic"/>
              </a:rPr>
              <a:t>対象者別</a:t>
            </a:r>
            <a:r>
              <a:rPr dirty="0" baseline="-20202" sz="7425" b="1">
                <a:latin typeface="Yu Gothic"/>
                <a:cs typeface="Yu Gothic"/>
              </a:rPr>
              <a:t>	</a:t>
            </a:r>
            <a:r>
              <a:rPr dirty="0" baseline="-11695" sz="5700" spc="-472" b="1">
                <a:latin typeface="Yu Gothic"/>
                <a:cs typeface="Yu Gothic"/>
              </a:rPr>
              <a:t>ブ</a:t>
            </a:r>
            <a:r>
              <a:rPr dirty="0" baseline="-11695" sz="5700" spc="-15" b="1">
                <a:latin typeface="Yu Gothic"/>
                <a:cs typeface="Yu Gothic"/>
              </a:rPr>
              <a:t>ロッ</a:t>
            </a:r>
            <a:r>
              <a:rPr dirty="0" baseline="-11695" sz="5700" spc="-247" b="1">
                <a:latin typeface="Yu Gothic"/>
                <a:cs typeface="Yu Gothic"/>
              </a:rPr>
              <a:t>ク</a:t>
            </a:r>
            <a:r>
              <a:rPr dirty="0" baseline="-11695" sz="5700" spc="-15" b="1">
                <a:latin typeface="Yu Gothic"/>
                <a:cs typeface="Yu Gothic"/>
              </a:rPr>
              <a:t>エ</a:t>
            </a:r>
            <a:r>
              <a:rPr dirty="0" baseline="-11695" sz="5700" spc="-1155" b="1">
                <a:latin typeface="Yu Gothic"/>
                <a:cs typeface="Yu Gothic"/>
              </a:rPr>
              <a:t>デ</a:t>
            </a:r>
            <a:r>
              <a:rPr dirty="0" baseline="-11695" sz="5700" spc="-15" b="1">
                <a:latin typeface="Yu Gothic"/>
                <a:cs typeface="Yu Gothic"/>
              </a:rPr>
              <a:t>ィター</a:t>
            </a:r>
            <a:endParaRPr baseline="-11695" sz="5700">
              <a:latin typeface="Yu Gothic"/>
              <a:cs typeface="Yu Gothic"/>
            </a:endParaRPr>
          </a:p>
          <a:p>
            <a:pPr marL="795655">
              <a:lnSpc>
                <a:spcPts val="2615"/>
              </a:lnSpc>
              <a:spcBef>
                <a:spcPts val="4040"/>
              </a:spcBef>
              <a:tabLst>
                <a:tab pos="6167120" algn="l"/>
                <a:tab pos="10281920" algn="l"/>
                <a:tab pos="16135350" algn="l"/>
              </a:tabLst>
            </a:pPr>
            <a:r>
              <a:rPr dirty="0" baseline="12635" sz="20775" b="1">
                <a:latin typeface="Yu Gothic"/>
                <a:cs typeface="Yu Gothic"/>
              </a:rPr>
              <a:t>とは	</a:t>
            </a:r>
            <a:r>
              <a:rPr dirty="0" baseline="-7295" sz="7425" spc="-7" b="1">
                <a:latin typeface="Yu Gothic"/>
                <a:cs typeface="Yu Gothic"/>
              </a:rPr>
              <a:t>（</a:t>
            </a:r>
            <a:r>
              <a:rPr dirty="0" baseline="-7295" sz="7425" spc="-232" b="1">
                <a:latin typeface="Yu Gothic"/>
                <a:cs typeface="Yu Gothic"/>
              </a:rPr>
              <a:t>デ</a:t>
            </a:r>
            <a:r>
              <a:rPr dirty="0" baseline="-7295" sz="7425" spc="-7" b="1">
                <a:latin typeface="Yu Gothic"/>
                <a:cs typeface="Yu Gothic"/>
              </a:rPr>
              <a:t>モ）</a:t>
            </a:r>
            <a:r>
              <a:rPr dirty="0" baseline="-7295" sz="7425" b="1">
                <a:latin typeface="Yu Gothic"/>
                <a:cs typeface="Yu Gothic"/>
              </a:rPr>
              <a:t>	</a:t>
            </a:r>
            <a:r>
              <a:rPr dirty="0" sz="6100" b="1">
                <a:latin typeface="Yu Gothic"/>
                <a:cs typeface="Yu Gothic"/>
              </a:rPr>
              <a:t>ポイント集</a:t>
            </a:r>
            <a:r>
              <a:rPr dirty="0" sz="6100" b="1">
                <a:latin typeface="Yu Gothic"/>
                <a:cs typeface="Yu Gothic"/>
              </a:rPr>
              <a:t>	</a:t>
            </a: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  <a:p>
            <a:pPr marL="5538470">
              <a:lnSpc>
                <a:spcPts val="3735"/>
              </a:lnSpc>
              <a:tabLst>
                <a:tab pos="10009505" algn="l"/>
                <a:tab pos="15810865" algn="l"/>
              </a:tabLst>
            </a:pPr>
            <a:r>
              <a:rPr dirty="0" baseline="-20482" sz="14850" spc="-15" b="1">
                <a:latin typeface="Yu Gothic"/>
                <a:cs typeface="Yu Gothic"/>
              </a:rPr>
              <a:t>使い方</a:t>
            </a:r>
            <a:r>
              <a:rPr dirty="0" baseline="-20482" sz="14850" spc="-15" b="1">
                <a:latin typeface="Yu Gothic"/>
                <a:cs typeface="Yu Gothic"/>
              </a:rPr>
              <a:t>	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r>
              <a:rPr dirty="0" sz="4950" b="1">
                <a:latin typeface="Yu Gothic"/>
                <a:cs typeface="Yu Gothic"/>
              </a:rPr>
              <a:t>	</a:t>
            </a:r>
            <a:r>
              <a:rPr dirty="0" baseline="-10662" sz="14850" spc="-15" b="1">
                <a:latin typeface="Yu Gothic"/>
                <a:cs typeface="Yu Gothic"/>
              </a:rPr>
              <a:t>情報</a:t>
            </a:r>
            <a:endParaRPr baseline="-10662" sz="14850">
              <a:latin typeface="Yu Gothic"/>
              <a:cs typeface="Yu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>
              <a:alpha val="902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8531542" y="8238357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06631" y="835353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5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6610" y="479431"/>
            <a:ext cx="2371090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30" b="1">
                <a:latin typeface="Yu Gothic"/>
                <a:cs typeface="Yu Gothic"/>
              </a:rPr>
              <a:t>では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5740" y="7515866"/>
            <a:ext cx="13981430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30" b="1">
                <a:latin typeface="Yu Gothic"/>
                <a:cs typeface="Yu Gothic"/>
              </a:rPr>
              <a:t>から学</a:t>
            </a:r>
            <a:r>
              <a:rPr dirty="0" sz="9200" spc="-525" b="1">
                <a:latin typeface="Yu Gothic"/>
                <a:cs typeface="Yu Gothic"/>
              </a:rPr>
              <a:t>ん</a:t>
            </a:r>
            <a:r>
              <a:rPr dirty="0" sz="9200" spc="30" b="1">
                <a:latin typeface="Yu Gothic"/>
                <a:cs typeface="Yu Gothic"/>
              </a:rPr>
              <a:t>でいき</a:t>
            </a:r>
            <a:r>
              <a:rPr dirty="0" sz="9200" spc="-340" b="1">
                <a:latin typeface="Yu Gothic"/>
                <a:cs typeface="Yu Gothic"/>
              </a:rPr>
              <a:t>ま</a:t>
            </a:r>
            <a:r>
              <a:rPr dirty="0" sz="9200" spc="30" b="1">
                <a:latin typeface="Yu Gothic"/>
                <a:cs typeface="Yu Gothic"/>
              </a:rPr>
              <a:t>しょう！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26337" y="1599816"/>
            <a:ext cx="5051425" cy="60566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9550" spc="20"/>
              <a:t>０</a:t>
            </a:r>
            <a:endParaRPr sz="3955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7598" y="3882469"/>
            <a:ext cx="10496550" cy="2538730"/>
          </a:xfrm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6450" spc="35"/>
              <a:t>これだけは</a:t>
            </a:r>
            <a:endParaRPr sz="16450"/>
          </a:p>
        </p:txBody>
      </p:sp>
      <p:sp>
        <p:nvSpPr>
          <p:cNvPr id="3" name="object 3"/>
          <p:cNvSpPr/>
          <p:nvPr/>
        </p:nvSpPr>
        <p:spPr>
          <a:xfrm>
            <a:off x="12808029" y="2208875"/>
            <a:ext cx="5133489" cy="5047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02206" y="5978393"/>
            <a:ext cx="5133489" cy="5047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98702" y="1578874"/>
            <a:ext cx="12506960" cy="4842510"/>
          </a:xfrm>
          <a:prstGeom prst="rect"/>
        </p:spPr>
        <p:txBody>
          <a:bodyPr wrap="square" lIns="0" tIns="263525" rIns="0" bIns="0" rtlCol="0" vert="horz">
            <a:spAutoFit/>
          </a:bodyPr>
          <a:lstStyle/>
          <a:p>
            <a:pPr marL="3185160" marR="5080" indent="-3173095">
              <a:lnSpc>
                <a:spcPts val="18140"/>
              </a:lnSpc>
              <a:spcBef>
                <a:spcPts val="2075"/>
              </a:spcBef>
            </a:pPr>
            <a:r>
              <a:rPr dirty="0" sz="16450" spc="35"/>
              <a:t>使</a:t>
            </a:r>
            <a:r>
              <a:rPr dirty="0" sz="16450" spc="-625"/>
              <a:t>っ</a:t>
            </a:r>
            <a:r>
              <a:rPr dirty="0" sz="16450" spc="30"/>
              <a:t>てみたら </a:t>
            </a:r>
            <a:r>
              <a:rPr dirty="0" sz="16450" spc="-790"/>
              <a:t>き</a:t>
            </a:r>
            <a:r>
              <a:rPr dirty="0" sz="16450" spc="-295"/>
              <a:t>っ</a:t>
            </a:r>
            <a:r>
              <a:rPr dirty="0" sz="16450" spc="35"/>
              <a:t>と</a:t>
            </a:r>
            <a:endParaRPr sz="16450"/>
          </a:p>
        </p:txBody>
      </p:sp>
      <p:sp>
        <p:nvSpPr>
          <p:cNvPr id="4" name="object 4"/>
          <p:cNvSpPr txBox="1"/>
          <p:nvPr/>
        </p:nvSpPr>
        <p:spPr>
          <a:xfrm>
            <a:off x="5892879" y="6186064"/>
            <a:ext cx="8318500" cy="25387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6450" spc="35" b="1">
                <a:latin typeface="Yu Gothic"/>
                <a:cs typeface="Yu Gothic"/>
              </a:rPr>
              <a:t>楽</a:t>
            </a:r>
            <a:r>
              <a:rPr dirty="0" sz="16450" spc="-625" b="1">
                <a:latin typeface="Yu Gothic"/>
                <a:cs typeface="Yu Gothic"/>
              </a:rPr>
              <a:t>し</a:t>
            </a:r>
            <a:r>
              <a:rPr dirty="0" sz="16450" spc="35" b="1">
                <a:latin typeface="Yu Gothic"/>
                <a:cs typeface="Yu Gothic"/>
              </a:rPr>
              <a:t>い！</a:t>
            </a:r>
            <a:endParaRPr sz="16450">
              <a:latin typeface="Yu Gothic"/>
              <a:cs typeface="Yu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1671" y="2785784"/>
            <a:ext cx="1925955" cy="1212850"/>
          </a:xfrm>
          <a:custGeom>
            <a:avLst/>
            <a:gdLst/>
            <a:ahLst/>
            <a:cxnLst/>
            <a:rect l="l" t="t" r="r" b="b"/>
            <a:pathLst>
              <a:path w="1925955" h="1212850">
                <a:moveTo>
                  <a:pt x="264424" y="0"/>
                </a:moveTo>
                <a:lnTo>
                  <a:pt x="204906" y="10815"/>
                </a:lnTo>
                <a:lnTo>
                  <a:pt x="153337" y="46923"/>
                </a:lnTo>
                <a:lnTo>
                  <a:pt x="122820" y="99137"/>
                </a:lnTo>
                <a:lnTo>
                  <a:pt x="106466" y="164364"/>
                </a:lnTo>
                <a:lnTo>
                  <a:pt x="98325" y="209472"/>
                </a:lnTo>
                <a:lnTo>
                  <a:pt x="14901" y="682596"/>
                </a:lnTo>
                <a:lnTo>
                  <a:pt x="7015" y="728376"/>
                </a:lnTo>
                <a:lnTo>
                  <a:pt x="0" y="795689"/>
                </a:lnTo>
                <a:lnTo>
                  <a:pt x="1833" y="824462"/>
                </a:lnTo>
                <a:lnTo>
                  <a:pt x="26063" y="882957"/>
                </a:lnTo>
                <a:lnTo>
                  <a:pt x="72744" y="925733"/>
                </a:lnTo>
                <a:lnTo>
                  <a:pt x="128632" y="946041"/>
                </a:lnTo>
                <a:lnTo>
                  <a:pt x="1593756" y="1205688"/>
                </a:lnTo>
                <a:lnTo>
                  <a:pt x="1661070" y="1212704"/>
                </a:lnTo>
                <a:lnTo>
                  <a:pt x="1689843" y="1210871"/>
                </a:lnTo>
                <a:lnTo>
                  <a:pt x="1748338" y="1186641"/>
                </a:lnTo>
                <a:lnTo>
                  <a:pt x="1791113" y="1139960"/>
                </a:lnTo>
                <a:lnTo>
                  <a:pt x="1811421" y="1084072"/>
                </a:lnTo>
                <a:lnTo>
                  <a:pt x="1827169" y="1003231"/>
                </a:lnTo>
                <a:lnTo>
                  <a:pt x="1910594" y="530108"/>
                </a:lnTo>
                <a:lnTo>
                  <a:pt x="1918479" y="484328"/>
                </a:lnTo>
                <a:lnTo>
                  <a:pt x="1925495" y="417014"/>
                </a:lnTo>
                <a:lnTo>
                  <a:pt x="1923662" y="388241"/>
                </a:lnTo>
                <a:lnTo>
                  <a:pt x="1899431" y="329746"/>
                </a:lnTo>
                <a:lnTo>
                  <a:pt x="1852751" y="286971"/>
                </a:lnTo>
                <a:lnTo>
                  <a:pt x="1796863" y="266663"/>
                </a:lnTo>
                <a:lnTo>
                  <a:pt x="377510" y="14899"/>
                </a:lnTo>
                <a:lnTo>
                  <a:pt x="331738" y="7015"/>
                </a:lnTo>
                <a:lnTo>
                  <a:pt x="264424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7211" y="2573583"/>
            <a:ext cx="463550" cy="628650"/>
          </a:xfrm>
          <a:custGeom>
            <a:avLst/>
            <a:gdLst/>
            <a:ahLst/>
            <a:cxnLst/>
            <a:rect l="l" t="t" r="r" b="b"/>
            <a:pathLst>
              <a:path w="463550" h="628650">
                <a:moveTo>
                  <a:pt x="134675" y="0"/>
                </a:moveTo>
                <a:lnTo>
                  <a:pt x="97646" y="15641"/>
                </a:lnTo>
                <a:lnTo>
                  <a:pt x="82022" y="54788"/>
                </a:lnTo>
                <a:lnTo>
                  <a:pt x="4967" y="491437"/>
                </a:lnTo>
                <a:lnTo>
                  <a:pt x="0" y="529135"/>
                </a:lnTo>
                <a:lnTo>
                  <a:pt x="611" y="538726"/>
                </a:lnTo>
                <a:lnTo>
                  <a:pt x="24248" y="572483"/>
                </a:lnTo>
                <a:lnTo>
                  <a:pt x="306409" y="626156"/>
                </a:lnTo>
                <a:lnTo>
                  <a:pt x="328847" y="628494"/>
                </a:lnTo>
                <a:lnTo>
                  <a:pt x="338437" y="627883"/>
                </a:lnTo>
                <a:lnTo>
                  <a:pt x="372194" y="604246"/>
                </a:lnTo>
                <a:lnTo>
                  <a:pt x="384292" y="558224"/>
                </a:lnTo>
                <a:lnTo>
                  <a:pt x="458555" y="137057"/>
                </a:lnTo>
                <a:lnTo>
                  <a:pt x="463522" y="99359"/>
                </a:lnTo>
                <a:lnTo>
                  <a:pt x="462911" y="89768"/>
                </a:lnTo>
                <a:lnTo>
                  <a:pt x="439274" y="56011"/>
                </a:lnTo>
                <a:lnTo>
                  <a:pt x="172373" y="4966"/>
                </a:lnTo>
                <a:lnTo>
                  <a:pt x="134675" y="0"/>
                </a:lnTo>
                <a:close/>
              </a:path>
              <a:path w="463550" h="628650">
                <a:moveTo>
                  <a:pt x="172022" y="4905"/>
                </a:moveTo>
                <a:lnTo>
                  <a:pt x="172373" y="4966"/>
                </a:lnTo>
                <a:lnTo>
                  <a:pt x="172022" y="4905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05468" y="2664966"/>
            <a:ext cx="463550" cy="628650"/>
          </a:xfrm>
          <a:custGeom>
            <a:avLst/>
            <a:gdLst/>
            <a:ahLst/>
            <a:cxnLst/>
            <a:rect l="l" t="t" r="r" b="b"/>
            <a:pathLst>
              <a:path w="463550" h="628650">
                <a:moveTo>
                  <a:pt x="134674" y="0"/>
                </a:moveTo>
                <a:lnTo>
                  <a:pt x="97645" y="15641"/>
                </a:lnTo>
                <a:lnTo>
                  <a:pt x="82022" y="54788"/>
                </a:lnTo>
                <a:lnTo>
                  <a:pt x="4966" y="491437"/>
                </a:lnTo>
                <a:lnTo>
                  <a:pt x="0" y="529135"/>
                </a:lnTo>
                <a:lnTo>
                  <a:pt x="611" y="538726"/>
                </a:lnTo>
                <a:lnTo>
                  <a:pt x="24248" y="572483"/>
                </a:lnTo>
                <a:lnTo>
                  <a:pt x="306408" y="626156"/>
                </a:lnTo>
                <a:lnTo>
                  <a:pt x="328846" y="628494"/>
                </a:lnTo>
                <a:lnTo>
                  <a:pt x="338437" y="627883"/>
                </a:lnTo>
                <a:lnTo>
                  <a:pt x="372194" y="604246"/>
                </a:lnTo>
                <a:lnTo>
                  <a:pt x="384291" y="558224"/>
                </a:lnTo>
                <a:lnTo>
                  <a:pt x="458555" y="137057"/>
                </a:lnTo>
                <a:lnTo>
                  <a:pt x="463522" y="99359"/>
                </a:lnTo>
                <a:lnTo>
                  <a:pt x="462911" y="89768"/>
                </a:lnTo>
                <a:lnTo>
                  <a:pt x="439274" y="56011"/>
                </a:lnTo>
                <a:lnTo>
                  <a:pt x="172355" y="4963"/>
                </a:lnTo>
                <a:lnTo>
                  <a:pt x="134674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23724" y="2756349"/>
            <a:ext cx="463550" cy="628650"/>
          </a:xfrm>
          <a:custGeom>
            <a:avLst/>
            <a:gdLst/>
            <a:ahLst/>
            <a:cxnLst/>
            <a:rect l="l" t="t" r="r" b="b"/>
            <a:pathLst>
              <a:path w="463550" h="628650">
                <a:moveTo>
                  <a:pt x="134674" y="0"/>
                </a:moveTo>
                <a:lnTo>
                  <a:pt x="97645" y="15641"/>
                </a:lnTo>
                <a:lnTo>
                  <a:pt x="82022" y="54788"/>
                </a:lnTo>
                <a:lnTo>
                  <a:pt x="4966" y="491437"/>
                </a:lnTo>
                <a:lnTo>
                  <a:pt x="0" y="529135"/>
                </a:lnTo>
                <a:lnTo>
                  <a:pt x="611" y="538726"/>
                </a:lnTo>
                <a:lnTo>
                  <a:pt x="24248" y="572483"/>
                </a:lnTo>
                <a:lnTo>
                  <a:pt x="306408" y="626156"/>
                </a:lnTo>
                <a:lnTo>
                  <a:pt x="328846" y="628494"/>
                </a:lnTo>
                <a:lnTo>
                  <a:pt x="338437" y="627883"/>
                </a:lnTo>
                <a:lnTo>
                  <a:pt x="372194" y="604247"/>
                </a:lnTo>
                <a:lnTo>
                  <a:pt x="384291" y="558224"/>
                </a:lnTo>
                <a:lnTo>
                  <a:pt x="458555" y="137057"/>
                </a:lnTo>
                <a:lnTo>
                  <a:pt x="463522" y="99359"/>
                </a:lnTo>
                <a:lnTo>
                  <a:pt x="462911" y="89768"/>
                </a:lnTo>
                <a:lnTo>
                  <a:pt x="439274" y="56011"/>
                </a:lnTo>
                <a:lnTo>
                  <a:pt x="172355" y="4963"/>
                </a:lnTo>
                <a:lnTo>
                  <a:pt x="134674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3630" y="314274"/>
            <a:ext cx="3463290" cy="1082040"/>
          </a:xfrm>
          <a:custGeom>
            <a:avLst/>
            <a:gdLst/>
            <a:ahLst/>
            <a:cxnLst/>
            <a:rect l="l" t="t" r="r" b="b"/>
            <a:pathLst>
              <a:path w="3463290" h="1082040">
                <a:moveTo>
                  <a:pt x="3315514" y="0"/>
                </a:moveTo>
                <a:lnTo>
                  <a:pt x="97742" y="280816"/>
                </a:lnTo>
                <a:lnTo>
                  <a:pt x="46264" y="291675"/>
                </a:lnTo>
                <a:lnTo>
                  <a:pt x="9173" y="327134"/>
                </a:lnTo>
                <a:lnTo>
                  <a:pt x="0" y="375844"/>
                </a:lnTo>
                <a:lnTo>
                  <a:pt x="1038" y="395790"/>
                </a:lnTo>
                <a:lnTo>
                  <a:pt x="50178" y="958611"/>
                </a:lnTo>
                <a:lnTo>
                  <a:pt x="54948" y="1003902"/>
                </a:lnTo>
                <a:lnTo>
                  <a:pt x="72446" y="1050349"/>
                </a:lnTo>
                <a:lnTo>
                  <a:pt x="115132" y="1078830"/>
                </a:lnTo>
                <a:lnTo>
                  <a:pt x="147521" y="1081647"/>
                </a:lnTo>
                <a:lnTo>
                  <a:pt x="167468" y="1080608"/>
                </a:lnTo>
                <a:lnTo>
                  <a:pt x="3365292" y="800834"/>
                </a:lnTo>
                <a:lnTo>
                  <a:pt x="3416770" y="789974"/>
                </a:lnTo>
                <a:lnTo>
                  <a:pt x="3453861" y="754513"/>
                </a:lnTo>
                <a:lnTo>
                  <a:pt x="3463035" y="705806"/>
                </a:lnTo>
                <a:lnTo>
                  <a:pt x="3461996" y="685858"/>
                </a:lnTo>
                <a:lnTo>
                  <a:pt x="3412857" y="123042"/>
                </a:lnTo>
                <a:lnTo>
                  <a:pt x="3408087" y="77745"/>
                </a:lnTo>
                <a:lnTo>
                  <a:pt x="3390588" y="31303"/>
                </a:lnTo>
                <a:lnTo>
                  <a:pt x="3347903" y="2815"/>
                </a:lnTo>
                <a:lnTo>
                  <a:pt x="3315514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6614" y="441871"/>
            <a:ext cx="209201" cy="241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53019" y="408940"/>
            <a:ext cx="209201" cy="241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29425" y="376009"/>
            <a:ext cx="209200" cy="241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05830" y="343078"/>
            <a:ext cx="209202" cy="241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21510" y="306713"/>
            <a:ext cx="209202" cy="2419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97916" y="273782"/>
            <a:ext cx="209200" cy="241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74321" y="240840"/>
            <a:ext cx="209200" cy="2419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50727" y="207909"/>
            <a:ext cx="209202" cy="2419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4855283"/>
            <a:ext cx="3133725" cy="2634615"/>
          </a:xfrm>
          <a:custGeom>
            <a:avLst/>
            <a:gdLst/>
            <a:ahLst/>
            <a:cxnLst/>
            <a:rect l="l" t="t" r="r" b="b"/>
            <a:pathLst>
              <a:path w="3133725" h="2634615">
                <a:moveTo>
                  <a:pt x="2852796" y="437119"/>
                </a:moveTo>
                <a:lnTo>
                  <a:pt x="160281" y="437119"/>
                </a:lnTo>
                <a:lnTo>
                  <a:pt x="120745" y="444252"/>
                </a:lnTo>
                <a:lnTo>
                  <a:pt x="63966" y="458461"/>
                </a:lnTo>
                <a:lnTo>
                  <a:pt x="18797" y="484855"/>
                </a:lnTo>
                <a:lnTo>
                  <a:pt x="0" y="729187"/>
                </a:lnTo>
                <a:lnTo>
                  <a:pt x="303853" y="2452423"/>
                </a:lnTo>
                <a:lnTo>
                  <a:pt x="310985" y="2491959"/>
                </a:lnTo>
                <a:lnTo>
                  <a:pt x="325194" y="2548738"/>
                </a:lnTo>
                <a:lnTo>
                  <a:pt x="351588" y="2593908"/>
                </a:lnTo>
                <a:lnTo>
                  <a:pt x="396186" y="2625135"/>
                </a:lnTo>
                <a:lnTo>
                  <a:pt x="447644" y="2634491"/>
                </a:lnTo>
                <a:lnTo>
                  <a:pt x="474201" y="2632876"/>
                </a:lnTo>
                <a:lnTo>
                  <a:pt x="2990931" y="2190239"/>
                </a:lnTo>
                <a:lnTo>
                  <a:pt x="3047710" y="2176030"/>
                </a:lnTo>
                <a:lnTo>
                  <a:pt x="3092879" y="2149635"/>
                </a:lnTo>
                <a:lnTo>
                  <a:pt x="3124107" y="2105038"/>
                </a:lnTo>
                <a:lnTo>
                  <a:pt x="3133462" y="2053580"/>
                </a:lnTo>
                <a:lnTo>
                  <a:pt x="3131847" y="2027023"/>
                </a:lnTo>
                <a:lnTo>
                  <a:pt x="3127460" y="1995735"/>
                </a:lnTo>
                <a:lnTo>
                  <a:pt x="3120734" y="1956669"/>
                </a:lnTo>
                <a:lnTo>
                  <a:pt x="2852796" y="437119"/>
                </a:lnTo>
                <a:close/>
              </a:path>
              <a:path w="3133725" h="2634615">
                <a:moveTo>
                  <a:pt x="2664031" y="0"/>
                </a:moveTo>
                <a:lnTo>
                  <a:pt x="2637475" y="1615"/>
                </a:lnTo>
                <a:lnTo>
                  <a:pt x="2606187" y="6001"/>
                </a:lnTo>
                <a:lnTo>
                  <a:pt x="159372" y="437280"/>
                </a:lnTo>
                <a:lnTo>
                  <a:pt x="160281" y="437119"/>
                </a:lnTo>
                <a:lnTo>
                  <a:pt x="2852796" y="437119"/>
                </a:lnTo>
                <a:lnTo>
                  <a:pt x="2807823" y="182067"/>
                </a:lnTo>
                <a:lnTo>
                  <a:pt x="2800690" y="142531"/>
                </a:lnTo>
                <a:lnTo>
                  <a:pt x="2786481" y="85753"/>
                </a:lnTo>
                <a:lnTo>
                  <a:pt x="2760087" y="40583"/>
                </a:lnTo>
                <a:lnTo>
                  <a:pt x="2715490" y="9356"/>
                </a:lnTo>
                <a:lnTo>
                  <a:pt x="2688900" y="1588"/>
                </a:lnTo>
                <a:lnTo>
                  <a:pt x="266403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18541" y="5016865"/>
            <a:ext cx="351790" cy="398145"/>
          </a:xfrm>
          <a:custGeom>
            <a:avLst/>
            <a:gdLst/>
            <a:ahLst/>
            <a:cxnLst/>
            <a:rect l="l" t="t" r="r" b="b"/>
            <a:pathLst>
              <a:path w="351790" h="398145">
                <a:moveTo>
                  <a:pt x="264207" y="0"/>
                </a:moveTo>
                <a:lnTo>
                  <a:pt x="52005" y="36170"/>
                </a:lnTo>
                <a:lnTo>
                  <a:pt x="11604" y="49810"/>
                </a:lnTo>
                <a:lnTo>
                  <a:pt x="0" y="77277"/>
                </a:lnTo>
                <a:lnTo>
                  <a:pt x="461" y="84870"/>
                </a:lnTo>
                <a:lnTo>
                  <a:pt x="46043" y="345473"/>
                </a:lnTo>
                <a:lnTo>
                  <a:pt x="59693" y="385930"/>
                </a:lnTo>
                <a:lnTo>
                  <a:pt x="87160" y="397535"/>
                </a:lnTo>
                <a:lnTo>
                  <a:pt x="94754" y="397072"/>
                </a:lnTo>
                <a:lnTo>
                  <a:pt x="310612" y="359334"/>
                </a:lnTo>
                <a:lnTo>
                  <a:pt x="344922" y="341833"/>
                </a:lnTo>
                <a:lnTo>
                  <a:pt x="351368" y="320257"/>
                </a:lnTo>
                <a:lnTo>
                  <a:pt x="350906" y="312663"/>
                </a:lnTo>
                <a:lnTo>
                  <a:pt x="305324" y="52061"/>
                </a:lnTo>
                <a:lnTo>
                  <a:pt x="291674" y="11604"/>
                </a:lnTo>
                <a:lnTo>
                  <a:pt x="264207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07119" y="4913083"/>
            <a:ext cx="351790" cy="398145"/>
          </a:xfrm>
          <a:custGeom>
            <a:avLst/>
            <a:gdLst/>
            <a:ahLst/>
            <a:cxnLst/>
            <a:rect l="l" t="t" r="r" b="b"/>
            <a:pathLst>
              <a:path w="351790" h="398145">
                <a:moveTo>
                  <a:pt x="264208" y="0"/>
                </a:moveTo>
                <a:lnTo>
                  <a:pt x="52005" y="36170"/>
                </a:lnTo>
                <a:lnTo>
                  <a:pt x="11604" y="49810"/>
                </a:lnTo>
                <a:lnTo>
                  <a:pt x="0" y="77277"/>
                </a:lnTo>
                <a:lnTo>
                  <a:pt x="461" y="84870"/>
                </a:lnTo>
                <a:lnTo>
                  <a:pt x="46043" y="345474"/>
                </a:lnTo>
                <a:lnTo>
                  <a:pt x="59693" y="385930"/>
                </a:lnTo>
                <a:lnTo>
                  <a:pt x="87160" y="397535"/>
                </a:lnTo>
                <a:lnTo>
                  <a:pt x="94754" y="397073"/>
                </a:lnTo>
                <a:lnTo>
                  <a:pt x="310611" y="359334"/>
                </a:lnTo>
                <a:lnTo>
                  <a:pt x="344922" y="341833"/>
                </a:lnTo>
                <a:lnTo>
                  <a:pt x="351368" y="320257"/>
                </a:lnTo>
                <a:lnTo>
                  <a:pt x="350906" y="312664"/>
                </a:lnTo>
                <a:lnTo>
                  <a:pt x="305324" y="52061"/>
                </a:lnTo>
                <a:lnTo>
                  <a:pt x="291674" y="11604"/>
                </a:lnTo>
                <a:lnTo>
                  <a:pt x="26420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95696" y="4809301"/>
            <a:ext cx="351790" cy="398145"/>
          </a:xfrm>
          <a:custGeom>
            <a:avLst/>
            <a:gdLst/>
            <a:ahLst/>
            <a:cxnLst/>
            <a:rect l="l" t="t" r="r" b="b"/>
            <a:pathLst>
              <a:path w="351789" h="398145">
                <a:moveTo>
                  <a:pt x="302307" y="36161"/>
                </a:moveTo>
                <a:lnTo>
                  <a:pt x="52060" y="36161"/>
                </a:lnTo>
                <a:lnTo>
                  <a:pt x="40755" y="38200"/>
                </a:lnTo>
                <a:lnTo>
                  <a:pt x="6445" y="55700"/>
                </a:lnTo>
                <a:lnTo>
                  <a:pt x="0" y="77277"/>
                </a:lnTo>
                <a:lnTo>
                  <a:pt x="462" y="84870"/>
                </a:lnTo>
                <a:lnTo>
                  <a:pt x="46044" y="345474"/>
                </a:lnTo>
                <a:lnTo>
                  <a:pt x="59693" y="385930"/>
                </a:lnTo>
                <a:lnTo>
                  <a:pt x="87160" y="397535"/>
                </a:lnTo>
                <a:lnTo>
                  <a:pt x="94753" y="397073"/>
                </a:lnTo>
                <a:lnTo>
                  <a:pt x="310611" y="359334"/>
                </a:lnTo>
                <a:lnTo>
                  <a:pt x="344922" y="341834"/>
                </a:lnTo>
                <a:lnTo>
                  <a:pt x="351368" y="320258"/>
                </a:lnTo>
                <a:lnTo>
                  <a:pt x="350906" y="312664"/>
                </a:lnTo>
                <a:lnTo>
                  <a:pt x="305324" y="52061"/>
                </a:lnTo>
                <a:lnTo>
                  <a:pt x="302307" y="36161"/>
                </a:lnTo>
                <a:close/>
              </a:path>
              <a:path w="351789" h="398145">
                <a:moveTo>
                  <a:pt x="264208" y="0"/>
                </a:moveTo>
                <a:lnTo>
                  <a:pt x="256614" y="461"/>
                </a:lnTo>
                <a:lnTo>
                  <a:pt x="247667" y="1716"/>
                </a:lnTo>
                <a:lnTo>
                  <a:pt x="51801" y="36206"/>
                </a:lnTo>
                <a:lnTo>
                  <a:pt x="52060" y="36161"/>
                </a:lnTo>
                <a:lnTo>
                  <a:pt x="302307" y="36161"/>
                </a:lnTo>
                <a:lnTo>
                  <a:pt x="278922" y="2675"/>
                </a:lnTo>
                <a:lnTo>
                  <a:pt x="271319" y="454"/>
                </a:lnTo>
                <a:lnTo>
                  <a:pt x="26420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084273" y="4705518"/>
            <a:ext cx="351790" cy="398145"/>
          </a:xfrm>
          <a:custGeom>
            <a:avLst/>
            <a:gdLst/>
            <a:ahLst/>
            <a:cxnLst/>
            <a:rect l="l" t="t" r="r" b="b"/>
            <a:pathLst>
              <a:path w="351789" h="398145">
                <a:moveTo>
                  <a:pt x="264207" y="0"/>
                </a:moveTo>
                <a:lnTo>
                  <a:pt x="51991" y="36173"/>
                </a:lnTo>
                <a:lnTo>
                  <a:pt x="11604" y="49810"/>
                </a:lnTo>
                <a:lnTo>
                  <a:pt x="0" y="77277"/>
                </a:lnTo>
                <a:lnTo>
                  <a:pt x="461" y="84870"/>
                </a:lnTo>
                <a:lnTo>
                  <a:pt x="46043" y="345474"/>
                </a:lnTo>
                <a:lnTo>
                  <a:pt x="59693" y="385930"/>
                </a:lnTo>
                <a:lnTo>
                  <a:pt x="87160" y="397535"/>
                </a:lnTo>
                <a:lnTo>
                  <a:pt x="94754" y="397073"/>
                </a:lnTo>
                <a:lnTo>
                  <a:pt x="310612" y="359334"/>
                </a:lnTo>
                <a:lnTo>
                  <a:pt x="344922" y="341834"/>
                </a:lnTo>
                <a:lnTo>
                  <a:pt x="351367" y="320258"/>
                </a:lnTo>
                <a:lnTo>
                  <a:pt x="350906" y="312664"/>
                </a:lnTo>
                <a:lnTo>
                  <a:pt x="305324" y="52061"/>
                </a:lnTo>
                <a:lnTo>
                  <a:pt x="291674" y="11604"/>
                </a:lnTo>
                <a:lnTo>
                  <a:pt x="264207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74259" y="8356120"/>
            <a:ext cx="1840864" cy="962025"/>
          </a:xfrm>
          <a:custGeom>
            <a:avLst/>
            <a:gdLst/>
            <a:ahLst/>
            <a:cxnLst/>
            <a:rect l="l" t="t" r="r" b="b"/>
            <a:pathLst>
              <a:path w="1840864" h="962025">
                <a:moveTo>
                  <a:pt x="1600316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27201" y="4963"/>
                </a:lnTo>
                <a:lnTo>
                  <a:pt x="70464" y="25949"/>
                </a:lnTo>
                <a:lnTo>
                  <a:pt x="25950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6"/>
                </a:lnTo>
                <a:lnTo>
                  <a:pt x="4" y="721586"/>
                </a:lnTo>
                <a:lnTo>
                  <a:pt x="183" y="766972"/>
                </a:lnTo>
                <a:lnTo>
                  <a:pt x="4967" y="834498"/>
                </a:lnTo>
                <a:lnTo>
                  <a:pt x="25950" y="891218"/>
                </a:lnTo>
                <a:lnTo>
                  <a:pt x="70464" y="935733"/>
                </a:lnTo>
                <a:lnTo>
                  <a:pt x="127184" y="956719"/>
                </a:lnTo>
                <a:lnTo>
                  <a:pt x="194260" y="961498"/>
                </a:lnTo>
                <a:lnTo>
                  <a:pt x="240097" y="961682"/>
                </a:lnTo>
                <a:lnTo>
                  <a:pt x="1599249" y="961682"/>
                </a:lnTo>
                <a:lnTo>
                  <a:pt x="1645702" y="961498"/>
                </a:lnTo>
                <a:lnTo>
                  <a:pt x="1713212" y="956719"/>
                </a:lnTo>
                <a:lnTo>
                  <a:pt x="1769948" y="935733"/>
                </a:lnTo>
                <a:lnTo>
                  <a:pt x="1814463" y="891218"/>
                </a:lnTo>
                <a:lnTo>
                  <a:pt x="1835452" y="834481"/>
                </a:lnTo>
                <a:lnTo>
                  <a:pt x="1840229" y="767422"/>
                </a:lnTo>
                <a:lnTo>
                  <a:pt x="1840413" y="721586"/>
                </a:lnTo>
                <a:lnTo>
                  <a:pt x="1840409" y="240096"/>
                </a:lnTo>
                <a:lnTo>
                  <a:pt x="1840229" y="194710"/>
                </a:lnTo>
                <a:lnTo>
                  <a:pt x="1835446" y="127184"/>
                </a:lnTo>
                <a:lnTo>
                  <a:pt x="1814463" y="70464"/>
                </a:lnTo>
                <a:lnTo>
                  <a:pt x="1769948" y="25949"/>
                </a:lnTo>
                <a:lnTo>
                  <a:pt x="1713229" y="4963"/>
                </a:lnTo>
                <a:lnTo>
                  <a:pt x="1646153" y="183"/>
                </a:lnTo>
                <a:lnTo>
                  <a:pt x="160031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75697" y="8123399"/>
            <a:ext cx="385445" cy="588645"/>
          </a:xfrm>
          <a:custGeom>
            <a:avLst/>
            <a:gdLst/>
            <a:ahLst/>
            <a:cxnLst/>
            <a:rect l="l" t="t" r="r" b="b"/>
            <a:pathLst>
              <a:path w="385444" h="588645">
                <a:moveTo>
                  <a:pt x="305065" y="0"/>
                </a:moveTo>
                <a:lnTo>
                  <a:pt x="80326" y="0"/>
                </a:lnTo>
                <a:lnTo>
                  <a:pt x="64842" y="61"/>
                </a:lnTo>
                <a:lnTo>
                  <a:pt x="23427" y="8650"/>
                </a:lnTo>
                <a:lnTo>
                  <a:pt x="1592" y="42400"/>
                </a:lnTo>
                <a:lnTo>
                  <a:pt x="0" y="64754"/>
                </a:lnTo>
                <a:lnTo>
                  <a:pt x="5" y="523784"/>
                </a:lnTo>
                <a:lnTo>
                  <a:pt x="8588" y="565049"/>
                </a:lnTo>
                <a:lnTo>
                  <a:pt x="42333" y="586883"/>
                </a:lnTo>
                <a:lnTo>
                  <a:pt x="79970" y="588538"/>
                </a:lnTo>
                <a:lnTo>
                  <a:pt x="304710" y="588538"/>
                </a:lnTo>
                <a:lnTo>
                  <a:pt x="352036" y="584616"/>
                </a:lnTo>
                <a:lnTo>
                  <a:pt x="381176" y="555476"/>
                </a:lnTo>
                <a:lnTo>
                  <a:pt x="385037" y="523784"/>
                </a:lnTo>
                <a:lnTo>
                  <a:pt x="385032" y="64754"/>
                </a:lnTo>
                <a:lnTo>
                  <a:pt x="376448" y="23488"/>
                </a:lnTo>
                <a:lnTo>
                  <a:pt x="342703" y="1654"/>
                </a:lnTo>
                <a:lnTo>
                  <a:pt x="305065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01948" y="8123399"/>
            <a:ext cx="385445" cy="588645"/>
          </a:xfrm>
          <a:custGeom>
            <a:avLst/>
            <a:gdLst/>
            <a:ahLst/>
            <a:cxnLst/>
            <a:rect l="l" t="t" r="r" b="b"/>
            <a:pathLst>
              <a:path w="385444" h="588645">
                <a:moveTo>
                  <a:pt x="305066" y="0"/>
                </a:moveTo>
                <a:lnTo>
                  <a:pt x="80327" y="0"/>
                </a:lnTo>
                <a:lnTo>
                  <a:pt x="64842" y="61"/>
                </a:lnTo>
                <a:lnTo>
                  <a:pt x="23427" y="8650"/>
                </a:lnTo>
                <a:lnTo>
                  <a:pt x="1592" y="42400"/>
                </a:lnTo>
                <a:lnTo>
                  <a:pt x="0" y="64754"/>
                </a:lnTo>
                <a:lnTo>
                  <a:pt x="5" y="523784"/>
                </a:lnTo>
                <a:lnTo>
                  <a:pt x="8589" y="565049"/>
                </a:lnTo>
                <a:lnTo>
                  <a:pt x="42333" y="586883"/>
                </a:lnTo>
                <a:lnTo>
                  <a:pt x="79971" y="588538"/>
                </a:lnTo>
                <a:lnTo>
                  <a:pt x="304710" y="588538"/>
                </a:lnTo>
                <a:lnTo>
                  <a:pt x="352036" y="584616"/>
                </a:lnTo>
                <a:lnTo>
                  <a:pt x="381177" y="555476"/>
                </a:lnTo>
                <a:lnTo>
                  <a:pt x="385037" y="523784"/>
                </a:lnTo>
                <a:lnTo>
                  <a:pt x="385032" y="64754"/>
                </a:lnTo>
                <a:lnTo>
                  <a:pt x="376448" y="23488"/>
                </a:lnTo>
                <a:lnTo>
                  <a:pt x="342703" y="1654"/>
                </a:lnTo>
                <a:lnTo>
                  <a:pt x="30506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28200" y="8123399"/>
            <a:ext cx="385445" cy="588645"/>
          </a:xfrm>
          <a:custGeom>
            <a:avLst/>
            <a:gdLst/>
            <a:ahLst/>
            <a:cxnLst/>
            <a:rect l="l" t="t" r="r" b="b"/>
            <a:pathLst>
              <a:path w="385444" h="588645">
                <a:moveTo>
                  <a:pt x="305065" y="0"/>
                </a:moveTo>
                <a:lnTo>
                  <a:pt x="80326" y="0"/>
                </a:lnTo>
                <a:lnTo>
                  <a:pt x="64842" y="61"/>
                </a:lnTo>
                <a:lnTo>
                  <a:pt x="23427" y="8650"/>
                </a:lnTo>
                <a:lnTo>
                  <a:pt x="1592" y="42400"/>
                </a:lnTo>
                <a:lnTo>
                  <a:pt x="0" y="64754"/>
                </a:lnTo>
                <a:lnTo>
                  <a:pt x="5" y="523784"/>
                </a:lnTo>
                <a:lnTo>
                  <a:pt x="8588" y="565049"/>
                </a:lnTo>
                <a:lnTo>
                  <a:pt x="42333" y="586883"/>
                </a:lnTo>
                <a:lnTo>
                  <a:pt x="79970" y="588538"/>
                </a:lnTo>
                <a:lnTo>
                  <a:pt x="304710" y="588538"/>
                </a:lnTo>
                <a:lnTo>
                  <a:pt x="352036" y="584616"/>
                </a:lnTo>
                <a:lnTo>
                  <a:pt x="381176" y="555476"/>
                </a:lnTo>
                <a:lnTo>
                  <a:pt x="385037" y="523784"/>
                </a:lnTo>
                <a:lnTo>
                  <a:pt x="385032" y="64754"/>
                </a:lnTo>
                <a:lnTo>
                  <a:pt x="376448" y="23488"/>
                </a:lnTo>
                <a:lnTo>
                  <a:pt x="342703" y="1654"/>
                </a:lnTo>
                <a:lnTo>
                  <a:pt x="305065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6516188" y="826613"/>
            <a:ext cx="2874010" cy="2229485"/>
          </a:xfrm>
          <a:custGeom>
            <a:avLst/>
            <a:gdLst/>
            <a:ahLst/>
            <a:cxnLst/>
            <a:rect l="l" t="t" r="r" b="b"/>
            <a:pathLst>
              <a:path w="2874009" h="2229485">
                <a:moveTo>
                  <a:pt x="2665332" y="0"/>
                </a:moveTo>
                <a:lnTo>
                  <a:pt x="209574" y="0"/>
                </a:lnTo>
                <a:lnTo>
                  <a:pt x="169208" y="159"/>
                </a:lnTo>
                <a:lnTo>
                  <a:pt x="110542" y="4311"/>
                </a:lnTo>
                <a:lnTo>
                  <a:pt x="61237" y="22545"/>
                </a:lnTo>
                <a:lnTo>
                  <a:pt x="22554" y="61228"/>
                </a:lnTo>
                <a:lnTo>
                  <a:pt x="4314" y="110531"/>
                </a:lnTo>
                <a:lnTo>
                  <a:pt x="158" y="169196"/>
                </a:lnTo>
                <a:lnTo>
                  <a:pt x="0" y="208637"/>
                </a:lnTo>
                <a:lnTo>
                  <a:pt x="3" y="2020235"/>
                </a:lnTo>
                <a:lnTo>
                  <a:pt x="173" y="2060067"/>
                </a:lnTo>
                <a:lnTo>
                  <a:pt x="4319" y="2118355"/>
                </a:lnTo>
                <a:lnTo>
                  <a:pt x="22554" y="2167644"/>
                </a:lnTo>
                <a:lnTo>
                  <a:pt x="61237" y="2206326"/>
                </a:lnTo>
                <a:lnTo>
                  <a:pt x="110527" y="2224564"/>
                </a:lnTo>
                <a:lnTo>
                  <a:pt x="168815" y="2228717"/>
                </a:lnTo>
                <a:lnTo>
                  <a:pt x="208642" y="2228877"/>
                </a:lnTo>
                <a:lnTo>
                  <a:pt x="2664400" y="2228877"/>
                </a:lnTo>
                <a:lnTo>
                  <a:pt x="2704771" y="2228717"/>
                </a:lnTo>
                <a:lnTo>
                  <a:pt x="2763434" y="2224564"/>
                </a:lnTo>
                <a:lnTo>
                  <a:pt x="2812737" y="2206326"/>
                </a:lnTo>
                <a:lnTo>
                  <a:pt x="2851420" y="2167644"/>
                </a:lnTo>
                <a:lnTo>
                  <a:pt x="2869661" y="2118340"/>
                </a:lnTo>
                <a:lnTo>
                  <a:pt x="2873817" y="2059675"/>
                </a:lnTo>
                <a:lnTo>
                  <a:pt x="2873975" y="2020235"/>
                </a:lnTo>
                <a:lnTo>
                  <a:pt x="2873971" y="208637"/>
                </a:lnTo>
                <a:lnTo>
                  <a:pt x="2873801" y="168805"/>
                </a:lnTo>
                <a:lnTo>
                  <a:pt x="2869655" y="110517"/>
                </a:lnTo>
                <a:lnTo>
                  <a:pt x="2851420" y="61228"/>
                </a:lnTo>
                <a:lnTo>
                  <a:pt x="2812737" y="22545"/>
                </a:lnTo>
                <a:lnTo>
                  <a:pt x="2763448" y="4311"/>
                </a:lnTo>
                <a:lnTo>
                  <a:pt x="2736890" y="1277"/>
                </a:lnTo>
                <a:lnTo>
                  <a:pt x="2705164" y="159"/>
                </a:lnTo>
                <a:lnTo>
                  <a:pt x="2665332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915772" y="626431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72" y="0"/>
                </a:moveTo>
                <a:lnTo>
                  <a:pt x="59879" y="0"/>
                </a:lnTo>
                <a:lnTo>
                  <a:pt x="48340" y="45"/>
                </a:lnTo>
                <a:lnTo>
                  <a:pt x="11337" y="11372"/>
                </a:lnTo>
                <a:lnTo>
                  <a:pt x="0" y="48266"/>
                </a:lnTo>
                <a:lnTo>
                  <a:pt x="3" y="316685"/>
                </a:lnTo>
                <a:lnTo>
                  <a:pt x="11337" y="353579"/>
                </a:lnTo>
                <a:lnTo>
                  <a:pt x="48229" y="364910"/>
                </a:lnTo>
                <a:lnTo>
                  <a:pt x="59617" y="364956"/>
                </a:lnTo>
                <a:lnTo>
                  <a:pt x="247800" y="364956"/>
                </a:lnTo>
                <a:lnTo>
                  <a:pt x="290221" y="358508"/>
                </a:lnTo>
                <a:lnTo>
                  <a:pt x="307679" y="316685"/>
                </a:lnTo>
                <a:lnTo>
                  <a:pt x="307675" y="48266"/>
                </a:lnTo>
                <a:lnTo>
                  <a:pt x="296352" y="11372"/>
                </a:lnTo>
                <a:lnTo>
                  <a:pt x="259459" y="45"/>
                </a:lnTo>
                <a:lnTo>
                  <a:pt x="248072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516318" y="626431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1" y="0"/>
                </a:moveTo>
                <a:lnTo>
                  <a:pt x="59879" y="0"/>
                </a:lnTo>
                <a:lnTo>
                  <a:pt x="48335" y="45"/>
                </a:lnTo>
                <a:lnTo>
                  <a:pt x="11327" y="11372"/>
                </a:lnTo>
                <a:lnTo>
                  <a:pt x="0" y="48266"/>
                </a:lnTo>
                <a:lnTo>
                  <a:pt x="3" y="316685"/>
                </a:lnTo>
                <a:lnTo>
                  <a:pt x="11327" y="353579"/>
                </a:lnTo>
                <a:lnTo>
                  <a:pt x="48221" y="364910"/>
                </a:lnTo>
                <a:lnTo>
                  <a:pt x="59606" y="364956"/>
                </a:lnTo>
                <a:lnTo>
                  <a:pt x="247800" y="364956"/>
                </a:lnTo>
                <a:lnTo>
                  <a:pt x="290212" y="358508"/>
                </a:lnTo>
                <a:lnTo>
                  <a:pt x="307679" y="316685"/>
                </a:lnTo>
                <a:lnTo>
                  <a:pt x="307675" y="48266"/>
                </a:lnTo>
                <a:lnTo>
                  <a:pt x="296345" y="11372"/>
                </a:lnTo>
                <a:lnTo>
                  <a:pt x="259449" y="45"/>
                </a:lnTo>
                <a:lnTo>
                  <a:pt x="248061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116855" y="626431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1" y="0"/>
                </a:moveTo>
                <a:lnTo>
                  <a:pt x="59879" y="0"/>
                </a:lnTo>
                <a:lnTo>
                  <a:pt x="48336" y="45"/>
                </a:lnTo>
                <a:lnTo>
                  <a:pt x="11332" y="11372"/>
                </a:lnTo>
                <a:lnTo>
                  <a:pt x="0" y="48266"/>
                </a:lnTo>
                <a:lnTo>
                  <a:pt x="3" y="316685"/>
                </a:lnTo>
                <a:lnTo>
                  <a:pt x="11332" y="353579"/>
                </a:lnTo>
                <a:lnTo>
                  <a:pt x="48225" y="364910"/>
                </a:lnTo>
                <a:lnTo>
                  <a:pt x="59617" y="364956"/>
                </a:lnTo>
                <a:lnTo>
                  <a:pt x="247800" y="364956"/>
                </a:lnTo>
                <a:lnTo>
                  <a:pt x="290213" y="358508"/>
                </a:lnTo>
                <a:lnTo>
                  <a:pt x="307679" y="316685"/>
                </a:lnTo>
                <a:lnTo>
                  <a:pt x="307675" y="48266"/>
                </a:lnTo>
                <a:lnTo>
                  <a:pt x="296347" y="11372"/>
                </a:lnTo>
                <a:lnTo>
                  <a:pt x="259453" y="45"/>
                </a:lnTo>
                <a:lnTo>
                  <a:pt x="248061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8717392" y="626431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72" y="0"/>
                </a:moveTo>
                <a:lnTo>
                  <a:pt x="59879" y="0"/>
                </a:lnTo>
                <a:lnTo>
                  <a:pt x="48340" y="45"/>
                </a:lnTo>
                <a:lnTo>
                  <a:pt x="11333" y="11372"/>
                </a:lnTo>
                <a:lnTo>
                  <a:pt x="0" y="48266"/>
                </a:lnTo>
                <a:lnTo>
                  <a:pt x="3" y="316685"/>
                </a:lnTo>
                <a:lnTo>
                  <a:pt x="11333" y="353579"/>
                </a:lnTo>
                <a:lnTo>
                  <a:pt x="48229" y="364910"/>
                </a:lnTo>
                <a:lnTo>
                  <a:pt x="59617" y="364956"/>
                </a:lnTo>
                <a:lnTo>
                  <a:pt x="247800" y="364956"/>
                </a:lnTo>
                <a:lnTo>
                  <a:pt x="290217" y="358508"/>
                </a:lnTo>
                <a:lnTo>
                  <a:pt x="307679" y="316685"/>
                </a:lnTo>
                <a:lnTo>
                  <a:pt x="307675" y="48266"/>
                </a:lnTo>
                <a:lnTo>
                  <a:pt x="296350" y="11372"/>
                </a:lnTo>
                <a:lnTo>
                  <a:pt x="259458" y="45"/>
                </a:lnTo>
                <a:lnTo>
                  <a:pt x="248072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6290121" y="3988392"/>
            <a:ext cx="2980690" cy="1682750"/>
          </a:xfrm>
          <a:custGeom>
            <a:avLst/>
            <a:gdLst/>
            <a:ahLst/>
            <a:cxnLst/>
            <a:rect l="l" t="t" r="r" b="b"/>
            <a:pathLst>
              <a:path w="2980690" h="1682750">
                <a:moveTo>
                  <a:pt x="317121" y="0"/>
                </a:moveTo>
                <a:lnTo>
                  <a:pt x="264642" y="16545"/>
                </a:lnTo>
                <a:lnTo>
                  <a:pt x="224076" y="53716"/>
                </a:lnTo>
                <a:lnTo>
                  <a:pt x="202263" y="100559"/>
                </a:lnTo>
                <a:lnTo>
                  <a:pt x="182507" y="169349"/>
                </a:lnTo>
                <a:lnTo>
                  <a:pt x="22051" y="768170"/>
                </a:lnTo>
                <a:lnTo>
                  <a:pt x="11760" y="807203"/>
                </a:lnTo>
                <a:lnTo>
                  <a:pt x="590" y="864944"/>
                </a:lnTo>
                <a:lnTo>
                  <a:pt x="0" y="889991"/>
                </a:lnTo>
                <a:lnTo>
                  <a:pt x="5448" y="917288"/>
                </a:lnTo>
                <a:lnTo>
                  <a:pt x="32800" y="964665"/>
                </a:lnTo>
                <a:lnTo>
                  <a:pt x="75686" y="995037"/>
                </a:lnTo>
                <a:lnTo>
                  <a:pt x="130912" y="1014135"/>
                </a:lnTo>
                <a:lnTo>
                  <a:pt x="2580460" y="1670490"/>
                </a:lnTo>
                <a:lnTo>
                  <a:pt x="2638201" y="1681662"/>
                </a:lnTo>
                <a:lnTo>
                  <a:pt x="2663248" y="1682253"/>
                </a:lnTo>
                <a:lnTo>
                  <a:pt x="2690548" y="1676806"/>
                </a:lnTo>
                <a:lnTo>
                  <a:pt x="2737927" y="1649454"/>
                </a:lnTo>
                <a:lnTo>
                  <a:pt x="2768296" y="1606565"/>
                </a:lnTo>
                <a:lnTo>
                  <a:pt x="2787395" y="1551337"/>
                </a:lnTo>
                <a:lnTo>
                  <a:pt x="2797862" y="1512904"/>
                </a:lnTo>
                <a:lnTo>
                  <a:pt x="2958307" y="914084"/>
                </a:lnTo>
                <a:lnTo>
                  <a:pt x="2968604" y="875050"/>
                </a:lnTo>
                <a:lnTo>
                  <a:pt x="2979779" y="817309"/>
                </a:lnTo>
                <a:lnTo>
                  <a:pt x="2980369" y="792262"/>
                </a:lnTo>
                <a:lnTo>
                  <a:pt x="2974921" y="764965"/>
                </a:lnTo>
                <a:lnTo>
                  <a:pt x="2947569" y="717588"/>
                </a:lnTo>
                <a:lnTo>
                  <a:pt x="2904679" y="687216"/>
                </a:lnTo>
                <a:lnTo>
                  <a:pt x="2849455" y="668117"/>
                </a:lnTo>
                <a:lnTo>
                  <a:pt x="399903" y="11763"/>
                </a:lnTo>
                <a:lnTo>
                  <a:pt x="342163" y="592"/>
                </a:lnTo>
                <a:lnTo>
                  <a:pt x="31712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6879109" y="3875461"/>
            <a:ext cx="373380" cy="414020"/>
          </a:xfrm>
          <a:custGeom>
            <a:avLst/>
            <a:gdLst/>
            <a:ahLst/>
            <a:cxnLst/>
            <a:rect l="l" t="t" r="r" b="b"/>
            <a:pathLst>
              <a:path w="373380" h="414020">
                <a:moveTo>
                  <a:pt x="108300" y="0"/>
                </a:moveTo>
                <a:lnTo>
                  <a:pt x="75463" y="28754"/>
                </a:lnTo>
                <a:lnTo>
                  <a:pt x="6303" y="285437"/>
                </a:lnTo>
                <a:lnTo>
                  <a:pt x="0" y="320270"/>
                </a:lnTo>
                <a:lnTo>
                  <a:pt x="1556" y="328076"/>
                </a:lnTo>
                <a:lnTo>
                  <a:pt x="37437" y="355769"/>
                </a:lnTo>
                <a:lnTo>
                  <a:pt x="241357" y="410410"/>
                </a:lnTo>
                <a:lnTo>
                  <a:pt x="265028" y="413773"/>
                </a:lnTo>
                <a:lnTo>
                  <a:pt x="272834" y="412216"/>
                </a:lnTo>
                <a:lnTo>
                  <a:pt x="300527" y="376339"/>
                </a:lnTo>
                <a:lnTo>
                  <a:pt x="367025" y="128337"/>
                </a:lnTo>
                <a:lnTo>
                  <a:pt x="373339" y="93502"/>
                </a:lnTo>
                <a:lnTo>
                  <a:pt x="371778" y="85697"/>
                </a:lnTo>
                <a:lnTo>
                  <a:pt x="335901" y="58004"/>
                </a:lnTo>
                <a:lnTo>
                  <a:pt x="143139" y="6306"/>
                </a:lnTo>
                <a:lnTo>
                  <a:pt x="108300" y="0"/>
                </a:lnTo>
                <a:close/>
              </a:path>
              <a:path w="373380" h="414020">
                <a:moveTo>
                  <a:pt x="142885" y="6238"/>
                </a:moveTo>
                <a:lnTo>
                  <a:pt x="143137" y="6306"/>
                </a:lnTo>
                <a:lnTo>
                  <a:pt x="142885" y="6238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459185" y="4030891"/>
            <a:ext cx="373380" cy="414020"/>
          </a:xfrm>
          <a:custGeom>
            <a:avLst/>
            <a:gdLst/>
            <a:ahLst/>
            <a:cxnLst/>
            <a:rect l="l" t="t" r="r" b="b"/>
            <a:pathLst>
              <a:path w="373380" h="414020">
                <a:moveTo>
                  <a:pt x="108310" y="0"/>
                </a:moveTo>
                <a:lnTo>
                  <a:pt x="75463" y="28754"/>
                </a:lnTo>
                <a:lnTo>
                  <a:pt x="6313" y="285437"/>
                </a:lnTo>
                <a:lnTo>
                  <a:pt x="0" y="320271"/>
                </a:lnTo>
                <a:lnTo>
                  <a:pt x="1560" y="328077"/>
                </a:lnTo>
                <a:lnTo>
                  <a:pt x="37437" y="355769"/>
                </a:lnTo>
                <a:lnTo>
                  <a:pt x="241361" y="410411"/>
                </a:lnTo>
                <a:lnTo>
                  <a:pt x="265028" y="413774"/>
                </a:lnTo>
                <a:lnTo>
                  <a:pt x="272834" y="412217"/>
                </a:lnTo>
                <a:lnTo>
                  <a:pt x="300531" y="376339"/>
                </a:lnTo>
                <a:lnTo>
                  <a:pt x="367025" y="128337"/>
                </a:lnTo>
                <a:lnTo>
                  <a:pt x="373339" y="93503"/>
                </a:lnTo>
                <a:lnTo>
                  <a:pt x="371778" y="85698"/>
                </a:lnTo>
                <a:lnTo>
                  <a:pt x="335901" y="58005"/>
                </a:lnTo>
                <a:lnTo>
                  <a:pt x="143143" y="6307"/>
                </a:lnTo>
                <a:lnTo>
                  <a:pt x="108310" y="0"/>
                </a:lnTo>
                <a:close/>
              </a:path>
              <a:path w="373380" h="414020">
                <a:moveTo>
                  <a:pt x="142885" y="6238"/>
                </a:moveTo>
                <a:lnTo>
                  <a:pt x="143137" y="6307"/>
                </a:lnTo>
                <a:lnTo>
                  <a:pt x="142885" y="6238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039261" y="4186323"/>
            <a:ext cx="373380" cy="414020"/>
          </a:xfrm>
          <a:custGeom>
            <a:avLst/>
            <a:gdLst/>
            <a:ahLst/>
            <a:cxnLst/>
            <a:rect l="l" t="t" r="r" b="b"/>
            <a:pathLst>
              <a:path w="373380" h="414020">
                <a:moveTo>
                  <a:pt x="108310" y="0"/>
                </a:moveTo>
                <a:lnTo>
                  <a:pt x="75463" y="28753"/>
                </a:lnTo>
                <a:lnTo>
                  <a:pt x="6313" y="285436"/>
                </a:lnTo>
                <a:lnTo>
                  <a:pt x="0" y="320270"/>
                </a:lnTo>
                <a:lnTo>
                  <a:pt x="1560" y="328076"/>
                </a:lnTo>
                <a:lnTo>
                  <a:pt x="37437" y="355769"/>
                </a:lnTo>
                <a:lnTo>
                  <a:pt x="241361" y="410410"/>
                </a:lnTo>
                <a:lnTo>
                  <a:pt x="265028" y="413773"/>
                </a:lnTo>
                <a:lnTo>
                  <a:pt x="272834" y="412216"/>
                </a:lnTo>
                <a:lnTo>
                  <a:pt x="300531" y="376339"/>
                </a:lnTo>
                <a:lnTo>
                  <a:pt x="367025" y="128336"/>
                </a:lnTo>
                <a:lnTo>
                  <a:pt x="373339" y="93502"/>
                </a:lnTo>
                <a:lnTo>
                  <a:pt x="371778" y="85697"/>
                </a:lnTo>
                <a:lnTo>
                  <a:pt x="335901" y="58004"/>
                </a:lnTo>
                <a:lnTo>
                  <a:pt x="143143" y="6306"/>
                </a:lnTo>
                <a:lnTo>
                  <a:pt x="108310" y="0"/>
                </a:lnTo>
                <a:close/>
              </a:path>
              <a:path w="373380" h="414020">
                <a:moveTo>
                  <a:pt x="142885" y="6237"/>
                </a:moveTo>
                <a:lnTo>
                  <a:pt x="143137" y="6306"/>
                </a:lnTo>
                <a:lnTo>
                  <a:pt x="142885" y="6237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619339" y="4341754"/>
            <a:ext cx="373380" cy="414020"/>
          </a:xfrm>
          <a:custGeom>
            <a:avLst/>
            <a:gdLst/>
            <a:ahLst/>
            <a:cxnLst/>
            <a:rect l="l" t="t" r="r" b="b"/>
            <a:pathLst>
              <a:path w="373380" h="414020">
                <a:moveTo>
                  <a:pt x="108310" y="0"/>
                </a:moveTo>
                <a:lnTo>
                  <a:pt x="75463" y="28754"/>
                </a:lnTo>
                <a:lnTo>
                  <a:pt x="6313" y="285436"/>
                </a:lnTo>
                <a:lnTo>
                  <a:pt x="0" y="320270"/>
                </a:lnTo>
                <a:lnTo>
                  <a:pt x="1560" y="328076"/>
                </a:lnTo>
                <a:lnTo>
                  <a:pt x="37437" y="355769"/>
                </a:lnTo>
                <a:lnTo>
                  <a:pt x="241361" y="410410"/>
                </a:lnTo>
                <a:lnTo>
                  <a:pt x="265028" y="413773"/>
                </a:lnTo>
                <a:lnTo>
                  <a:pt x="272834" y="412216"/>
                </a:lnTo>
                <a:lnTo>
                  <a:pt x="300531" y="376339"/>
                </a:lnTo>
                <a:lnTo>
                  <a:pt x="367025" y="128337"/>
                </a:lnTo>
                <a:lnTo>
                  <a:pt x="373339" y="93502"/>
                </a:lnTo>
                <a:lnTo>
                  <a:pt x="371778" y="85697"/>
                </a:lnTo>
                <a:lnTo>
                  <a:pt x="335901" y="58004"/>
                </a:lnTo>
                <a:lnTo>
                  <a:pt x="143139" y="6306"/>
                </a:lnTo>
                <a:lnTo>
                  <a:pt x="108310" y="0"/>
                </a:lnTo>
                <a:close/>
              </a:path>
              <a:path w="373380" h="414020">
                <a:moveTo>
                  <a:pt x="142885" y="6238"/>
                </a:moveTo>
                <a:lnTo>
                  <a:pt x="143137" y="6306"/>
                </a:lnTo>
                <a:lnTo>
                  <a:pt x="142885" y="6238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253469" y="9163918"/>
            <a:ext cx="2533015" cy="1964689"/>
          </a:xfrm>
          <a:custGeom>
            <a:avLst/>
            <a:gdLst/>
            <a:ahLst/>
            <a:cxnLst/>
            <a:rect l="l" t="t" r="r" b="b"/>
            <a:pathLst>
              <a:path w="2533015" h="1964690">
                <a:moveTo>
                  <a:pt x="2348942" y="0"/>
                </a:moveTo>
                <a:lnTo>
                  <a:pt x="184692" y="0"/>
                </a:lnTo>
                <a:lnTo>
                  <a:pt x="149116" y="140"/>
                </a:lnTo>
                <a:lnTo>
                  <a:pt x="97415" y="3801"/>
                </a:lnTo>
                <a:lnTo>
                  <a:pt x="53964" y="19873"/>
                </a:lnTo>
                <a:lnTo>
                  <a:pt x="19873" y="53964"/>
                </a:lnTo>
                <a:lnTo>
                  <a:pt x="3799" y="97415"/>
                </a:lnTo>
                <a:lnTo>
                  <a:pt x="139" y="149116"/>
                </a:lnTo>
                <a:lnTo>
                  <a:pt x="0" y="183875"/>
                </a:lnTo>
                <a:lnTo>
                  <a:pt x="3" y="1780428"/>
                </a:lnTo>
                <a:lnTo>
                  <a:pt x="1137" y="1843493"/>
                </a:lnTo>
                <a:lnTo>
                  <a:pt x="9010" y="1888344"/>
                </a:lnTo>
                <a:lnTo>
                  <a:pt x="35063" y="1929240"/>
                </a:lnTo>
                <a:lnTo>
                  <a:pt x="75958" y="1955293"/>
                </a:lnTo>
                <a:lnTo>
                  <a:pt x="120810" y="1963177"/>
                </a:lnTo>
                <a:lnTo>
                  <a:pt x="183875" y="1964304"/>
                </a:lnTo>
                <a:lnTo>
                  <a:pt x="2348124" y="1964304"/>
                </a:lnTo>
                <a:lnTo>
                  <a:pt x="2411904" y="1963177"/>
                </a:lnTo>
                <a:lnTo>
                  <a:pt x="2456858" y="1955293"/>
                </a:lnTo>
                <a:lnTo>
                  <a:pt x="2497753" y="1929240"/>
                </a:lnTo>
                <a:lnTo>
                  <a:pt x="2523806" y="1888344"/>
                </a:lnTo>
                <a:lnTo>
                  <a:pt x="2531694" y="1843391"/>
                </a:lnTo>
                <a:lnTo>
                  <a:pt x="2532817" y="1780428"/>
                </a:lnTo>
                <a:lnTo>
                  <a:pt x="2532813" y="183875"/>
                </a:lnTo>
                <a:lnTo>
                  <a:pt x="2531679" y="120810"/>
                </a:lnTo>
                <a:lnTo>
                  <a:pt x="2523806" y="75958"/>
                </a:lnTo>
                <a:lnTo>
                  <a:pt x="2497753" y="35063"/>
                </a:lnTo>
                <a:lnTo>
                  <a:pt x="2456858" y="9010"/>
                </a:lnTo>
                <a:lnTo>
                  <a:pt x="2412006" y="1126"/>
                </a:lnTo>
                <a:lnTo>
                  <a:pt x="2348942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605620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34534" y="322"/>
                </a:lnTo>
                <a:lnTo>
                  <a:pt x="2536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1" y="315954"/>
                </a:lnTo>
                <a:lnTo>
                  <a:pt x="52538" y="321636"/>
                </a:lnTo>
                <a:lnTo>
                  <a:pt x="218384" y="321636"/>
                </a:lnTo>
                <a:lnTo>
                  <a:pt x="261169" y="311610"/>
                </a:lnTo>
                <a:lnTo>
                  <a:pt x="271156" y="279096"/>
                </a:lnTo>
                <a:lnTo>
                  <a:pt x="271152" y="42540"/>
                </a:lnTo>
                <a:lnTo>
                  <a:pt x="255764" y="5682"/>
                </a:lnTo>
                <a:lnTo>
                  <a:pt x="228655" y="40"/>
                </a:lnTo>
                <a:lnTo>
                  <a:pt x="21861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34874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34533" y="322"/>
                </a:lnTo>
                <a:lnTo>
                  <a:pt x="2535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7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4" y="40"/>
                </a:lnTo>
                <a:lnTo>
                  <a:pt x="218616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664127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34533" y="322"/>
                </a:lnTo>
                <a:lnTo>
                  <a:pt x="2535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7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4" y="40"/>
                </a:lnTo>
                <a:lnTo>
                  <a:pt x="218616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93380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34534" y="322"/>
                </a:lnTo>
                <a:lnTo>
                  <a:pt x="2536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8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5" y="40"/>
                </a:lnTo>
                <a:lnTo>
                  <a:pt x="21861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854141" y="9163918"/>
            <a:ext cx="2533015" cy="1964689"/>
          </a:xfrm>
          <a:custGeom>
            <a:avLst/>
            <a:gdLst/>
            <a:ahLst/>
            <a:cxnLst/>
            <a:rect l="l" t="t" r="r" b="b"/>
            <a:pathLst>
              <a:path w="2533015" h="1964690">
                <a:moveTo>
                  <a:pt x="2348942" y="0"/>
                </a:moveTo>
                <a:lnTo>
                  <a:pt x="184692" y="0"/>
                </a:lnTo>
                <a:lnTo>
                  <a:pt x="149116" y="140"/>
                </a:lnTo>
                <a:lnTo>
                  <a:pt x="97415" y="3801"/>
                </a:lnTo>
                <a:lnTo>
                  <a:pt x="53964" y="19873"/>
                </a:lnTo>
                <a:lnTo>
                  <a:pt x="19873" y="53964"/>
                </a:lnTo>
                <a:lnTo>
                  <a:pt x="3799" y="97415"/>
                </a:lnTo>
                <a:lnTo>
                  <a:pt x="139" y="149116"/>
                </a:lnTo>
                <a:lnTo>
                  <a:pt x="0" y="183875"/>
                </a:lnTo>
                <a:lnTo>
                  <a:pt x="3" y="1780428"/>
                </a:lnTo>
                <a:lnTo>
                  <a:pt x="1137" y="1843493"/>
                </a:lnTo>
                <a:lnTo>
                  <a:pt x="9010" y="1888344"/>
                </a:lnTo>
                <a:lnTo>
                  <a:pt x="35063" y="1929240"/>
                </a:lnTo>
                <a:lnTo>
                  <a:pt x="75958" y="1955293"/>
                </a:lnTo>
                <a:lnTo>
                  <a:pt x="120810" y="1963177"/>
                </a:lnTo>
                <a:lnTo>
                  <a:pt x="183875" y="1964304"/>
                </a:lnTo>
                <a:lnTo>
                  <a:pt x="2348124" y="1964304"/>
                </a:lnTo>
                <a:lnTo>
                  <a:pt x="2411904" y="1963177"/>
                </a:lnTo>
                <a:lnTo>
                  <a:pt x="2456858" y="1955293"/>
                </a:lnTo>
                <a:lnTo>
                  <a:pt x="2497753" y="1929240"/>
                </a:lnTo>
                <a:lnTo>
                  <a:pt x="2523806" y="1888344"/>
                </a:lnTo>
                <a:lnTo>
                  <a:pt x="2531694" y="1843391"/>
                </a:lnTo>
                <a:lnTo>
                  <a:pt x="2532817" y="1780428"/>
                </a:lnTo>
                <a:lnTo>
                  <a:pt x="2532813" y="183875"/>
                </a:lnTo>
                <a:lnTo>
                  <a:pt x="2531679" y="120810"/>
                </a:lnTo>
                <a:lnTo>
                  <a:pt x="2523806" y="75958"/>
                </a:lnTo>
                <a:lnTo>
                  <a:pt x="2497753" y="35063"/>
                </a:lnTo>
                <a:lnTo>
                  <a:pt x="2456858" y="9010"/>
                </a:lnTo>
                <a:lnTo>
                  <a:pt x="2412006" y="1126"/>
                </a:lnTo>
                <a:lnTo>
                  <a:pt x="2348942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206292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34534" y="322"/>
                </a:lnTo>
                <a:lnTo>
                  <a:pt x="2536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1" y="315954"/>
                </a:lnTo>
                <a:lnTo>
                  <a:pt x="52538" y="321636"/>
                </a:lnTo>
                <a:lnTo>
                  <a:pt x="218384" y="321636"/>
                </a:lnTo>
                <a:lnTo>
                  <a:pt x="261169" y="311610"/>
                </a:lnTo>
                <a:lnTo>
                  <a:pt x="271156" y="279096"/>
                </a:lnTo>
                <a:lnTo>
                  <a:pt x="271152" y="42540"/>
                </a:lnTo>
                <a:lnTo>
                  <a:pt x="255764" y="5682"/>
                </a:lnTo>
                <a:lnTo>
                  <a:pt x="228655" y="40"/>
                </a:lnTo>
                <a:lnTo>
                  <a:pt x="21861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735546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34533" y="322"/>
                </a:lnTo>
                <a:lnTo>
                  <a:pt x="2535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7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5" y="40"/>
                </a:lnTo>
                <a:lnTo>
                  <a:pt x="218616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264798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34534" y="322"/>
                </a:lnTo>
                <a:lnTo>
                  <a:pt x="2536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8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5" y="40"/>
                </a:lnTo>
                <a:lnTo>
                  <a:pt x="21861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794052" y="8987500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34533" y="322"/>
                </a:lnTo>
                <a:lnTo>
                  <a:pt x="2535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7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4" y="40"/>
                </a:lnTo>
                <a:lnTo>
                  <a:pt x="218616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533406" y="9576262"/>
            <a:ext cx="2003425" cy="1236980"/>
          </a:xfrm>
          <a:custGeom>
            <a:avLst/>
            <a:gdLst/>
            <a:ahLst/>
            <a:cxnLst/>
            <a:rect l="l" t="t" r="r" b="b"/>
            <a:pathLst>
              <a:path w="2003425" h="1236979">
                <a:moveTo>
                  <a:pt x="1857744" y="0"/>
                </a:moveTo>
                <a:lnTo>
                  <a:pt x="145969" y="0"/>
                </a:lnTo>
                <a:lnTo>
                  <a:pt x="117830" y="111"/>
                </a:lnTo>
                <a:lnTo>
                  <a:pt x="76938" y="3006"/>
                </a:lnTo>
                <a:lnTo>
                  <a:pt x="27622" y="27733"/>
                </a:lnTo>
                <a:lnTo>
                  <a:pt x="7016" y="60078"/>
                </a:lnTo>
                <a:lnTo>
                  <a:pt x="0" y="117668"/>
                </a:lnTo>
                <a:lnTo>
                  <a:pt x="9" y="1119205"/>
                </a:lnTo>
                <a:lnTo>
                  <a:pt x="2898" y="1159835"/>
                </a:lnTo>
                <a:lnTo>
                  <a:pt x="27622" y="1209141"/>
                </a:lnTo>
                <a:lnTo>
                  <a:pt x="59967" y="1229747"/>
                </a:lnTo>
                <a:lnTo>
                  <a:pt x="117557" y="1236763"/>
                </a:lnTo>
                <a:lnTo>
                  <a:pt x="145321" y="1236874"/>
                </a:lnTo>
                <a:lnTo>
                  <a:pt x="1857098" y="1236874"/>
                </a:lnTo>
                <a:lnTo>
                  <a:pt x="1907543" y="1235983"/>
                </a:lnTo>
                <a:lnTo>
                  <a:pt x="1960495" y="1221155"/>
                </a:lnTo>
                <a:lnTo>
                  <a:pt x="1987459" y="1194191"/>
                </a:lnTo>
                <a:lnTo>
                  <a:pt x="2002289" y="1141240"/>
                </a:lnTo>
                <a:lnTo>
                  <a:pt x="2003066" y="1119205"/>
                </a:lnTo>
                <a:lnTo>
                  <a:pt x="2003056" y="117668"/>
                </a:lnTo>
                <a:lnTo>
                  <a:pt x="2000168" y="77039"/>
                </a:lnTo>
                <a:lnTo>
                  <a:pt x="1975444" y="27733"/>
                </a:lnTo>
                <a:lnTo>
                  <a:pt x="1943098" y="7127"/>
                </a:lnTo>
                <a:lnTo>
                  <a:pt x="1885508" y="111"/>
                </a:lnTo>
                <a:lnTo>
                  <a:pt x="185774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885447" y="9399844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34533" y="322"/>
                </a:lnTo>
                <a:lnTo>
                  <a:pt x="2535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7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4" y="40"/>
                </a:lnTo>
                <a:lnTo>
                  <a:pt x="218616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414700" y="9399844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34534" y="322"/>
                </a:lnTo>
                <a:lnTo>
                  <a:pt x="2536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8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5" y="40"/>
                </a:lnTo>
                <a:lnTo>
                  <a:pt x="218617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943954" y="9399844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34533" y="322"/>
                </a:lnTo>
                <a:lnTo>
                  <a:pt x="2535" y="21719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7" y="321636"/>
                </a:lnTo>
                <a:lnTo>
                  <a:pt x="218383" y="321636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2"/>
                </a:lnTo>
                <a:lnTo>
                  <a:pt x="228654" y="40"/>
                </a:lnTo>
                <a:lnTo>
                  <a:pt x="218616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119017" y="9547160"/>
            <a:ext cx="2003425" cy="1236980"/>
          </a:xfrm>
          <a:custGeom>
            <a:avLst/>
            <a:gdLst/>
            <a:ahLst/>
            <a:cxnLst/>
            <a:rect l="l" t="t" r="r" b="b"/>
            <a:pathLst>
              <a:path w="2003425" h="1236979">
                <a:moveTo>
                  <a:pt x="1857744" y="0"/>
                </a:moveTo>
                <a:lnTo>
                  <a:pt x="145967" y="0"/>
                </a:lnTo>
                <a:lnTo>
                  <a:pt x="117829" y="111"/>
                </a:lnTo>
                <a:lnTo>
                  <a:pt x="76937" y="3006"/>
                </a:lnTo>
                <a:lnTo>
                  <a:pt x="27621" y="27733"/>
                </a:lnTo>
                <a:lnTo>
                  <a:pt x="7015" y="60078"/>
                </a:lnTo>
                <a:lnTo>
                  <a:pt x="0" y="117668"/>
                </a:lnTo>
                <a:lnTo>
                  <a:pt x="9" y="1119206"/>
                </a:lnTo>
                <a:lnTo>
                  <a:pt x="2897" y="1159835"/>
                </a:lnTo>
                <a:lnTo>
                  <a:pt x="27621" y="1209141"/>
                </a:lnTo>
                <a:lnTo>
                  <a:pt x="59966" y="1229747"/>
                </a:lnTo>
                <a:lnTo>
                  <a:pt x="117556" y="1236763"/>
                </a:lnTo>
                <a:lnTo>
                  <a:pt x="145320" y="1236874"/>
                </a:lnTo>
                <a:lnTo>
                  <a:pt x="1857097" y="1236874"/>
                </a:lnTo>
                <a:lnTo>
                  <a:pt x="1907542" y="1235983"/>
                </a:lnTo>
                <a:lnTo>
                  <a:pt x="1960494" y="1221156"/>
                </a:lnTo>
                <a:lnTo>
                  <a:pt x="1987458" y="1194192"/>
                </a:lnTo>
                <a:lnTo>
                  <a:pt x="2002288" y="1141240"/>
                </a:lnTo>
                <a:lnTo>
                  <a:pt x="2003064" y="1119206"/>
                </a:lnTo>
                <a:lnTo>
                  <a:pt x="2003055" y="117668"/>
                </a:lnTo>
                <a:lnTo>
                  <a:pt x="2000167" y="77039"/>
                </a:lnTo>
                <a:lnTo>
                  <a:pt x="1975443" y="27733"/>
                </a:lnTo>
                <a:lnTo>
                  <a:pt x="1943098" y="7127"/>
                </a:lnTo>
                <a:lnTo>
                  <a:pt x="1885508" y="111"/>
                </a:lnTo>
                <a:lnTo>
                  <a:pt x="185774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471056" y="9370742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6" y="0"/>
                </a:moveTo>
                <a:lnTo>
                  <a:pt x="52771" y="0"/>
                </a:lnTo>
                <a:lnTo>
                  <a:pt x="42598" y="40"/>
                </a:lnTo>
                <a:lnTo>
                  <a:pt x="5642" y="15431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8" y="321637"/>
                </a:lnTo>
                <a:lnTo>
                  <a:pt x="218383" y="321637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3"/>
                </a:lnTo>
                <a:lnTo>
                  <a:pt x="21861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000309" y="9370742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5643" y="15431"/>
                </a:lnTo>
                <a:lnTo>
                  <a:pt x="0" y="42540"/>
                </a:lnTo>
                <a:lnTo>
                  <a:pt x="3" y="279096"/>
                </a:lnTo>
                <a:lnTo>
                  <a:pt x="15391" y="315954"/>
                </a:lnTo>
                <a:lnTo>
                  <a:pt x="52538" y="321637"/>
                </a:lnTo>
                <a:lnTo>
                  <a:pt x="218384" y="321637"/>
                </a:lnTo>
                <a:lnTo>
                  <a:pt x="261169" y="311610"/>
                </a:lnTo>
                <a:lnTo>
                  <a:pt x="271156" y="279096"/>
                </a:lnTo>
                <a:lnTo>
                  <a:pt x="271152" y="42540"/>
                </a:lnTo>
                <a:lnTo>
                  <a:pt x="255764" y="5683"/>
                </a:lnTo>
                <a:lnTo>
                  <a:pt x="21861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529563" y="9370742"/>
            <a:ext cx="271780" cy="321945"/>
          </a:xfrm>
          <a:custGeom>
            <a:avLst/>
            <a:gdLst/>
            <a:ahLst/>
            <a:cxnLst/>
            <a:rect l="l" t="t" r="r" b="b"/>
            <a:pathLst>
              <a:path w="271779" h="321945">
                <a:moveTo>
                  <a:pt x="218617" y="0"/>
                </a:moveTo>
                <a:lnTo>
                  <a:pt x="52771" y="0"/>
                </a:lnTo>
                <a:lnTo>
                  <a:pt x="42599" y="40"/>
                </a:lnTo>
                <a:lnTo>
                  <a:pt x="5642" y="15431"/>
                </a:lnTo>
                <a:lnTo>
                  <a:pt x="0" y="42540"/>
                </a:lnTo>
                <a:lnTo>
                  <a:pt x="3" y="279096"/>
                </a:lnTo>
                <a:lnTo>
                  <a:pt x="15390" y="315954"/>
                </a:lnTo>
                <a:lnTo>
                  <a:pt x="52538" y="321637"/>
                </a:lnTo>
                <a:lnTo>
                  <a:pt x="218383" y="321637"/>
                </a:lnTo>
                <a:lnTo>
                  <a:pt x="261169" y="311610"/>
                </a:lnTo>
                <a:lnTo>
                  <a:pt x="271155" y="279096"/>
                </a:lnTo>
                <a:lnTo>
                  <a:pt x="271151" y="42540"/>
                </a:lnTo>
                <a:lnTo>
                  <a:pt x="255764" y="5683"/>
                </a:lnTo>
                <a:lnTo>
                  <a:pt x="21861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186331" y="17821"/>
            <a:ext cx="1416685" cy="197485"/>
          </a:xfrm>
          <a:custGeom>
            <a:avLst/>
            <a:gdLst/>
            <a:ahLst/>
            <a:cxnLst/>
            <a:rect l="l" t="t" r="r" b="b"/>
            <a:pathLst>
              <a:path w="1416684" h="197485">
                <a:moveTo>
                  <a:pt x="1317897" y="0"/>
                </a:moveTo>
                <a:lnTo>
                  <a:pt x="98562" y="0"/>
                </a:lnTo>
                <a:lnTo>
                  <a:pt x="60359" y="7799"/>
                </a:lnTo>
                <a:lnTo>
                  <a:pt x="29012" y="29012"/>
                </a:lnTo>
                <a:lnTo>
                  <a:pt x="7799" y="60359"/>
                </a:lnTo>
                <a:lnTo>
                  <a:pt x="0" y="98562"/>
                </a:lnTo>
                <a:lnTo>
                  <a:pt x="7799" y="136767"/>
                </a:lnTo>
                <a:lnTo>
                  <a:pt x="29012" y="168117"/>
                </a:lnTo>
                <a:lnTo>
                  <a:pt x="60359" y="189334"/>
                </a:lnTo>
                <a:lnTo>
                  <a:pt x="98562" y="197135"/>
                </a:lnTo>
                <a:lnTo>
                  <a:pt x="1317897" y="197135"/>
                </a:lnTo>
                <a:lnTo>
                  <a:pt x="1356098" y="189334"/>
                </a:lnTo>
                <a:lnTo>
                  <a:pt x="1387442" y="168117"/>
                </a:lnTo>
                <a:lnTo>
                  <a:pt x="1408651" y="136767"/>
                </a:lnTo>
                <a:lnTo>
                  <a:pt x="1416449" y="98562"/>
                </a:lnTo>
                <a:lnTo>
                  <a:pt x="1408651" y="60359"/>
                </a:lnTo>
                <a:lnTo>
                  <a:pt x="1387442" y="29012"/>
                </a:lnTo>
                <a:lnTo>
                  <a:pt x="1356098" y="7799"/>
                </a:lnTo>
                <a:lnTo>
                  <a:pt x="1317897" y="0"/>
                </a:lnTo>
                <a:close/>
              </a:path>
            </a:pathLst>
          </a:custGeom>
          <a:solidFill>
            <a:srgbClr val="FFFFFF">
              <a:alpha val="3018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54054" y="17821"/>
            <a:ext cx="1416685" cy="197485"/>
          </a:xfrm>
          <a:custGeom>
            <a:avLst/>
            <a:gdLst/>
            <a:ahLst/>
            <a:cxnLst/>
            <a:rect l="l" t="t" r="r" b="b"/>
            <a:pathLst>
              <a:path w="1416684" h="197485">
                <a:moveTo>
                  <a:pt x="1317900" y="0"/>
                </a:moveTo>
                <a:lnTo>
                  <a:pt x="98563" y="0"/>
                </a:lnTo>
                <a:lnTo>
                  <a:pt x="60366" y="7799"/>
                </a:lnTo>
                <a:lnTo>
                  <a:pt x="29018" y="29012"/>
                </a:lnTo>
                <a:lnTo>
                  <a:pt x="7801" y="60359"/>
                </a:lnTo>
                <a:lnTo>
                  <a:pt x="0" y="98562"/>
                </a:lnTo>
                <a:lnTo>
                  <a:pt x="7575" y="136767"/>
                </a:lnTo>
                <a:lnTo>
                  <a:pt x="28416" y="168117"/>
                </a:lnTo>
                <a:lnTo>
                  <a:pt x="59689" y="189334"/>
                </a:lnTo>
                <a:lnTo>
                  <a:pt x="98563" y="197135"/>
                </a:lnTo>
                <a:lnTo>
                  <a:pt x="1317900" y="197135"/>
                </a:lnTo>
                <a:lnTo>
                  <a:pt x="1356110" y="189334"/>
                </a:lnTo>
                <a:lnTo>
                  <a:pt x="1387457" y="168117"/>
                </a:lnTo>
                <a:lnTo>
                  <a:pt x="1408667" y="136767"/>
                </a:lnTo>
                <a:lnTo>
                  <a:pt x="1416464" y="98562"/>
                </a:lnTo>
                <a:lnTo>
                  <a:pt x="1408667" y="60359"/>
                </a:lnTo>
                <a:lnTo>
                  <a:pt x="1387457" y="29012"/>
                </a:lnTo>
                <a:lnTo>
                  <a:pt x="1356110" y="7799"/>
                </a:lnTo>
                <a:lnTo>
                  <a:pt x="1317900" y="0"/>
                </a:lnTo>
                <a:close/>
              </a:path>
            </a:pathLst>
          </a:custGeom>
          <a:solidFill>
            <a:srgbClr val="FFFFFF">
              <a:alpha val="3018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93506" y="631"/>
            <a:ext cx="10625600" cy="11282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58710" y="1214731"/>
            <a:ext cx="8986678" cy="897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427099" y="9119224"/>
            <a:ext cx="978700" cy="978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725284" y="7065618"/>
            <a:ext cx="4644390" cy="27628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4040"/>
              </a:lnSpc>
              <a:spcBef>
                <a:spcPts val="125"/>
              </a:spcBef>
            </a:pPr>
            <a:r>
              <a:rPr dirty="0" sz="3600" spc="25" b="1">
                <a:solidFill>
                  <a:srgbClr val="5C5C5C"/>
                </a:solidFill>
                <a:latin typeface="Yu Gothic"/>
                <a:cs typeface="Yu Gothic"/>
              </a:rPr>
              <a:t>オ</a:t>
            </a:r>
            <a:r>
              <a:rPr dirty="0" sz="3600" spc="-415" b="1">
                <a:solidFill>
                  <a:srgbClr val="5C5C5C"/>
                </a:solidFill>
                <a:latin typeface="Yu Gothic"/>
                <a:cs typeface="Yu Gothic"/>
              </a:rPr>
              <a:t>フ</a:t>
            </a:r>
            <a:r>
              <a:rPr dirty="0" sz="3600" spc="25" b="1">
                <a:solidFill>
                  <a:srgbClr val="5C5C5C"/>
                </a:solidFill>
                <a:latin typeface="Yu Gothic"/>
                <a:cs typeface="Yu Gothic"/>
              </a:rPr>
              <a:t>ィス</a:t>
            </a:r>
            <a:r>
              <a:rPr dirty="0" sz="3600" spc="-65" b="1">
                <a:solidFill>
                  <a:srgbClr val="5C5C5C"/>
                </a:solidFill>
                <a:latin typeface="Yu Gothic"/>
                <a:cs typeface="Yu Gothic"/>
              </a:rPr>
              <a:t> </a:t>
            </a:r>
            <a:r>
              <a:rPr dirty="0" sz="3600" spc="-415" b="1">
                <a:solidFill>
                  <a:srgbClr val="5C5C5C"/>
                </a:solidFill>
                <a:latin typeface="Yu Gothic"/>
                <a:cs typeface="Yu Gothic"/>
              </a:rPr>
              <a:t>フ</a:t>
            </a:r>
            <a:r>
              <a:rPr dirty="0" sz="3600" spc="25" b="1">
                <a:solidFill>
                  <a:srgbClr val="5C5C5C"/>
                </a:solidFill>
                <a:latin typeface="Yu Gothic"/>
                <a:cs typeface="Yu Gothic"/>
              </a:rPr>
              <a:t>ィボ</a:t>
            </a:r>
            <a:r>
              <a:rPr dirty="0" sz="3600" spc="-50" b="1">
                <a:solidFill>
                  <a:srgbClr val="5C5C5C"/>
                </a:solidFill>
                <a:latin typeface="Yu Gothic"/>
                <a:cs typeface="Yu Gothic"/>
              </a:rPr>
              <a:t>ナ</a:t>
            </a:r>
            <a:r>
              <a:rPr dirty="0" sz="3600" spc="25" b="1">
                <a:solidFill>
                  <a:srgbClr val="5C5C5C"/>
                </a:solidFill>
                <a:latin typeface="Yu Gothic"/>
                <a:cs typeface="Yu Gothic"/>
              </a:rPr>
              <a:t>ッチ</a:t>
            </a:r>
            <a:endParaRPr sz="3600">
              <a:latin typeface="Yu Gothic"/>
              <a:cs typeface="Yu Gothic"/>
            </a:endParaRPr>
          </a:p>
          <a:p>
            <a:pPr algn="ctr" marL="8890">
              <a:lnSpc>
                <a:spcPts val="6260"/>
              </a:lnSpc>
            </a:pPr>
            <a:r>
              <a:rPr dirty="0" sz="5450" spc="-10" b="1">
                <a:solidFill>
                  <a:srgbClr val="5C5C5C"/>
                </a:solidFill>
                <a:latin typeface="Yu Gothic"/>
                <a:cs typeface="Yu Gothic"/>
              </a:rPr>
              <a:t>村上直子</a:t>
            </a:r>
            <a:endParaRPr sz="5450">
              <a:latin typeface="Yu Gothic"/>
              <a:cs typeface="Yu Gothic"/>
            </a:endParaRPr>
          </a:p>
          <a:p>
            <a:pPr marL="1729739" marR="353695" indent="-586740">
              <a:lnSpc>
                <a:spcPct val="142700"/>
              </a:lnSpc>
              <a:spcBef>
                <a:spcPts val="2315"/>
              </a:spcBef>
            </a:pPr>
            <a:r>
              <a:rPr dirty="0" sz="2600" spc="-65" b="1">
                <a:solidFill>
                  <a:srgbClr val="5C5C5C"/>
                </a:solidFill>
                <a:latin typeface="Yu Gothic"/>
                <a:cs typeface="Yu Gothic"/>
              </a:rPr>
              <a:t>naoko.murakami.udf  </a:t>
            </a:r>
            <a:r>
              <a:rPr dirty="0" sz="2600" spc="-40" b="1">
                <a:solidFill>
                  <a:srgbClr val="5C5C5C"/>
                </a:solidFill>
                <a:latin typeface="Yu Gothic"/>
                <a:cs typeface="Yu Gothic"/>
              </a:rPr>
              <a:t>ud_ﬁbonacci</a:t>
            </a:r>
            <a:endParaRPr sz="2600">
              <a:latin typeface="Yu Gothic"/>
              <a:cs typeface="Yu Goth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19026" y="2427016"/>
            <a:ext cx="6266180" cy="2433955"/>
          </a:xfrm>
          <a:prstGeom prst="rect"/>
        </p:spPr>
        <p:txBody>
          <a:bodyPr wrap="square" lIns="0" tIns="137795" rIns="0" bIns="0" rtlCol="0" vert="horz">
            <a:spAutoFit/>
          </a:bodyPr>
          <a:lstStyle/>
          <a:p>
            <a:pPr marL="12700" marR="5080" indent="502284">
              <a:lnSpc>
                <a:spcPts val="9070"/>
              </a:lnSpc>
              <a:spcBef>
                <a:spcPts val="1085"/>
              </a:spcBef>
            </a:pPr>
            <a:r>
              <a:rPr dirty="0" sz="8250" spc="-10">
                <a:solidFill>
                  <a:srgbClr val="5C5C5C"/>
                </a:solidFill>
              </a:rPr>
              <a:t>ありがとう </a:t>
            </a:r>
            <a:r>
              <a:rPr dirty="0" sz="8250" spc="-10">
                <a:solidFill>
                  <a:srgbClr val="5C5C5C"/>
                </a:solidFill>
              </a:rPr>
              <a:t>ござい</a:t>
            </a:r>
            <a:r>
              <a:rPr dirty="0" sz="8250" spc="-340">
                <a:solidFill>
                  <a:srgbClr val="5C5C5C"/>
                </a:solidFill>
              </a:rPr>
              <a:t>ま</a:t>
            </a:r>
            <a:r>
              <a:rPr dirty="0" sz="8250" spc="-10">
                <a:solidFill>
                  <a:srgbClr val="5C5C5C"/>
                </a:solidFill>
              </a:rPr>
              <a:t>した</a:t>
            </a:r>
            <a:endParaRPr sz="82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68505" y="9815577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168495" y="9753505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1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36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36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1" y="688516"/>
                </a:lnTo>
                <a:lnTo>
                  <a:pt x="714585" y="661526"/>
                </a:lnTo>
                <a:lnTo>
                  <a:pt x="809409" y="86570"/>
                </a:lnTo>
                <a:lnTo>
                  <a:pt x="803736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358447" y="9936577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7"/>
                </a:lnTo>
                <a:lnTo>
                  <a:pt x="235385" y="391919"/>
                </a:lnTo>
                <a:lnTo>
                  <a:pt x="289938" y="65249"/>
                </a:lnTo>
                <a:lnTo>
                  <a:pt x="333799" y="65249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4"/>
                </a:lnTo>
                <a:lnTo>
                  <a:pt x="98866" y="224581"/>
                </a:lnTo>
                <a:lnTo>
                  <a:pt x="130938" y="229469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1"/>
                </a:lnTo>
                <a:lnTo>
                  <a:pt x="337876" y="40831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1"/>
                </a:moveTo>
                <a:lnTo>
                  <a:pt x="129556" y="40831"/>
                </a:lnTo>
                <a:lnTo>
                  <a:pt x="161628" y="45719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1"/>
                </a:lnTo>
                <a:close/>
              </a:path>
              <a:path w="339725" h="392429">
                <a:moveTo>
                  <a:pt x="333799" y="65249"/>
                </a:moveTo>
                <a:lnTo>
                  <a:pt x="289938" y="65249"/>
                </a:lnTo>
                <a:lnTo>
                  <a:pt x="332712" y="71761"/>
                </a:lnTo>
                <a:lnTo>
                  <a:pt x="333799" y="6524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17343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9017344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4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4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027063" y="8782887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719407" y="7817277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563137" y="2730672"/>
            <a:ext cx="1497901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275" b="1">
                <a:latin typeface="Yu Gothic"/>
                <a:cs typeface="Yu Gothic"/>
              </a:rPr>
              <a:t>WordPress</a:t>
            </a:r>
            <a:r>
              <a:rPr dirty="0" sz="8250" spc="-570" b="1">
                <a:latin typeface="Yu Gothic"/>
                <a:cs typeface="Yu Gothic"/>
              </a:rPr>
              <a:t>は</a:t>
            </a:r>
            <a:r>
              <a:rPr dirty="0" sz="8250" spc="-260" b="1">
                <a:latin typeface="Yu Gothic"/>
                <a:cs typeface="Yu Gothic"/>
              </a:rPr>
              <a:t>バ</a:t>
            </a:r>
            <a:r>
              <a:rPr dirty="0" sz="8250" spc="-10" b="1">
                <a:latin typeface="Yu Gothic"/>
                <a:cs typeface="Yu Gothic"/>
              </a:rPr>
              <a:t>ー</a:t>
            </a:r>
            <a:r>
              <a:rPr dirty="0" sz="8250" spc="-340" b="1">
                <a:latin typeface="Yu Gothic"/>
                <a:cs typeface="Yu Gothic"/>
              </a:rPr>
              <a:t>ジ</a:t>
            </a:r>
            <a:r>
              <a:rPr dirty="0" sz="8250" spc="45" b="1">
                <a:latin typeface="Yu Gothic"/>
                <a:cs typeface="Yu Gothic"/>
              </a:rPr>
              <a:t>ョン</a:t>
            </a:r>
            <a:r>
              <a:rPr dirty="0" sz="8250" spc="20" b="1">
                <a:latin typeface="Yu Gothic"/>
                <a:cs typeface="Yu Gothic"/>
              </a:rPr>
              <a:t>5.0</a:t>
            </a:r>
            <a:r>
              <a:rPr dirty="0" sz="8250" spc="45" b="1">
                <a:latin typeface="Yu Gothic"/>
                <a:cs typeface="Yu Gothic"/>
              </a:rPr>
              <a:t>から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6854" y="4584018"/>
            <a:ext cx="18789650" cy="25387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6450" spc="35" b="1">
                <a:latin typeface="Yu Gothic"/>
                <a:cs typeface="Yu Gothic"/>
              </a:rPr>
              <a:t>大きく変わり</a:t>
            </a:r>
            <a:r>
              <a:rPr dirty="0" sz="16450" spc="-625" b="1">
                <a:latin typeface="Yu Gothic"/>
                <a:cs typeface="Yu Gothic"/>
              </a:rPr>
              <a:t>ま</a:t>
            </a:r>
            <a:r>
              <a:rPr dirty="0" sz="16450" spc="35" b="1">
                <a:latin typeface="Yu Gothic"/>
                <a:cs typeface="Yu Gothic"/>
              </a:rPr>
              <a:t>した</a:t>
            </a:r>
            <a:endParaRPr sz="16450">
              <a:latin typeface="Yu Gothic"/>
              <a:cs typeface="Yu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881337" y="668806"/>
            <a:ext cx="4723765" cy="2027555"/>
          </a:xfrm>
          <a:custGeom>
            <a:avLst/>
            <a:gdLst/>
            <a:ahLst/>
            <a:cxnLst/>
            <a:rect l="l" t="t" r="r" b="b"/>
            <a:pathLst>
              <a:path w="4723765" h="2027555">
                <a:moveTo>
                  <a:pt x="2361833" y="0"/>
                </a:moveTo>
                <a:lnTo>
                  <a:pt x="2294589" y="356"/>
                </a:lnTo>
                <a:lnTo>
                  <a:pt x="2227810" y="1419"/>
                </a:lnTo>
                <a:lnTo>
                  <a:pt x="2161521" y="3179"/>
                </a:lnTo>
                <a:lnTo>
                  <a:pt x="2095747" y="5627"/>
                </a:lnTo>
                <a:lnTo>
                  <a:pt x="2030514" y="8753"/>
                </a:lnTo>
                <a:lnTo>
                  <a:pt x="1965846" y="12548"/>
                </a:lnTo>
                <a:lnTo>
                  <a:pt x="1901767" y="17003"/>
                </a:lnTo>
                <a:lnTo>
                  <a:pt x="1838304" y="22107"/>
                </a:lnTo>
                <a:lnTo>
                  <a:pt x="1775481" y="27851"/>
                </a:lnTo>
                <a:lnTo>
                  <a:pt x="1713322" y="34227"/>
                </a:lnTo>
                <a:lnTo>
                  <a:pt x="1651853" y="41224"/>
                </a:lnTo>
                <a:lnTo>
                  <a:pt x="1591099" y="48833"/>
                </a:lnTo>
                <a:lnTo>
                  <a:pt x="1531084" y="57045"/>
                </a:lnTo>
                <a:lnTo>
                  <a:pt x="1471834" y="65850"/>
                </a:lnTo>
                <a:lnTo>
                  <a:pt x="1413373" y="75238"/>
                </a:lnTo>
                <a:lnTo>
                  <a:pt x="1355726" y="85201"/>
                </a:lnTo>
                <a:lnTo>
                  <a:pt x="1298919" y="95728"/>
                </a:lnTo>
                <a:lnTo>
                  <a:pt x="1242976" y="106811"/>
                </a:lnTo>
                <a:lnTo>
                  <a:pt x="1187922" y="118440"/>
                </a:lnTo>
                <a:lnTo>
                  <a:pt x="1133782" y="130604"/>
                </a:lnTo>
                <a:lnTo>
                  <a:pt x="1080581" y="143296"/>
                </a:lnTo>
                <a:lnTo>
                  <a:pt x="1028344" y="156506"/>
                </a:lnTo>
                <a:lnTo>
                  <a:pt x="977096" y="170223"/>
                </a:lnTo>
                <a:lnTo>
                  <a:pt x="926861" y="184439"/>
                </a:lnTo>
                <a:lnTo>
                  <a:pt x="877665" y="199144"/>
                </a:lnTo>
                <a:lnTo>
                  <a:pt x="829533" y="214329"/>
                </a:lnTo>
                <a:lnTo>
                  <a:pt x="782489" y="229984"/>
                </a:lnTo>
                <a:lnTo>
                  <a:pt x="736559" y="246099"/>
                </a:lnTo>
                <a:lnTo>
                  <a:pt x="691766" y="262666"/>
                </a:lnTo>
                <a:lnTo>
                  <a:pt x="648138" y="279675"/>
                </a:lnTo>
                <a:lnTo>
                  <a:pt x="605697" y="297116"/>
                </a:lnTo>
                <a:lnTo>
                  <a:pt x="564469" y="314980"/>
                </a:lnTo>
                <a:lnTo>
                  <a:pt x="524480" y="333258"/>
                </a:lnTo>
                <a:lnTo>
                  <a:pt x="485753" y="351939"/>
                </a:lnTo>
                <a:lnTo>
                  <a:pt x="448314" y="371015"/>
                </a:lnTo>
                <a:lnTo>
                  <a:pt x="412188" y="390476"/>
                </a:lnTo>
                <a:lnTo>
                  <a:pt x="377400" y="410313"/>
                </a:lnTo>
                <a:lnTo>
                  <a:pt x="343975" y="430515"/>
                </a:lnTo>
                <a:lnTo>
                  <a:pt x="281311" y="471982"/>
                </a:lnTo>
                <a:lnTo>
                  <a:pt x="224397" y="514799"/>
                </a:lnTo>
                <a:lnTo>
                  <a:pt x="173432" y="558892"/>
                </a:lnTo>
                <a:lnTo>
                  <a:pt x="128616" y="604185"/>
                </a:lnTo>
                <a:lnTo>
                  <a:pt x="90147" y="650602"/>
                </a:lnTo>
                <a:lnTo>
                  <a:pt x="58226" y="698067"/>
                </a:lnTo>
                <a:lnTo>
                  <a:pt x="33051" y="746505"/>
                </a:lnTo>
                <a:lnTo>
                  <a:pt x="14822" y="795841"/>
                </a:lnTo>
                <a:lnTo>
                  <a:pt x="3738" y="845998"/>
                </a:lnTo>
                <a:lnTo>
                  <a:pt x="0" y="896901"/>
                </a:lnTo>
                <a:lnTo>
                  <a:pt x="1483" y="928986"/>
                </a:lnTo>
                <a:lnTo>
                  <a:pt x="13201" y="992287"/>
                </a:lnTo>
                <a:lnTo>
                  <a:pt x="36257" y="1054305"/>
                </a:lnTo>
                <a:lnTo>
                  <a:pt x="70253" y="1114890"/>
                </a:lnTo>
                <a:lnTo>
                  <a:pt x="114792" y="1173890"/>
                </a:lnTo>
                <a:lnTo>
                  <a:pt x="140891" y="1202749"/>
                </a:lnTo>
                <a:lnTo>
                  <a:pt x="169476" y="1231155"/>
                </a:lnTo>
                <a:lnTo>
                  <a:pt x="200499" y="1259090"/>
                </a:lnTo>
                <a:lnTo>
                  <a:pt x="233909" y="1286535"/>
                </a:lnTo>
                <a:lnTo>
                  <a:pt x="269657" y="1313470"/>
                </a:lnTo>
                <a:lnTo>
                  <a:pt x="307694" y="1339878"/>
                </a:lnTo>
                <a:lnTo>
                  <a:pt x="347968" y="1365738"/>
                </a:lnTo>
                <a:lnTo>
                  <a:pt x="390432" y="1391034"/>
                </a:lnTo>
                <a:lnTo>
                  <a:pt x="435035" y="1415744"/>
                </a:lnTo>
                <a:lnTo>
                  <a:pt x="481727" y="1439852"/>
                </a:lnTo>
                <a:lnTo>
                  <a:pt x="530459" y="1463337"/>
                </a:lnTo>
                <a:lnTo>
                  <a:pt x="581181" y="1486182"/>
                </a:lnTo>
                <a:lnTo>
                  <a:pt x="633844" y="1508367"/>
                </a:lnTo>
                <a:lnTo>
                  <a:pt x="688398" y="1529873"/>
                </a:lnTo>
                <a:lnTo>
                  <a:pt x="744793" y="1550682"/>
                </a:lnTo>
                <a:lnTo>
                  <a:pt x="802979" y="1570774"/>
                </a:lnTo>
                <a:lnTo>
                  <a:pt x="862908" y="1590132"/>
                </a:lnTo>
                <a:lnTo>
                  <a:pt x="924528" y="1608736"/>
                </a:lnTo>
                <a:lnTo>
                  <a:pt x="987792" y="1626567"/>
                </a:lnTo>
                <a:lnTo>
                  <a:pt x="1052648" y="1643606"/>
                </a:lnTo>
                <a:lnTo>
                  <a:pt x="754888" y="2027429"/>
                </a:lnTo>
                <a:lnTo>
                  <a:pt x="1613500" y="1747333"/>
                </a:lnTo>
                <a:lnTo>
                  <a:pt x="3116001" y="1747333"/>
                </a:lnTo>
                <a:lnTo>
                  <a:pt x="3132573" y="1745256"/>
                </a:lnTo>
                <a:lnTo>
                  <a:pt x="3192588" y="1737038"/>
                </a:lnTo>
                <a:lnTo>
                  <a:pt x="3251839" y="1728228"/>
                </a:lnTo>
                <a:lnTo>
                  <a:pt x="3310300" y="1718833"/>
                </a:lnTo>
                <a:lnTo>
                  <a:pt x="3367947" y="1708864"/>
                </a:lnTo>
                <a:lnTo>
                  <a:pt x="3424754" y="1698329"/>
                </a:lnTo>
                <a:lnTo>
                  <a:pt x="3480698" y="1687240"/>
                </a:lnTo>
                <a:lnTo>
                  <a:pt x="3535752" y="1675604"/>
                </a:lnTo>
                <a:lnTo>
                  <a:pt x="3589892" y="1663431"/>
                </a:lnTo>
                <a:lnTo>
                  <a:pt x="3643093" y="1650732"/>
                </a:lnTo>
                <a:lnTo>
                  <a:pt x="3695331" y="1637515"/>
                </a:lnTo>
                <a:lnTo>
                  <a:pt x="3746579" y="1623789"/>
                </a:lnTo>
                <a:lnTo>
                  <a:pt x="3796814" y="1609565"/>
                </a:lnTo>
                <a:lnTo>
                  <a:pt x="3846010" y="1594852"/>
                </a:lnTo>
                <a:lnTo>
                  <a:pt x="3894142" y="1579659"/>
                </a:lnTo>
                <a:lnTo>
                  <a:pt x="3941187" y="1563996"/>
                </a:lnTo>
                <a:lnTo>
                  <a:pt x="3987117" y="1547872"/>
                </a:lnTo>
                <a:lnTo>
                  <a:pt x="4031909" y="1531297"/>
                </a:lnTo>
                <a:lnTo>
                  <a:pt x="4075538" y="1514280"/>
                </a:lnTo>
                <a:lnTo>
                  <a:pt x="4117979" y="1496830"/>
                </a:lnTo>
                <a:lnTo>
                  <a:pt x="4159207" y="1478958"/>
                </a:lnTo>
                <a:lnTo>
                  <a:pt x="4199197" y="1460672"/>
                </a:lnTo>
                <a:lnTo>
                  <a:pt x="4237923" y="1441983"/>
                </a:lnTo>
                <a:lnTo>
                  <a:pt x="4275362" y="1422899"/>
                </a:lnTo>
                <a:lnTo>
                  <a:pt x="4311488" y="1403430"/>
                </a:lnTo>
                <a:lnTo>
                  <a:pt x="4346277" y="1383586"/>
                </a:lnTo>
                <a:lnTo>
                  <a:pt x="4379702" y="1363375"/>
                </a:lnTo>
                <a:lnTo>
                  <a:pt x="4442366" y="1321894"/>
                </a:lnTo>
                <a:lnTo>
                  <a:pt x="4499280" y="1279063"/>
                </a:lnTo>
                <a:lnTo>
                  <a:pt x="4550245" y="1234957"/>
                </a:lnTo>
                <a:lnTo>
                  <a:pt x="4595061" y="1189653"/>
                </a:lnTo>
                <a:lnTo>
                  <a:pt x="4633530" y="1143226"/>
                </a:lnTo>
                <a:lnTo>
                  <a:pt x="4665451" y="1095752"/>
                </a:lnTo>
                <a:lnTo>
                  <a:pt x="4690626" y="1047306"/>
                </a:lnTo>
                <a:lnTo>
                  <a:pt x="4708855" y="997965"/>
                </a:lnTo>
                <a:lnTo>
                  <a:pt x="4719939" y="947805"/>
                </a:lnTo>
                <a:lnTo>
                  <a:pt x="4723678" y="896901"/>
                </a:lnTo>
                <a:lnTo>
                  <a:pt x="4722739" y="871361"/>
                </a:lnTo>
                <a:lnTo>
                  <a:pt x="4715303" y="820821"/>
                </a:lnTo>
                <a:lnTo>
                  <a:pt x="4700622" y="771066"/>
                </a:lnTo>
                <a:lnTo>
                  <a:pt x="4678895" y="722169"/>
                </a:lnTo>
                <a:lnTo>
                  <a:pt x="4650322" y="674208"/>
                </a:lnTo>
                <a:lnTo>
                  <a:pt x="4615102" y="627257"/>
                </a:lnTo>
                <a:lnTo>
                  <a:pt x="4573434" y="581393"/>
                </a:lnTo>
                <a:lnTo>
                  <a:pt x="4525518" y="536691"/>
                </a:lnTo>
                <a:lnTo>
                  <a:pt x="4471554" y="493226"/>
                </a:lnTo>
                <a:lnTo>
                  <a:pt x="4411740" y="451075"/>
                </a:lnTo>
                <a:lnTo>
                  <a:pt x="4346277" y="410313"/>
                </a:lnTo>
                <a:lnTo>
                  <a:pt x="4311488" y="390476"/>
                </a:lnTo>
                <a:lnTo>
                  <a:pt x="4275362" y="371015"/>
                </a:lnTo>
                <a:lnTo>
                  <a:pt x="4237923" y="351939"/>
                </a:lnTo>
                <a:lnTo>
                  <a:pt x="4199197" y="333258"/>
                </a:lnTo>
                <a:lnTo>
                  <a:pt x="4159207" y="314980"/>
                </a:lnTo>
                <a:lnTo>
                  <a:pt x="4117979" y="297116"/>
                </a:lnTo>
                <a:lnTo>
                  <a:pt x="4075538" y="279675"/>
                </a:lnTo>
                <a:lnTo>
                  <a:pt x="4031909" y="262666"/>
                </a:lnTo>
                <a:lnTo>
                  <a:pt x="3987117" y="246099"/>
                </a:lnTo>
                <a:lnTo>
                  <a:pt x="3941187" y="229984"/>
                </a:lnTo>
                <a:lnTo>
                  <a:pt x="3894142" y="214329"/>
                </a:lnTo>
                <a:lnTo>
                  <a:pt x="3846010" y="199144"/>
                </a:lnTo>
                <a:lnTo>
                  <a:pt x="3796814" y="184439"/>
                </a:lnTo>
                <a:lnTo>
                  <a:pt x="3746579" y="170223"/>
                </a:lnTo>
                <a:lnTo>
                  <a:pt x="3695331" y="156506"/>
                </a:lnTo>
                <a:lnTo>
                  <a:pt x="3643093" y="143296"/>
                </a:lnTo>
                <a:lnTo>
                  <a:pt x="3589892" y="130604"/>
                </a:lnTo>
                <a:lnTo>
                  <a:pt x="3535752" y="118440"/>
                </a:lnTo>
                <a:lnTo>
                  <a:pt x="3480698" y="106811"/>
                </a:lnTo>
                <a:lnTo>
                  <a:pt x="3424754" y="95728"/>
                </a:lnTo>
                <a:lnTo>
                  <a:pt x="3367947" y="85201"/>
                </a:lnTo>
                <a:lnTo>
                  <a:pt x="3310300" y="75238"/>
                </a:lnTo>
                <a:lnTo>
                  <a:pt x="3251839" y="65850"/>
                </a:lnTo>
                <a:lnTo>
                  <a:pt x="3192588" y="57045"/>
                </a:lnTo>
                <a:lnTo>
                  <a:pt x="3132573" y="48833"/>
                </a:lnTo>
                <a:lnTo>
                  <a:pt x="3071819" y="41224"/>
                </a:lnTo>
                <a:lnTo>
                  <a:pt x="3010349" y="34227"/>
                </a:lnTo>
                <a:lnTo>
                  <a:pt x="2948190" y="27851"/>
                </a:lnTo>
                <a:lnTo>
                  <a:pt x="2885367" y="22107"/>
                </a:lnTo>
                <a:lnTo>
                  <a:pt x="2821903" y="17003"/>
                </a:lnTo>
                <a:lnTo>
                  <a:pt x="2757824" y="12548"/>
                </a:lnTo>
                <a:lnTo>
                  <a:pt x="2693155" y="8753"/>
                </a:lnTo>
                <a:lnTo>
                  <a:pt x="2627922" y="5627"/>
                </a:lnTo>
                <a:lnTo>
                  <a:pt x="2562147" y="3179"/>
                </a:lnTo>
                <a:lnTo>
                  <a:pt x="2495858" y="1419"/>
                </a:lnTo>
                <a:lnTo>
                  <a:pt x="2429078" y="356"/>
                </a:lnTo>
                <a:lnTo>
                  <a:pt x="2361833" y="0"/>
                </a:lnTo>
                <a:close/>
              </a:path>
              <a:path w="4723765" h="2027555">
                <a:moveTo>
                  <a:pt x="3116001" y="1747333"/>
                </a:moveTo>
                <a:lnTo>
                  <a:pt x="1613500" y="1747333"/>
                </a:lnTo>
                <a:lnTo>
                  <a:pt x="1660790" y="1753136"/>
                </a:lnTo>
                <a:lnTo>
                  <a:pt x="1756586" y="1763676"/>
                </a:lnTo>
                <a:lnTo>
                  <a:pt x="1853945" y="1772748"/>
                </a:lnTo>
                <a:lnTo>
                  <a:pt x="1952801" y="1780295"/>
                </a:lnTo>
                <a:lnTo>
                  <a:pt x="2053085" y="1786262"/>
                </a:lnTo>
                <a:lnTo>
                  <a:pt x="2154730" y="1790593"/>
                </a:lnTo>
                <a:lnTo>
                  <a:pt x="2257669" y="1793233"/>
                </a:lnTo>
                <a:lnTo>
                  <a:pt x="2361833" y="1794125"/>
                </a:lnTo>
                <a:lnTo>
                  <a:pt x="2429078" y="1793768"/>
                </a:lnTo>
                <a:lnTo>
                  <a:pt x="2495858" y="1792704"/>
                </a:lnTo>
                <a:lnTo>
                  <a:pt x="2562147" y="1790943"/>
                </a:lnTo>
                <a:lnTo>
                  <a:pt x="2627922" y="1788493"/>
                </a:lnTo>
                <a:lnTo>
                  <a:pt x="2693155" y="1785364"/>
                </a:lnTo>
                <a:lnTo>
                  <a:pt x="2757824" y="1781566"/>
                </a:lnTo>
                <a:lnTo>
                  <a:pt x="2821903" y="1777109"/>
                </a:lnTo>
                <a:lnTo>
                  <a:pt x="2885367" y="1772001"/>
                </a:lnTo>
                <a:lnTo>
                  <a:pt x="2948190" y="1766252"/>
                </a:lnTo>
                <a:lnTo>
                  <a:pt x="3010349" y="1759872"/>
                </a:lnTo>
                <a:lnTo>
                  <a:pt x="3071819" y="1752870"/>
                </a:lnTo>
                <a:lnTo>
                  <a:pt x="3116001" y="17473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5013020" y="1212393"/>
            <a:ext cx="245110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95" b="1">
                <a:latin typeface="Yu Gothic"/>
                <a:cs typeface="Yu Gothic"/>
              </a:rPr>
              <a:t>2018.12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411217" y="7517358"/>
            <a:ext cx="1804670" cy="1695450"/>
          </a:xfrm>
          <a:custGeom>
            <a:avLst/>
            <a:gdLst/>
            <a:ahLst/>
            <a:cxnLst/>
            <a:rect l="l" t="t" r="r" b="b"/>
            <a:pathLst>
              <a:path w="1804669" h="1695450">
                <a:moveTo>
                  <a:pt x="240861" y="0"/>
                </a:moveTo>
                <a:lnTo>
                  <a:pt x="0" y="1460452"/>
                </a:lnTo>
                <a:lnTo>
                  <a:pt x="1563229" y="1695446"/>
                </a:lnTo>
                <a:lnTo>
                  <a:pt x="1804091" y="234965"/>
                </a:lnTo>
                <a:lnTo>
                  <a:pt x="240861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652080" y="7355455"/>
            <a:ext cx="1870710" cy="397510"/>
          </a:xfrm>
          <a:custGeom>
            <a:avLst/>
            <a:gdLst/>
            <a:ahLst/>
            <a:cxnLst/>
            <a:rect l="l" t="t" r="r" b="b"/>
            <a:pathLst>
              <a:path w="1870709" h="397509">
                <a:moveTo>
                  <a:pt x="528790" y="0"/>
                </a:moveTo>
                <a:lnTo>
                  <a:pt x="0" y="161894"/>
                </a:lnTo>
                <a:lnTo>
                  <a:pt x="1563229" y="396888"/>
                </a:lnTo>
                <a:lnTo>
                  <a:pt x="1870393" y="225808"/>
                </a:lnTo>
                <a:lnTo>
                  <a:pt x="528790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974448" y="7581255"/>
            <a:ext cx="548640" cy="1631950"/>
          </a:xfrm>
          <a:custGeom>
            <a:avLst/>
            <a:gdLst/>
            <a:ahLst/>
            <a:cxnLst/>
            <a:rect l="l" t="t" r="r" b="b"/>
            <a:pathLst>
              <a:path w="548640" h="1631950">
                <a:moveTo>
                  <a:pt x="548025" y="0"/>
                </a:moveTo>
                <a:lnTo>
                  <a:pt x="240861" y="171079"/>
                </a:lnTo>
                <a:lnTo>
                  <a:pt x="0" y="1631560"/>
                </a:lnTo>
                <a:lnTo>
                  <a:pt x="300681" y="1499719"/>
                </a:lnTo>
                <a:lnTo>
                  <a:pt x="548025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902897" y="7829368"/>
            <a:ext cx="889635" cy="1026160"/>
          </a:xfrm>
          <a:custGeom>
            <a:avLst/>
            <a:gdLst/>
            <a:ahLst/>
            <a:cxnLst/>
            <a:rect l="l" t="t" r="r" b="b"/>
            <a:pathLst>
              <a:path w="889634" h="1026159">
                <a:moveTo>
                  <a:pt x="880128" y="139844"/>
                </a:moveTo>
                <a:lnTo>
                  <a:pt x="536938" y="139844"/>
                </a:lnTo>
                <a:lnTo>
                  <a:pt x="648484" y="156818"/>
                </a:lnTo>
                <a:lnTo>
                  <a:pt x="506185" y="1008902"/>
                </a:lnTo>
                <a:lnTo>
                  <a:pt x="617731" y="1025876"/>
                </a:lnTo>
                <a:lnTo>
                  <a:pt x="760072" y="173792"/>
                </a:lnTo>
                <a:lnTo>
                  <a:pt x="874458" y="173792"/>
                </a:lnTo>
                <a:lnTo>
                  <a:pt x="880128" y="139844"/>
                </a:lnTo>
                <a:close/>
              </a:path>
              <a:path w="889634" h="1026159">
                <a:moveTo>
                  <a:pt x="309588" y="0"/>
                </a:moveTo>
                <a:lnTo>
                  <a:pt x="260804" y="4091"/>
                </a:lnTo>
                <a:lnTo>
                  <a:pt x="213909" y="15352"/>
                </a:lnTo>
                <a:lnTo>
                  <a:pt x="169681" y="33245"/>
                </a:lnTo>
                <a:lnTo>
                  <a:pt x="128896" y="57233"/>
                </a:lnTo>
                <a:lnTo>
                  <a:pt x="92330" y="86779"/>
                </a:lnTo>
                <a:lnTo>
                  <a:pt x="60760" y="121346"/>
                </a:lnTo>
                <a:lnTo>
                  <a:pt x="34960" y="160396"/>
                </a:lnTo>
                <a:lnTo>
                  <a:pt x="15709" y="203392"/>
                </a:lnTo>
                <a:lnTo>
                  <a:pt x="3781" y="249798"/>
                </a:lnTo>
                <a:lnTo>
                  <a:pt x="0" y="297445"/>
                </a:lnTo>
                <a:lnTo>
                  <a:pt x="4288" y="344026"/>
                </a:lnTo>
                <a:lnTo>
                  <a:pt x="16084" y="388801"/>
                </a:lnTo>
                <a:lnTo>
                  <a:pt x="34826" y="431029"/>
                </a:lnTo>
                <a:lnTo>
                  <a:pt x="59952" y="469970"/>
                </a:lnTo>
                <a:lnTo>
                  <a:pt x="90899" y="504882"/>
                </a:lnTo>
                <a:lnTo>
                  <a:pt x="127105" y="535025"/>
                </a:lnTo>
                <a:lnTo>
                  <a:pt x="168009" y="559657"/>
                </a:lnTo>
                <a:lnTo>
                  <a:pt x="213047" y="578039"/>
                </a:lnTo>
                <a:lnTo>
                  <a:pt x="261658" y="589429"/>
                </a:lnTo>
                <a:lnTo>
                  <a:pt x="345331" y="602159"/>
                </a:lnTo>
                <a:lnTo>
                  <a:pt x="283071" y="974924"/>
                </a:lnTo>
                <a:lnTo>
                  <a:pt x="394596" y="991928"/>
                </a:lnTo>
                <a:lnTo>
                  <a:pt x="477502" y="495635"/>
                </a:lnTo>
                <a:lnTo>
                  <a:pt x="363089" y="495635"/>
                </a:lnTo>
                <a:lnTo>
                  <a:pt x="279448" y="482903"/>
                </a:lnTo>
                <a:lnTo>
                  <a:pt x="236101" y="471163"/>
                </a:lnTo>
                <a:lnTo>
                  <a:pt x="197610" y="450705"/>
                </a:lnTo>
                <a:lnTo>
                  <a:pt x="165041" y="422932"/>
                </a:lnTo>
                <a:lnTo>
                  <a:pt x="139461" y="389249"/>
                </a:lnTo>
                <a:lnTo>
                  <a:pt x="121940" y="351059"/>
                </a:lnTo>
                <a:lnTo>
                  <a:pt x="113543" y="309765"/>
                </a:lnTo>
                <a:lnTo>
                  <a:pt x="115338" y="266773"/>
                </a:lnTo>
                <a:lnTo>
                  <a:pt x="127644" y="225391"/>
                </a:lnTo>
                <a:lnTo>
                  <a:pt x="149077" y="188646"/>
                </a:lnTo>
                <a:lnTo>
                  <a:pt x="178168" y="157557"/>
                </a:lnTo>
                <a:lnTo>
                  <a:pt x="213446" y="133141"/>
                </a:lnTo>
                <a:lnTo>
                  <a:pt x="253441" y="116416"/>
                </a:lnTo>
                <a:lnTo>
                  <a:pt x="296681" y="108400"/>
                </a:lnTo>
                <a:lnTo>
                  <a:pt x="885379" y="108400"/>
                </a:lnTo>
                <a:lnTo>
                  <a:pt x="889409" y="84271"/>
                </a:lnTo>
                <a:lnTo>
                  <a:pt x="359487" y="3614"/>
                </a:lnTo>
                <a:lnTo>
                  <a:pt x="309588" y="0"/>
                </a:lnTo>
                <a:close/>
              </a:path>
              <a:path w="889634" h="1026159">
                <a:moveTo>
                  <a:pt x="885379" y="108400"/>
                </a:moveTo>
                <a:lnTo>
                  <a:pt x="296681" y="108400"/>
                </a:lnTo>
                <a:lnTo>
                  <a:pt x="341697" y="110111"/>
                </a:lnTo>
                <a:lnTo>
                  <a:pt x="425381" y="122841"/>
                </a:lnTo>
                <a:lnTo>
                  <a:pt x="363089" y="495635"/>
                </a:lnTo>
                <a:lnTo>
                  <a:pt x="477502" y="495635"/>
                </a:lnTo>
                <a:lnTo>
                  <a:pt x="536938" y="139844"/>
                </a:lnTo>
                <a:lnTo>
                  <a:pt x="880128" y="139844"/>
                </a:lnTo>
                <a:lnTo>
                  <a:pt x="885379" y="108400"/>
                </a:lnTo>
                <a:close/>
              </a:path>
              <a:path w="889634" h="1026159">
                <a:moveTo>
                  <a:pt x="874458" y="173792"/>
                </a:moveTo>
                <a:lnTo>
                  <a:pt x="760072" y="173792"/>
                </a:lnTo>
                <a:lnTo>
                  <a:pt x="871618" y="190796"/>
                </a:lnTo>
                <a:lnTo>
                  <a:pt x="874458" y="173792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88981" y="7914639"/>
            <a:ext cx="3820160" cy="2739390"/>
          </a:xfrm>
          <a:custGeom>
            <a:avLst/>
            <a:gdLst/>
            <a:ahLst/>
            <a:cxnLst/>
            <a:rect l="l" t="t" r="r" b="b"/>
            <a:pathLst>
              <a:path w="3820159" h="2739390">
                <a:moveTo>
                  <a:pt x="307426" y="1788570"/>
                </a:moveTo>
                <a:lnTo>
                  <a:pt x="234549" y="1793210"/>
                </a:lnTo>
                <a:lnTo>
                  <a:pt x="169215" y="1808861"/>
                </a:lnTo>
                <a:lnTo>
                  <a:pt x="112690" y="1835628"/>
                </a:lnTo>
                <a:lnTo>
                  <a:pt x="66241" y="1873612"/>
                </a:lnTo>
                <a:lnTo>
                  <a:pt x="31132" y="1922919"/>
                </a:lnTo>
                <a:lnTo>
                  <a:pt x="8629" y="1983650"/>
                </a:lnTo>
                <a:lnTo>
                  <a:pt x="0" y="2055909"/>
                </a:lnTo>
                <a:lnTo>
                  <a:pt x="1282" y="2096394"/>
                </a:lnTo>
                <a:lnTo>
                  <a:pt x="6508" y="2139799"/>
                </a:lnTo>
                <a:lnTo>
                  <a:pt x="19779" y="2189173"/>
                </a:lnTo>
                <a:lnTo>
                  <a:pt x="43267" y="2238740"/>
                </a:lnTo>
                <a:lnTo>
                  <a:pt x="76398" y="2288109"/>
                </a:lnTo>
                <a:lnTo>
                  <a:pt x="118595" y="2336888"/>
                </a:lnTo>
                <a:lnTo>
                  <a:pt x="169281" y="2384682"/>
                </a:lnTo>
                <a:lnTo>
                  <a:pt x="227881" y="2431101"/>
                </a:lnTo>
                <a:lnTo>
                  <a:pt x="259969" y="2453672"/>
                </a:lnTo>
                <a:lnTo>
                  <a:pt x="293819" y="2475751"/>
                </a:lnTo>
                <a:lnTo>
                  <a:pt x="329359" y="2497290"/>
                </a:lnTo>
                <a:lnTo>
                  <a:pt x="366518" y="2518240"/>
                </a:lnTo>
                <a:lnTo>
                  <a:pt x="405223" y="2538551"/>
                </a:lnTo>
                <a:lnTo>
                  <a:pt x="445402" y="2558175"/>
                </a:lnTo>
                <a:lnTo>
                  <a:pt x="486984" y="2577062"/>
                </a:lnTo>
                <a:lnTo>
                  <a:pt x="529896" y="2595164"/>
                </a:lnTo>
                <a:lnTo>
                  <a:pt x="574066" y="2612431"/>
                </a:lnTo>
                <a:lnTo>
                  <a:pt x="619422" y="2628814"/>
                </a:lnTo>
                <a:lnTo>
                  <a:pt x="665893" y="2644264"/>
                </a:lnTo>
                <a:lnTo>
                  <a:pt x="713406" y="2658733"/>
                </a:lnTo>
                <a:lnTo>
                  <a:pt x="761889" y="2672170"/>
                </a:lnTo>
                <a:lnTo>
                  <a:pt x="811271" y="2684527"/>
                </a:lnTo>
                <a:lnTo>
                  <a:pt x="861478" y="2695756"/>
                </a:lnTo>
                <a:lnTo>
                  <a:pt x="912440" y="2705806"/>
                </a:lnTo>
                <a:lnTo>
                  <a:pt x="964084" y="2714628"/>
                </a:lnTo>
                <a:lnTo>
                  <a:pt x="1016338" y="2722175"/>
                </a:lnTo>
                <a:lnTo>
                  <a:pt x="1069130" y="2728396"/>
                </a:lnTo>
                <a:lnTo>
                  <a:pt x="1122389" y="2733243"/>
                </a:lnTo>
                <a:lnTo>
                  <a:pt x="1176041" y="2736666"/>
                </a:lnTo>
                <a:lnTo>
                  <a:pt x="1230016" y="2738616"/>
                </a:lnTo>
                <a:lnTo>
                  <a:pt x="1284241" y="2739045"/>
                </a:lnTo>
                <a:lnTo>
                  <a:pt x="1338643" y="2737903"/>
                </a:lnTo>
                <a:lnTo>
                  <a:pt x="1393152" y="2735141"/>
                </a:lnTo>
                <a:lnTo>
                  <a:pt x="1447695" y="2730710"/>
                </a:lnTo>
                <a:lnTo>
                  <a:pt x="1502200" y="2724561"/>
                </a:lnTo>
                <a:lnTo>
                  <a:pt x="1556595" y="2716646"/>
                </a:lnTo>
                <a:lnTo>
                  <a:pt x="1610807" y="2706914"/>
                </a:lnTo>
                <a:lnTo>
                  <a:pt x="1664766" y="2695317"/>
                </a:lnTo>
                <a:lnTo>
                  <a:pt x="1718399" y="2681806"/>
                </a:lnTo>
                <a:lnTo>
                  <a:pt x="1771634" y="2666331"/>
                </a:lnTo>
                <a:lnTo>
                  <a:pt x="1824398" y="2648845"/>
                </a:lnTo>
                <a:lnTo>
                  <a:pt x="1876621" y="2629296"/>
                </a:lnTo>
                <a:lnTo>
                  <a:pt x="1928230" y="2607637"/>
                </a:lnTo>
                <a:lnTo>
                  <a:pt x="1968791" y="2589044"/>
                </a:lnTo>
                <a:lnTo>
                  <a:pt x="2009291" y="2569299"/>
                </a:lnTo>
                <a:lnTo>
                  <a:pt x="2049716" y="2548430"/>
                </a:lnTo>
                <a:lnTo>
                  <a:pt x="2090052" y="2526462"/>
                </a:lnTo>
                <a:lnTo>
                  <a:pt x="2130283" y="2503421"/>
                </a:lnTo>
                <a:lnTo>
                  <a:pt x="2170395" y="2479335"/>
                </a:lnTo>
                <a:lnTo>
                  <a:pt x="2210374" y="2454228"/>
                </a:lnTo>
                <a:lnTo>
                  <a:pt x="2250204" y="2428128"/>
                </a:lnTo>
                <a:lnTo>
                  <a:pt x="2289871" y="2401061"/>
                </a:lnTo>
                <a:lnTo>
                  <a:pt x="2329361" y="2373053"/>
                </a:lnTo>
                <a:lnTo>
                  <a:pt x="2368660" y="2344130"/>
                </a:lnTo>
                <a:lnTo>
                  <a:pt x="2407751" y="2314318"/>
                </a:lnTo>
                <a:lnTo>
                  <a:pt x="2446621" y="2283645"/>
                </a:lnTo>
                <a:lnTo>
                  <a:pt x="2485256" y="2252135"/>
                </a:lnTo>
                <a:lnTo>
                  <a:pt x="2523640" y="2219815"/>
                </a:lnTo>
                <a:lnTo>
                  <a:pt x="2543447" y="2202615"/>
                </a:lnTo>
                <a:lnTo>
                  <a:pt x="1400834" y="2202615"/>
                </a:lnTo>
                <a:lnTo>
                  <a:pt x="1364116" y="2201475"/>
                </a:lnTo>
                <a:lnTo>
                  <a:pt x="1291265" y="2194758"/>
                </a:lnTo>
                <a:lnTo>
                  <a:pt x="1219307" y="2181955"/>
                </a:lnTo>
                <a:lnTo>
                  <a:pt x="1148375" y="2162869"/>
                </a:lnTo>
                <a:lnTo>
                  <a:pt x="1078601" y="2137300"/>
                </a:lnTo>
                <a:lnTo>
                  <a:pt x="1010121" y="2105049"/>
                </a:lnTo>
                <a:lnTo>
                  <a:pt x="976407" y="2086355"/>
                </a:lnTo>
                <a:lnTo>
                  <a:pt x="943066" y="2065916"/>
                </a:lnTo>
                <a:lnTo>
                  <a:pt x="910115" y="2043706"/>
                </a:lnTo>
                <a:lnTo>
                  <a:pt x="832209" y="1986204"/>
                </a:lnTo>
                <a:lnTo>
                  <a:pt x="786518" y="1955279"/>
                </a:lnTo>
                <a:lnTo>
                  <a:pt x="740655" y="1926939"/>
                </a:lnTo>
                <a:lnTo>
                  <a:pt x="694780" y="1901197"/>
                </a:lnTo>
                <a:lnTo>
                  <a:pt x="649050" y="1878067"/>
                </a:lnTo>
                <a:lnTo>
                  <a:pt x="603623" y="1857560"/>
                </a:lnTo>
                <a:lnTo>
                  <a:pt x="558658" y="1839691"/>
                </a:lnTo>
                <a:lnTo>
                  <a:pt x="514313" y="1824471"/>
                </a:lnTo>
                <a:lnTo>
                  <a:pt x="470746" y="1811914"/>
                </a:lnTo>
                <a:lnTo>
                  <a:pt x="428116" y="1802032"/>
                </a:lnTo>
                <a:lnTo>
                  <a:pt x="386580" y="1794839"/>
                </a:lnTo>
                <a:lnTo>
                  <a:pt x="346298" y="1790347"/>
                </a:lnTo>
                <a:lnTo>
                  <a:pt x="307426" y="1788570"/>
                </a:lnTo>
                <a:close/>
              </a:path>
              <a:path w="3820159" h="2739390">
                <a:moveTo>
                  <a:pt x="3819837" y="0"/>
                </a:moveTo>
                <a:lnTo>
                  <a:pt x="3382196" y="355209"/>
                </a:lnTo>
                <a:lnTo>
                  <a:pt x="3368027" y="396415"/>
                </a:lnTo>
                <a:lnTo>
                  <a:pt x="3352981" y="437745"/>
                </a:lnTo>
                <a:lnTo>
                  <a:pt x="3337074" y="479173"/>
                </a:lnTo>
                <a:lnTo>
                  <a:pt x="3320322" y="520674"/>
                </a:lnTo>
                <a:lnTo>
                  <a:pt x="3302743" y="562224"/>
                </a:lnTo>
                <a:lnTo>
                  <a:pt x="3284352" y="603797"/>
                </a:lnTo>
                <a:lnTo>
                  <a:pt x="3265168" y="645368"/>
                </a:lnTo>
                <a:lnTo>
                  <a:pt x="3245205" y="686913"/>
                </a:lnTo>
                <a:lnTo>
                  <a:pt x="3224482" y="728407"/>
                </a:lnTo>
                <a:lnTo>
                  <a:pt x="3203014" y="769824"/>
                </a:lnTo>
                <a:lnTo>
                  <a:pt x="3180819" y="811141"/>
                </a:lnTo>
                <a:lnTo>
                  <a:pt x="3157913" y="852331"/>
                </a:lnTo>
                <a:lnTo>
                  <a:pt x="3134313" y="893371"/>
                </a:lnTo>
                <a:lnTo>
                  <a:pt x="3110035" y="934234"/>
                </a:lnTo>
                <a:lnTo>
                  <a:pt x="3085096" y="974897"/>
                </a:lnTo>
                <a:lnTo>
                  <a:pt x="3059513" y="1015334"/>
                </a:lnTo>
                <a:lnTo>
                  <a:pt x="3033303" y="1055520"/>
                </a:lnTo>
                <a:lnTo>
                  <a:pt x="3006481" y="1095431"/>
                </a:lnTo>
                <a:lnTo>
                  <a:pt x="2979066" y="1135042"/>
                </a:lnTo>
                <a:lnTo>
                  <a:pt x="2951072" y="1174327"/>
                </a:lnTo>
                <a:lnTo>
                  <a:pt x="2922519" y="1213262"/>
                </a:lnTo>
                <a:lnTo>
                  <a:pt x="2893421" y="1251821"/>
                </a:lnTo>
                <a:lnTo>
                  <a:pt x="2863795" y="1289981"/>
                </a:lnTo>
                <a:lnTo>
                  <a:pt x="2833659" y="1327716"/>
                </a:lnTo>
                <a:lnTo>
                  <a:pt x="2803028" y="1365000"/>
                </a:lnTo>
                <a:lnTo>
                  <a:pt x="2771920" y="1401810"/>
                </a:lnTo>
                <a:lnTo>
                  <a:pt x="2740352" y="1438120"/>
                </a:lnTo>
                <a:lnTo>
                  <a:pt x="2708339" y="1473906"/>
                </a:lnTo>
                <a:lnTo>
                  <a:pt x="2675899" y="1509142"/>
                </a:lnTo>
                <a:lnTo>
                  <a:pt x="2643048" y="1543803"/>
                </a:lnTo>
                <a:lnTo>
                  <a:pt x="2609804" y="1577865"/>
                </a:lnTo>
                <a:lnTo>
                  <a:pt x="2576182" y="1611303"/>
                </a:lnTo>
                <a:lnTo>
                  <a:pt x="2542199" y="1644092"/>
                </a:lnTo>
                <a:lnTo>
                  <a:pt x="2507872" y="1676206"/>
                </a:lnTo>
                <a:lnTo>
                  <a:pt x="2473218" y="1707622"/>
                </a:lnTo>
                <a:lnTo>
                  <a:pt x="2438253" y="1738314"/>
                </a:lnTo>
                <a:lnTo>
                  <a:pt x="2402994" y="1768256"/>
                </a:lnTo>
                <a:lnTo>
                  <a:pt x="2367458" y="1797425"/>
                </a:lnTo>
                <a:lnTo>
                  <a:pt x="2331662" y="1825795"/>
                </a:lnTo>
                <a:lnTo>
                  <a:pt x="2295621" y="1853342"/>
                </a:lnTo>
                <a:lnTo>
                  <a:pt x="2259353" y="1880040"/>
                </a:lnTo>
                <a:lnTo>
                  <a:pt x="2222875" y="1905865"/>
                </a:lnTo>
                <a:lnTo>
                  <a:pt x="2186203" y="1930792"/>
                </a:lnTo>
                <a:lnTo>
                  <a:pt x="2149353" y="1954795"/>
                </a:lnTo>
                <a:lnTo>
                  <a:pt x="2112343" y="1977850"/>
                </a:lnTo>
                <a:lnTo>
                  <a:pt x="2075189" y="1999932"/>
                </a:lnTo>
                <a:lnTo>
                  <a:pt x="2037908" y="2021016"/>
                </a:lnTo>
                <a:lnTo>
                  <a:pt x="2000517" y="2041077"/>
                </a:lnTo>
                <a:lnTo>
                  <a:pt x="1963031" y="2060090"/>
                </a:lnTo>
                <a:lnTo>
                  <a:pt x="1925469" y="2078031"/>
                </a:lnTo>
                <a:lnTo>
                  <a:pt x="1887846" y="2094874"/>
                </a:lnTo>
                <a:lnTo>
                  <a:pt x="1850179" y="2110595"/>
                </a:lnTo>
                <a:lnTo>
                  <a:pt x="1812485" y="2125168"/>
                </a:lnTo>
                <a:lnTo>
                  <a:pt x="1774781" y="2138568"/>
                </a:lnTo>
                <a:lnTo>
                  <a:pt x="1737083" y="2150772"/>
                </a:lnTo>
                <a:lnTo>
                  <a:pt x="1699408" y="2161753"/>
                </a:lnTo>
                <a:lnTo>
                  <a:pt x="1661772" y="2171487"/>
                </a:lnTo>
                <a:lnTo>
                  <a:pt x="1624193" y="2179949"/>
                </a:lnTo>
                <a:lnTo>
                  <a:pt x="1586687" y="2187114"/>
                </a:lnTo>
                <a:lnTo>
                  <a:pt x="1511960" y="2197454"/>
                </a:lnTo>
                <a:lnTo>
                  <a:pt x="1437725" y="2202308"/>
                </a:lnTo>
                <a:lnTo>
                  <a:pt x="1400834" y="2202615"/>
                </a:lnTo>
                <a:lnTo>
                  <a:pt x="2543447" y="2202615"/>
                </a:lnTo>
                <a:lnTo>
                  <a:pt x="2599599" y="2152852"/>
                </a:lnTo>
                <a:lnTo>
                  <a:pt x="2637144" y="2118260"/>
                </a:lnTo>
                <a:lnTo>
                  <a:pt x="2674380" y="2082964"/>
                </a:lnTo>
                <a:lnTo>
                  <a:pt x="2711294" y="2046990"/>
                </a:lnTo>
                <a:lnTo>
                  <a:pt x="2747869" y="2010363"/>
                </a:lnTo>
                <a:lnTo>
                  <a:pt x="2784091" y="1973111"/>
                </a:lnTo>
                <a:lnTo>
                  <a:pt x="2819946" y="1935259"/>
                </a:lnTo>
                <a:lnTo>
                  <a:pt x="2855420" y="1896833"/>
                </a:lnTo>
                <a:lnTo>
                  <a:pt x="2890497" y="1857860"/>
                </a:lnTo>
                <a:lnTo>
                  <a:pt x="2925163" y="1818367"/>
                </a:lnTo>
                <a:lnTo>
                  <a:pt x="2959404" y="1778378"/>
                </a:lnTo>
                <a:lnTo>
                  <a:pt x="2993204" y="1737922"/>
                </a:lnTo>
                <a:lnTo>
                  <a:pt x="3026550" y="1697023"/>
                </a:lnTo>
                <a:lnTo>
                  <a:pt x="3059426" y="1655708"/>
                </a:lnTo>
                <a:lnTo>
                  <a:pt x="3091818" y="1614004"/>
                </a:lnTo>
                <a:lnTo>
                  <a:pt x="3123712" y="1571936"/>
                </a:lnTo>
                <a:lnTo>
                  <a:pt x="3155092" y="1529532"/>
                </a:lnTo>
                <a:lnTo>
                  <a:pt x="3185945" y="1486816"/>
                </a:lnTo>
                <a:lnTo>
                  <a:pt x="3216255" y="1443816"/>
                </a:lnTo>
                <a:lnTo>
                  <a:pt x="3246008" y="1400558"/>
                </a:lnTo>
                <a:lnTo>
                  <a:pt x="3275190" y="1357068"/>
                </a:lnTo>
                <a:lnTo>
                  <a:pt x="3303785" y="1313371"/>
                </a:lnTo>
                <a:lnTo>
                  <a:pt x="3331780" y="1269496"/>
                </a:lnTo>
                <a:lnTo>
                  <a:pt x="3359159" y="1225467"/>
                </a:lnTo>
                <a:lnTo>
                  <a:pt x="3385908" y="1181311"/>
                </a:lnTo>
                <a:lnTo>
                  <a:pt x="3412013" y="1137054"/>
                </a:lnTo>
                <a:lnTo>
                  <a:pt x="3437459" y="1092723"/>
                </a:lnTo>
                <a:lnTo>
                  <a:pt x="3462230" y="1048344"/>
                </a:lnTo>
                <a:lnTo>
                  <a:pt x="3486314" y="1003943"/>
                </a:lnTo>
                <a:lnTo>
                  <a:pt x="3509694" y="959546"/>
                </a:lnTo>
                <a:lnTo>
                  <a:pt x="3532357" y="915179"/>
                </a:lnTo>
                <a:lnTo>
                  <a:pt x="3554287" y="870870"/>
                </a:lnTo>
                <a:lnTo>
                  <a:pt x="3575471" y="826643"/>
                </a:lnTo>
                <a:lnTo>
                  <a:pt x="3595893" y="782526"/>
                </a:lnTo>
                <a:lnTo>
                  <a:pt x="3615540" y="738544"/>
                </a:lnTo>
                <a:lnTo>
                  <a:pt x="3634396" y="694725"/>
                </a:lnTo>
                <a:lnTo>
                  <a:pt x="3652446" y="651093"/>
                </a:lnTo>
                <a:lnTo>
                  <a:pt x="3669677" y="607676"/>
                </a:lnTo>
                <a:lnTo>
                  <a:pt x="3686073" y="564499"/>
                </a:lnTo>
                <a:lnTo>
                  <a:pt x="3701621" y="521590"/>
                </a:lnTo>
                <a:lnTo>
                  <a:pt x="3716305" y="478973"/>
                </a:lnTo>
                <a:lnTo>
                  <a:pt x="3730110" y="436676"/>
                </a:lnTo>
                <a:lnTo>
                  <a:pt x="3743023" y="394725"/>
                </a:lnTo>
                <a:lnTo>
                  <a:pt x="3755029" y="353145"/>
                </a:lnTo>
                <a:lnTo>
                  <a:pt x="3766112" y="311964"/>
                </a:lnTo>
                <a:lnTo>
                  <a:pt x="3776259" y="271207"/>
                </a:lnTo>
                <a:lnTo>
                  <a:pt x="3785455" y="230901"/>
                </a:lnTo>
                <a:lnTo>
                  <a:pt x="3793685" y="191072"/>
                </a:lnTo>
                <a:lnTo>
                  <a:pt x="3800934" y="151746"/>
                </a:lnTo>
                <a:lnTo>
                  <a:pt x="3807189" y="112949"/>
                </a:lnTo>
                <a:lnTo>
                  <a:pt x="3812434" y="74709"/>
                </a:lnTo>
                <a:lnTo>
                  <a:pt x="3816655" y="37050"/>
                </a:lnTo>
                <a:lnTo>
                  <a:pt x="3819837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825514" y="5435244"/>
            <a:ext cx="4660900" cy="4511040"/>
          </a:xfrm>
          <a:custGeom>
            <a:avLst/>
            <a:gdLst/>
            <a:ahLst/>
            <a:cxnLst/>
            <a:rect l="l" t="t" r="r" b="b"/>
            <a:pathLst>
              <a:path w="4660900" h="4511040">
                <a:moveTo>
                  <a:pt x="4438733" y="0"/>
                </a:moveTo>
                <a:lnTo>
                  <a:pt x="0" y="226449"/>
                </a:lnTo>
                <a:lnTo>
                  <a:pt x="251123" y="4510931"/>
                </a:lnTo>
                <a:lnTo>
                  <a:pt x="4660360" y="4343572"/>
                </a:lnTo>
                <a:lnTo>
                  <a:pt x="4438733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825503" y="4823681"/>
            <a:ext cx="5409565" cy="838200"/>
          </a:xfrm>
          <a:custGeom>
            <a:avLst/>
            <a:gdLst/>
            <a:ahLst/>
            <a:cxnLst/>
            <a:rect l="l" t="t" r="r" b="b"/>
            <a:pathLst>
              <a:path w="5409565" h="838200">
                <a:moveTo>
                  <a:pt x="5409144" y="0"/>
                </a:moveTo>
                <a:lnTo>
                  <a:pt x="1663886" y="138642"/>
                </a:lnTo>
                <a:lnTo>
                  <a:pt x="0" y="838015"/>
                </a:lnTo>
                <a:lnTo>
                  <a:pt x="4438765" y="611537"/>
                </a:lnTo>
                <a:lnTo>
                  <a:pt x="5409144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264269" y="4823693"/>
            <a:ext cx="1231900" cy="4955540"/>
          </a:xfrm>
          <a:custGeom>
            <a:avLst/>
            <a:gdLst/>
            <a:ahLst/>
            <a:cxnLst/>
            <a:rect l="l" t="t" r="r" b="b"/>
            <a:pathLst>
              <a:path w="1231900" h="4955540">
                <a:moveTo>
                  <a:pt x="970378" y="0"/>
                </a:moveTo>
                <a:lnTo>
                  <a:pt x="0" y="611537"/>
                </a:lnTo>
                <a:lnTo>
                  <a:pt x="221595" y="4955109"/>
                </a:lnTo>
                <a:lnTo>
                  <a:pt x="1231648" y="3810366"/>
                </a:lnTo>
                <a:lnTo>
                  <a:pt x="970378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681520" y="2305002"/>
            <a:ext cx="6632254" cy="6776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994882" y="9703410"/>
            <a:ext cx="760730" cy="207645"/>
          </a:xfrm>
          <a:custGeom>
            <a:avLst/>
            <a:gdLst/>
            <a:ahLst/>
            <a:cxnLst/>
            <a:rect l="l" t="t" r="r" b="b"/>
            <a:pathLst>
              <a:path w="760730" h="207645">
                <a:moveTo>
                  <a:pt x="310818" y="0"/>
                </a:moveTo>
                <a:lnTo>
                  <a:pt x="267715" y="559"/>
                </a:lnTo>
                <a:lnTo>
                  <a:pt x="226865" y="4721"/>
                </a:lnTo>
                <a:lnTo>
                  <a:pt x="188507" y="12506"/>
                </a:lnTo>
                <a:lnTo>
                  <a:pt x="120221" y="39022"/>
                </a:lnTo>
                <a:lnTo>
                  <a:pt x="64767" y="80263"/>
                </a:lnTo>
                <a:lnTo>
                  <a:pt x="24057" y="136385"/>
                </a:lnTo>
                <a:lnTo>
                  <a:pt x="0" y="207544"/>
                </a:lnTo>
                <a:lnTo>
                  <a:pt x="760730" y="153890"/>
                </a:lnTo>
                <a:lnTo>
                  <a:pt x="708096" y="122898"/>
                </a:lnTo>
                <a:lnTo>
                  <a:pt x="655565" y="95335"/>
                </a:lnTo>
                <a:lnTo>
                  <a:pt x="603377" y="71218"/>
                </a:lnTo>
                <a:lnTo>
                  <a:pt x="551771" y="50568"/>
                </a:lnTo>
                <a:lnTo>
                  <a:pt x="500985" y="33404"/>
                </a:lnTo>
                <a:lnTo>
                  <a:pt x="451258" y="19746"/>
                </a:lnTo>
                <a:lnTo>
                  <a:pt x="402828" y="9612"/>
                </a:lnTo>
                <a:lnTo>
                  <a:pt x="355936" y="3024"/>
                </a:lnTo>
                <a:lnTo>
                  <a:pt x="310818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825503" y="4946570"/>
            <a:ext cx="2359660" cy="715645"/>
          </a:xfrm>
          <a:custGeom>
            <a:avLst/>
            <a:gdLst/>
            <a:ahLst/>
            <a:cxnLst/>
            <a:rect l="l" t="t" r="r" b="b"/>
            <a:pathLst>
              <a:path w="2359659" h="715645">
                <a:moveTo>
                  <a:pt x="2359394" y="0"/>
                </a:moveTo>
                <a:lnTo>
                  <a:pt x="2166803" y="1249"/>
                </a:lnTo>
                <a:lnTo>
                  <a:pt x="0" y="715125"/>
                </a:lnTo>
                <a:lnTo>
                  <a:pt x="2064753" y="450223"/>
                </a:lnTo>
                <a:lnTo>
                  <a:pt x="2359394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23025" y="3060044"/>
            <a:ext cx="2739390" cy="2673985"/>
          </a:xfrm>
          <a:custGeom>
            <a:avLst/>
            <a:gdLst/>
            <a:ahLst/>
            <a:cxnLst/>
            <a:rect l="l" t="t" r="r" b="b"/>
            <a:pathLst>
              <a:path w="2739390" h="2673985">
                <a:moveTo>
                  <a:pt x="2215168" y="0"/>
                </a:moveTo>
                <a:lnTo>
                  <a:pt x="0" y="542477"/>
                </a:lnTo>
                <a:lnTo>
                  <a:pt x="523816" y="2673761"/>
                </a:lnTo>
                <a:lnTo>
                  <a:pt x="2738984" y="2131254"/>
                </a:lnTo>
                <a:lnTo>
                  <a:pt x="2215168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023015" y="2656191"/>
            <a:ext cx="2525395" cy="946785"/>
          </a:xfrm>
          <a:custGeom>
            <a:avLst/>
            <a:gdLst/>
            <a:ahLst/>
            <a:cxnLst/>
            <a:rect l="l" t="t" r="r" b="b"/>
            <a:pathLst>
              <a:path w="2525394" h="946785">
                <a:moveTo>
                  <a:pt x="2524855" y="0"/>
                </a:moveTo>
                <a:lnTo>
                  <a:pt x="609813" y="432552"/>
                </a:lnTo>
                <a:lnTo>
                  <a:pt x="0" y="946341"/>
                </a:lnTo>
                <a:lnTo>
                  <a:pt x="2215157" y="403835"/>
                </a:lnTo>
                <a:lnTo>
                  <a:pt x="2524855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238173" y="2656202"/>
            <a:ext cx="847725" cy="2535555"/>
          </a:xfrm>
          <a:custGeom>
            <a:avLst/>
            <a:gdLst/>
            <a:ahLst/>
            <a:cxnLst/>
            <a:rect l="l" t="t" r="r" b="b"/>
            <a:pathLst>
              <a:path w="847725" h="2535554">
                <a:moveTo>
                  <a:pt x="309686" y="0"/>
                </a:moveTo>
                <a:lnTo>
                  <a:pt x="0" y="403835"/>
                </a:lnTo>
                <a:lnTo>
                  <a:pt x="523847" y="2535090"/>
                </a:lnTo>
                <a:lnTo>
                  <a:pt x="847607" y="2188542"/>
                </a:lnTo>
                <a:lnTo>
                  <a:pt x="309686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745757" y="3772897"/>
            <a:ext cx="1321435" cy="1301115"/>
          </a:xfrm>
          <a:custGeom>
            <a:avLst/>
            <a:gdLst/>
            <a:ahLst/>
            <a:cxnLst/>
            <a:rect l="l" t="t" r="r" b="b"/>
            <a:pathLst>
              <a:path w="1321434" h="1301114">
                <a:moveTo>
                  <a:pt x="655338" y="0"/>
                </a:moveTo>
                <a:lnTo>
                  <a:pt x="607482" y="2380"/>
                </a:lnTo>
                <a:lnTo>
                  <a:pt x="559348" y="8289"/>
                </a:lnTo>
                <a:lnTo>
                  <a:pt x="511094" y="17821"/>
                </a:lnTo>
                <a:lnTo>
                  <a:pt x="463666" y="30837"/>
                </a:lnTo>
                <a:lnTo>
                  <a:pt x="417967" y="47040"/>
                </a:lnTo>
                <a:lnTo>
                  <a:pt x="374095" y="66275"/>
                </a:lnTo>
                <a:lnTo>
                  <a:pt x="332146" y="88388"/>
                </a:lnTo>
                <a:lnTo>
                  <a:pt x="292219" y="113224"/>
                </a:lnTo>
                <a:lnTo>
                  <a:pt x="254410" y="140627"/>
                </a:lnTo>
                <a:lnTo>
                  <a:pt x="218817" y="170444"/>
                </a:lnTo>
                <a:lnTo>
                  <a:pt x="185538" y="202520"/>
                </a:lnTo>
                <a:lnTo>
                  <a:pt x="154669" y="236700"/>
                </a:lnTo>
                <a:lnTo>
                  <a:pt x="126309" y="272830"/>
                </a:lnTo>
                <a:lnTo>
                  <a:pt x="100554" y="310754"/>
                </a:lnTo>
                <a:lnTo>
                  <a:pt x="77502" y="350317"/>
                </a:lnTo>
                <a:lnTo>
                  <a:pt x="57250" y="391367"/>
                </a:lnTo>
                <a:lnTo>
                  <a:pt x="39896" y="433746"/>
                </a:lnTo>
                <a:lnTo>
                  <a:pt x="25537" y="477302"/>
                </a:lnTo>
                <a:lnTo>
                  <a:pt x="14270" y="521879"/>
                </a:lnTo>
                <a:lnTo>
                  <a:pt x="6194" y="567322"/>
                </a:lnTo>
                <a:lnTo>
                  <a:pt x="1404" y="613478"/>
                </a:lnTo>
                <a:lnTo>
                  <a:pt x="0" y="660190"/>
                </a:lnTo>
                <a:lnTo>
                  <a:pt x="2077" y="707305"/>
                </a:lnTo>
                <a:lnTo>
                  <a:pt x="7733" y="754668"/>
                </a:lnTo>
                <a:lnTo>
                  <a:pt x="17067" y="802123"/>
                </a:lnTo>
                <a:lnTo>
                  <a:pt x="29952" y="848747"/>
                </a:lnTo>
                <a:lnTo>
                  <a:pt x="46084" y="893645"/>
                </a:lnTo>
                <a:lnTo>
                  <a:pt x="65308" y="936724"/>
                </a:lnTo>
                <a:lnTo>
                  <a:pt x="87467" y="977887"/>
                </a:lnTo>
                <a:lnTo>
                  <a:pt x="112405" y="1017040"/>
                </a:lnTo>
                <a:lnTo>
                  <a:pt x="139966" y="1054089"/>
                </a:lnTo>
                <a:lnTo>
                  <a:pt x="169992" y="1088938"/>
                </a:lnTo>
                <a:lnTo>
                  <a:pt x="202328" y="1121492"/>
                </a:lnTo>
                <a:lnTo>
                  <a:pt x="236817" y="1151657"/>
                </a:lnTo>
                <a:lnTo>
                  <a:pt x="273303" y="1179338"/>
                </a:lnTo>
                <a:lnTo>
                  <a:pt x="311630" y="1204440"/>
                </a:lnTo>
                <a:lnTo>
                  <a:pt x="351641" y="1226868"/>
                </a:lnTo>
                <a:lnTo>
                  <a:pt x="393179" y="1246527"/>
                </a:lnTo>
                <a:lnTo>
                  <a:pt x="436089" y="1263323"/>
                </a:lnTo>
                <a:lnTo>
                  <a:pt x="480214" y="1277160"/>
                </a:lnTo>
                <a:lnTo>
                  <a:pt x="525398" y="1287944"/>
                </a:lnTo>
                <a:lnTo>
                  <a:pt x="571484" y="1295580"/>
                </a:lnTo>
                <a:lnTo>
                  <a:pt x="618316" y="1299972"/>
                </a:lnTo>
                <a:lnTo>
                  <a:pt x="665737" y="1301027"/>
                </a:lnTo>
                <a:lnTo>
                  <a:pt x="713592" y="1298649"/>
                </a:lnTo>
                <a:lnTo>
                  <a:pt x="761723" y="1292743"/>
                </a:lnTo>
                <a:lnTo>
                  <a:pt x="809975" y="1283214"/>
                </a:lnTo>
                <a:lnTo>
                  <a:pt x="857403" y="1270198"/>
                </a:lnTo>
                <a:lnTo>
                  <a:pt x="903102" y="1253995"/>
                </a:lnTo>
                <a:lnTo>
                  <a:pt x="946975" y="1234760"/>
                </a:lnTo>
                <a:lnTo>
                  <a:pt x="988925" y="1212647"/>
                </a:lnTo>
                <a:lnTo>
                  <a:pt x="1028853" y="1187812"/>
                </a:lnTo>
                <a:lnTo>
                  <a:pt x="1052518" y="1170660"/>
                </a:lnTo>
                <a:lnTo>
                  <a:pt x="639363" y="1170660"/>
                </a:lnTo>
                <a:lnTo>
                  <a:pt x="593433" y="1167086"/>
                </a:lnTo>
                <a:lnTo>
                  <a:pt x="548374" y="1159623"/>
                </a:lnTo>
                <a:lnTo>
                  <a:pt x="504414" y="1148410"/>
                </a:lnTo>
                <a:lnTo>
                  <a:pt x="461782" y="1133586"/>
                </a:lnTo>
                <a:lnTo>
                  <a:pt x="420705" y="1115289"/>
                </a:lnTo>
                <a:lnTo>
                  <a:pt x="381413" y="1093657"/>
                </a:lnTo>
                <a:lnTo>
                  <a:pt x="344134" y="1068830"/>
                </a:lnTo>
                <a:lnTo>
                  <a:pt x="309096" y="1040946"/>
                </a:lnTo>
                <a:lnTo>
                  <a:pt x="276527" y="1010144"/>
                </a:lnTo>
                <a:lnTo>
                  <a:pt x="246657" y="976562"/>
                </a:lnTo>
                <a:lnTo>
                  <a:pt x="219714" y="940338"/>
                </a:lnTo>
                <a:lnTo>
                  <a:pt x="195925" y="901613"/>
                </a:lnTo>
                <a:lnTo>
                  <a:pt x="175520" y="860524"/>
                </a:lnTo>
                <a:lnTo>
                  <a:pt x="158727" y="817209"/>
                </a:lnTo>
                <a:lnTo>
                  <a:pt x="145775" y="771808"/>
                </a:lnTo>
                <a:lnTo>
                  <a:pt x="137049" y="725411"/>
                </a:lnTo>
                <a:lnTo>
                  <a:pt x="132691" y="679166"/>
                </a:lnTo>
                <a:lnTo>
                  <a:pt x="132559" y="633300"/>
                </a:lnTo>
                <a:lnTo>
                  <a:pt x="136510" y="588039"/>
                </a:lnTo>
                <a:lnTo>
                  <a:pt x="144404" y="543608"/>
                </a:lnTo>
                <a:lnTo>
                  <a:pt x="156097" y="500233"/>
                </a:lnTo>
                <a:lnTo>
                  <a:pt x="171447" y="458140"/>
                </a:lnTo>
                <a:lnTo>
                  <a:pt x="190311" y="417555"/>
                </a:lnTo>
                <a:lnTo>
                  <a:pt x="212549" y="378704"/>
                </a:lnTo>
                <a:lnTo>
                  <a:pt x="238017" y="341813"/>
                </a:lnTo>
                <a:lnTo>
                  <a:pt x="266574" y="307108"/>
                </a:lnTo>
                <a:lnTo>
                  <a:pt x="298077" y="274814"/>
                </a:lnTo>
                <a:lnTo>
                  <a:pt x="332383" y="245157"/>
                </a:lnTo>
                <a:lnTo>
                  <a:pt x="369352" y="218364"/>
                </a:lnTo>
                <a:lnTo>
                  <a:pt x="408840" y="194660"/>
                </a:lnTo>
                <a:lnTo>
                  <a:pt x="450705" y="174271"/>
                </a:lnTo>
                <a:lnTo>
                  <a:pt x="494805" y="157423"/>
                </a:lnTo>
                <a:lnTo>
                  <a:pt x="540999" y="144342"/>
                </a:lnTo>
                <a:lnTo>
                  <a:pt x="588166" y="135423"/>
                </a:lnTo>
                <a:lnTo>
                  <a:pt x="635148" y="130808"/>
                </a:lnTo>
                <a:lnTo>
                  <a:pt x="1059207" y="130358"/>
                </a:lnTo>
                <a:lnTo>
                  <a:pt x="1047772" y="121683"/>
                </a:lnTo>
                <a:lnTo>
                  <a:pt x="1009446" y="96581"/>
                </a:lnTo>
                <a:lnTo>
                  <a:pt x="969436" y="74153"/>
                </a:lnTo>
                <a:lnTo>
                  <a:pt x="927898" y="54494"/>
                </a:lnTo>
                <a:lnTo>
                  <a:pt x="884988" y="37698"/>
                </a:lnTo>
                <a:lnTo>
                  <a:pt x="840863" y="23861"/>
                </a:lnTo>
                <a:lnTo>
                  <a:pt x="795680" y="13078"/>
                </a:lnTo>
                <a:lnTo>
                  <a:pt x="749593" y="5444"/>
                </a:lnTo>
                <a:lnTo>
                  <a:pt x="702760" y="1052"/>
                </a:lnTo>
                <a:lnTo>
                  <a:pt x="655338" y="0"/>
                </a:lnTo>
                <a:close/>
              </a:path>
              <a:path w="1321434" h="1301114">
                <a:moveTo>
                  <a:pt x="1059207" y="130358"/>
                </a:moveTo>
                <a:lnTo>
                  <a:pt x="681717" y="130358"/>
                </a:lnTo>
                <a:lnTo>
                  <a:pt x="727645" y="133935"/>
                </a:lnTo>
                <a:lnTo>
                  <a:pt x="772702" y="141401"/>
                </a:lnTo>
                <a:lnTo>
                  <a:pt x="816660" y="152616"/>
                </a:lnTo>
                <a:lnTo>
                  <a:pt x="859291" y="167441"/>
                </a:lnTo>
                <a:lnTo>
                  <a:pt x="900367" y="185739"/>
                </a:lnTo>
                <a:lnTo>
                  <a:pt x="939658" y="207371"/>
                </a:lnTo>
                <a:lnTo>
                  <a:pt x="976936" y="232198"/>
                </a:lnTo>
                <a:lnTo>
                  <a:pt x="1011974" y="260081"/>
                </a:lnTo>
                <a:lnTo>
                  <a:pt x="1044542" y="290882"/>
                </a:lnTo>
                <a:lnTo>
                  <a:pt x="1074412" y="324462"/>
                </a:lnTo>
                <a:lnTo>
                  <a:pt x="1101355" y="360683"/>
                </a:lnTo>
                <a:lnTo>
                  <a:pt x="1125143" y="399406"/>
                </a:lnTo>
                <a:lnTo>
                  <a:pt x="1145548" y="440492"/>
                </a:lnTo>
                <a:lnTo>
                  <a:pt x="1162341" y="483802"/>
                </a:lnTo>
                <a:lnTo>
                  <a:pt x="1175293" y="529199"/>
                </a:lnTo>
                <a:lnTo>
                  <a:pt x="1184024" y="575596"/>
                </a:lnTo>
                <a:lnTo>
                  <a:pt x="1188386" y="621841"/>
                </a:lnTo>
                <a:lnTo>
                  <a:pt x="1188521" y="667708"/>
                </a:lnTo>
                <a:lnTo>
                  <a:pt x="1184571" y="712971"/>
                </a:lnTo>
                <a:lnTo>
                  <a:pt x="1176679" y="757403"/>
                </a:lnTo>
                <a:lnTo>
                  <a:pt x="1164987" y="800780"/>
                </a:lnTo>
                <a:lnTo>
                  <a:pt x="1149637" y="842874"/>
                </a:lnTo>
                <a:lnTo>
                  <a:pt x="1130772" y="883460"/>
                </a:lnTo>
                <a:lnTo>
                  <a:pt x="1108534" y="922312"/>
                </a:lnTo>
                <a:lnTo>
                  <a:pt x="1083065" y="959205"/>
                </a:lnTo>
                <a:lnTo>
                  <a:pt x="1054508" y="993911"/>
                </a:lnTo>
                <a:lnTo>
                  <a:pt x="1023005" y="1026205"/>
                </a:lnTo>
                <a:lnTo>
                  <a:pt x="988698" y="1055861"/>
                </a:lnTo>
                <a:lnTo>
                  <a:pt x="951730" y="1082653"/>
                </a:lnTo>
                <a:lnTo>
                  <a:pt x="912243" y="1106356"/>
                </a:lnTo>
                <a:lnTo>
                  <a:pt x="870379" y="1126742"/>
                </a:lnTo>
                <a:lnTo>
                  <a:pt x="826281" y="1143587"/>
                </a:lnTo>
                <a:lnTo>
                  <a:pt x="780091" y="1156663"/>
                </a:lnTo>
                <a:lnTo>
                  <a:pt x="732920" y="1165587"/>
                </a:lnTo>
                <a:lnTo>
                  <a:pt x="685935" y="1170207"/>
                </a:lnTo>
                <a:lnTo>
                  <a:pt x="639363" y="1170660"/>
                </a:lnTo>
                <a:lnTo>
                  <a:pt x="1052518" y="1170660"/>
                </a:lnTo>
                <a:lnTo>
                  <a:pt x="1102257" y="1130590"/>
                </a:lnTo>
                <a:lnTo>
                  <a:pt x="1135538" y="1098514"/>
                </a:lnTo>
                <a:lnTo>
                  <a:pt x="1166408" y="1064334"/>
                </a:lnTo>
                <a:lnTo>
                  <a:pt x="1194770" y="1028204"/>
                </a:lnTo>
                <a:lnTo>
                  <a:pt x="1220526" y="990279"/>
                </a:lnTo>
                <a:lnTo>
                  <a:pt x="1243579" y="950714"/>
                </a:lnTo>
                <a:lnTo>
                  <a:pt x="1263832" y="909663"/>
                </a:lnTo>
                <a:lnTo>
                  <a:pt x="1281186" y="867282"/>
                </a:lnTo>
                <a:lnTo>
                  <a:pt x="1295545" y="823725"/>
                </a:lnTo>
                <a:lnTo>
                  <a:pt x="1306812" y="779146"/>
                </a:lnTo>
                <a:lnTo>
                  <a:pt x="1314887" y="733700"/>
                </a:lnTo>
                <a:lnTo>
                  <a:pt x="1319676" y="687542"/>
                </a:lnTo>
                <a:lnTo>
                  <a:pt x="1321078" y="640827"/>
                </a:lnTo>
                <a:lnTo>
                  <a:pt x="1318999" y="593709"/>
                </a:lnTo>
                <a:lnTo>
                  <a:pt x="1313339" y="546343"/>
                </a:lnTo>
                <a:lnTo>
                  <a:pt x="1304001" y="498883"/>
                </a:lnTo>
                <a:lnTo>
                  <a:pt x="1291117" y="452263"/>
                </a:lnTo>
                <a:lnTo>
                  <a:pt x="1274985" y="407368"/>
                </a:lnTo>
                <a:lnTo>
                  <a:pt x="1255761" y="364292"/>
                </a:lnTo>
                <a:lnTo>
                  <a:pt x="1233603" y="323131"/>
                </a:lnTo>
                <a:lnTo>
                  <a:pt x="1208666" y="283979"/>
                </a:lnTo>
                <a:lnTo>
                  <a:pt x="1181106" y="246931"/>
                </a:lnTo>
                <a:lnTo>
                  <a:pt x="1151081" y="212083"/>
                </a:lnTo>
                <a:lnTo>
                  <a:pt x="1118746" y="179529"/>
                </a:lnTo>
                <a:lnTo>
                  <a:pt x="1084257" y="149364"/>
                </a:lnTo>
                <a:lnTo>
                  <a:pt x="1059207" y="130358"/>
                </a:lnTo>
                <a:close/>
              </a:path>
              <a:path w="1321434" h="1301114">
                <a:moveTo>
                  <a:pt x="746972" y="728936"/>
                </a:moveTo>
                <a:lnTo>
                  <a:pt x="611133" y="728936"/>
                </a:lnTo>
                <a:lnTo>
                  <a:pt x="655958" y="918763"/>
                </a:lnTo>
                <a:lnTo>
                  <a:pt x="784656" y="888418"/>
                </a:lnTo>
                <a:lnTo>
                  <a:pt x="746972" y="728936"/>
                </a:lnTo>
                <a:close/>
              </a:path>
              <a:path w="1321434" h="1301114">
                <a:moveTo>
                  <a:pt x="665110" y="382272"/>
                </a:moveTo>
                <a:lnTo>
                  <a:pt x="536412" y="412588"/>
                </a:lnTo>
                <a:lnTo>
                  <a:pt x="581259" y="602385"/>
                </a:lnTo>
                <a:lnTo>
                  <a:pt x="388207" y="647873"/>
                </a:lnTo>
                <a:lnTo>
                  <a:pt x="418112" y="774424"/>
                </a:lnTo>
                <a:lnTo>
                  <a:pt x="611133" y="728936"/>
                </a:lnTo>
                <a:lnTo>
                  <a:pt x="746972" y="728936"/>
                </a:lnTo>
                <a:lnTo>
                  <a:pt x="739809" y="698621"/>
                </a:lnTo>
                <a:lnTo>
                  <a:pt x="932861" y="653133"/>
                </a:lnTo>
                <a:lnTo>
                  <a:pt x="913725" y="572070"/>
                </a:lnTo>
                <a:lnTo>
                  <a:pt x="709957" y="572070"/>
                </a:lnTo>
                <a:lnTo>
                  <a:pt x="665110" y="382272"/>
                </a:lnTo>
                <a:close/>
              </a:path>
              <a:path w="1321434" h="1301114">
                <a:moveTo>
                  <a:pt x="902988" y="526582"/>
                </a:moveTo>
                <a:lnTo>
                  <a:pt x="709957" y="572070"/>
                </a:lnTo>
                <a:lnTo>
                  <a:pt x="913725" y="572070"/>
                </a:lnTo>
                <a:lnTo>
                  <a:pt x="902988" y="526582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035459" y="7402846"/>
            <a:ext cx="2399665" cy="1403985"/>
          </a:xfrm>
          <a:custGeom>
            <a:avLst/>
            <a:gdLst/>
            <a:ahLst/>
            <a:cxnLst/>
            <a:rect l="l" t="t" r="r" b="b"/>
            <a:pathLst>
              <a:path w="2399665" h="1403984">
                <a:moveTo>
                  <a:pt x="2396303" y="0"/>
                </a:moveTo>
                <a:lnTo>
                  <a:pt x="2363626" y="129268"/>
                </a:lnTo>
                <a:lnTo>
                  <a:pt x="2317877" y="249997"/>
                </a:lnTo>
                <a:lnTo>
                  <a:pt x="2248161" y="371805"/>
                </a:lnTo>
                <a:lnTo>
                  <a:pt x="2213931" y="414829"/>
                </a:lnTo>
                <a:lnTo>
                  <a:pt x="2176017" y="455877"/>
                </a:lnTo>
                <a:lnTo>
                  <a:pt x="2135183" y="494852"/>
                </a:lnTo>
                <a:lnTo>
                  <a:pt x="2092192" y="531658"/>
                </a:lnTo>
                <a:lnTo>
                  <a:pt x="2047807" y="566198"/>
                </a:lnTo>
                <a:lnTo>
                  <a:pt x="2002790" y="598376"/>
                </a:lnTo>
                <a:lnTo>
                  <a:pt x="1957905" y="628096"/>
                </a:lnTo>
                <a:lnTo>
                  <a:pt x="1913914" y="655261"/>
                </a:lnTo>
                <a:lnTo>
                  <a:pt x="1871580" y="679775"/>
                </a:lnTo>
                <a:lnTo>
                  <a:pt x="1831666" y="701542"/>
                </a:lnTo>
                <a:lnTo>
                  <a:pt x="1794935" y="720465"/>
                </a:lnTo>
                <a:lnTo>
                  <a:pt x="1734072" y="749394"/>
                </a:lnTo>
                <a:lnTo>
                  <a:pt x="1645838" y="780985"/>
                </a:lnTo>
                <a:lnTo>
                  <a:pt x="1563733" y="806989"/>
                </a:lnTo>
                <a:lnTo>
                  <a:pt x="1481358" y="827813"/>
                </a:lnTo>
                <a:lnTo>
                  <a:pt x="1435396" y="837370"/>
                </a:lnTo>
                <a:lnTo>
                  <a:pt x="1385723" y="848398"/>
                </a:lnTo>
                <a:lnTo>
                  <a:pt x="1333966" y="860593"/>
                </a:lnTo>
                <a:lnTo>
                  <a:pt x="1281751" y="873651"/>
                </a:lnTo>
                <a:lnTo>
                  <a:pt x="1230703" y="887266"/>
                </a:lnTo>
                <a:lnTo>
                  <a:pt x="1182449" y="901134"/>
                </a:lnTo>
                <a:lnTo>
                  <a:pt x="1138614" y="914951"/>
                </a:lnTo>
                <a:lnTo>
                  <a:pt x="1058234" y="943417"/>
                </a:lnTo>
                <a:lnTo>
                  <a:pt x="974864" y="974869"/>
                </a:lnTo>
                <a:lnTo>
                  <a:pt x="883009" y="1010809"/>
                </a:lnTo>
                <a:lnTo>
                  <a:pt x="856347" y="1054853"/>
                </a:lnTo>
                <a:lnTo>
                  <a:pt x="828308" y="1093355"/>
                </a:lnTo>
                <a:lnTo>
                  <a:pt x="798387" y="1127046"/>
                </a:lnTo>
                <a:lnTo>
                  <a:pt x="766078" y="1156658"/>
                </a:lnTo>
                <a:lnTo>
                  <a:pt x="730876" y="1182924"/>
                </a:lnTo>
                <a:lnTo>
                  <a:pt x="692277" y="1206574"/>
                </a:lnTo>
                <a:lnTo>
                  <a:pt x="649774" y="1228341"/>
                </a:lnTo>
                <a:lnTo>
                  <a:pt x="602863" y="1248957"/>
                </a:lnTo>
                <a:lnTo>
                  <a:pt x="551039" y="1269154"/>
                </a:lnTo>
                <a:lnTo>
                  <a:pt x="493796" y="1289663"/>
                </a:lnTo>
                <a:lnTo>
                  <a:pt x="332096" y="1329049"/>
                </a:lnTo>
                <a:lnTo>
                  <a:pt x="171747" y="1347743"/>
                </a:lnTo>
                <a:lnTo>
                  <a:pt x="48974" y="1353368"/>
                </a:lnTo>
                <a:lnTo>
                  <a:pt x="0" y="1353549"/>
                </a:lnTo>
                <a:lnTo>
                  <a:pt x="132888" y="1392225"/>
                </a:lnTo>
                <a:lnTo>
                  <a:pt x="258150" y="1403661"/>
                </a:lnTo>
                <a:lnTo>
                  <a:pt x="351279" y="1400933"/>
                </a:lnTo>
                <a:lnTo>
                  <a:pt x="387768" y="1397118"/>
                </a:lnTo>
                <a:lnTo>
                  <a:pt x="437525" y="1388452"/>
                </a:lnTo>
                <a:lnTo>
                  <a:pt x="485986" y="1377394"/>
                </a:lnTo>
                <a:lnTo>
                  <a:pt x="533189" y="1363955"/>
                </a:lnTo>
                <a:lnTo>
                  <a:pt x="579173" y="1348144"/>
                </a:lnTo>
                <a:lnTo>
                  <a:pt x="623976" y="1329970"/>
                </a:lnTo>
                <a:lnTo>
                  <a:pt x="667636" y="1309442"/>
                </a:lnTo>
                <a:lnTo>
                  <a:pt x="710190" y="1286571"/>
                </a:lnTo>
                <a:lnTo>
                  <a:pt x="751677" y="1261366"/>
                </a:lnTo>
                <a:lnTo>
                  <a:pt x="792135" y="1233836"/>
                </a:lnTo>
                <a:lnTo>
                  <a:pt x="831603" y="1203990"/>
                </a:lnTo>
                <a:lnTo>
                  <a:pt x="870117" y="1171839"/>
                </a:lnTo>
                <a:lnTo>
                  <a:pt x="907717" y="1137391"/>
                </a:lnTo>
                <a:lnTo>
                  <a:pt x="944441" y="1100657"/>
                </a:lnTo>
                <a:lnTo>
                  <a:pt x="980326" y="1061645"/>
                </a:lnTo>
                <a:lnTo>
                  <a:pt x="994893" y="1053330"/>
                </a:lnTo>
                <a:lnTo>
                  <a:pt x="1068455" y="1027577"/>
                </a:lnTo>
                <a:lnTo>
                  <a:pt x="1121626" y="1011506"/>
                </a:lnTo>
                <a:lnTo>
                  <a:pt x="1181841" y="994219"/>
                </a:lnTo>
                <a:lnTo>
                  <a:pt x="1375635" y="941894"/>
                </a:lnTo>
                <a:lnTo>
                  <a:pt x="1434909" y="926578"/>
                </a:lnTo>
                <a:lnTo>
                  <a:pt x="1712282" y="848159"/>
                </a:lnTo>
                <a:lnTo>
                  <a:pt x="1787797" y="819340"/>
                </a:lnTo>
                <a:lnTo>
                  <a:pt x="1857638" y="787898"/>
                </a:lnTo>
                <a:lnTo>
                  <a:pt x="1922020" y="754196"/>
                </a:lnTo>
                <a:lnTo>
                  <a:pt x="1981158" y="718594"/>
                </a:lnTo>
                <a:lnTo>
                  <a:pt x="2035266" y="681455"/>
                </a:lnTo>
                <a:lnTo>
                  <a:pt x="2084558" y="643138"/>
                </a:lnTo>
                <a:lnTo>
                  <a:pt x="2129250" y="604006"/>
                </a:lnTo>
                <a:lnTo>
                  <a:pt x="2169555" y="564420"/>
                </a:lnTo>
                <a:lnTo>
                  <a:pt x="2205689" y="524741"/>
                </a:lnTo>
                <a:lnTo>
                  <a:pt x="2237865" y="485330"/>
                </a:lnTo>
                <a:lnTo>
                  <a:pt x="2266298" y="446549"/>
                </a:lnTo>
                <a:lnTo>
                  <a:pt x="2291202" y="408759"/>
                </a:lnTo>
                <a:lnTo>
                  <a:pt x="2312792" y="372321"/>
                </a:lnTo>
                <a:lnTo>
                  <a:pt x="2331283" y="337597"/>
                </a:lnTo>
                <a:lnTo>
                  <a:pt x="2359824" y="274733"/>
                </a:lnTo>
                <a:lnTo>
                  <a:pt x="2378540" y="223060"/>
                </a:lnTo>
                <a:lnTo>
                  <a:pt x="2389148" y="185466"/>
                </a:lnTo>
                <a:lnTo>
                  <a:pt x="2398760" y="115201"/>
                </a:lnTo>
                <a:lnTo>
                  <a:pt x="2399576" y="59188"/>
                </a:lnTo>
                <a:lnTo>
                  <a:pt x="2397667" y="16793"/>
                </a:lnTo>
                <a:lnTo>
                  <a:pt x="2396303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821477" y="7123820"/>
            <a:ext cx="742315" cy="161290"/>
          </a:xfrm>
          <a:custGeom>
            <a:avLst/>
            <a:gdLst/>
            <a:ahLst/>
            <a:cxnLst/>
            <a:rect l="l" t="t" r="r" b="b"/>
            <a:pathLst>
              <a:path w="742315" h="161290">
                <a:moveTo>
                  <a:pt x="79152" y="121802"/>
                </a:moveTo>
                <a:lnTo>
                  <a:pt x="75880" y="122980"/>
                </a:lnTo>
                <a:lnTo>
                  <a:pt x="0" y="161099"/>
                </a:lnTo>
                <a:lnTo>
                  <a:pt x="79152" y="121802"/>
                </a:lnTo>
                <a:close/>
              </a:path>
              <a:path w="742315" h="161290">
                <a:moveTo>
                  <a:pt x="555627" y="0"/>
                </a:moveTo>
                <a:lnTo>
                  <a:pt x="323720" y="384"/>
                </a:lnTo>
                <a:lnTo>
                  <a:pt x="79152" y="121802"/>
                </a:lnTo>
                <a:lnTo>
                  <a:pt x="264164" y="55239"/>
                </a:lnTo>
                <a:lnTo>
                  <a:pt x="505819" y="27799"/>
                </a:lnTo>
                <a:lnTo>
                  <a:pt x="613066" y="27799"/>
                </a:lnTo>
                <a:lnTo>
                  <a:pt x="555627" y="0"/>
                </a:lnTo>
                <a:close/>
              </a:path>
              <a:path w="742315" h="161290">
                <a:moveTo>
                  <a:pt x="613066" y="27799"/>
                </a:moveTo>
                <a:lnTo>
                  <a:pt x="505819" y="27799"/>
                </a:lnTo>
                <a:lnTo>
                  <a:pt x="741809" y="110583"/>
                </a:lnTo>
                <a:lnTo>
                  <a:pt x="695172" y="67536"/>
                </a:lnTo>
                <a:lnTo>
                  <a:pt x="613066" y="27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029647" y="8634051"/>
            <a:ext cx="1466850" cy="1301750"/>
          </a:xfrm>
          <a:custGeom>
            <a:avLst/>
            <a:gdLst/>
            <a:ahLst/>
            <a:cxnLst/>
            <a:rect l="l" t="t" r="r" b="b"/>
            <a:pathLst>
              <a:path w="1466850" h="1301750">
                <a:moveTo>
                  <a:pt x="1466259" y="0"/>
                </a:moveTo>
                <a:lnTo>
                  <a:pt x="456237" y="1144772"/>
                </a:lnTo>
                <a:lnTo>
                  <a:pt x="249814" y="1150585"/>
                </a:lnTo>
                <a:lnTo>
                  <a:pt x="0" y="1301638"/>
                </a:lnTo>
                <a:lnTo>
                  <a:pt x="464750" y="1278386"/>
                </a:lnTo>
                <a:lnTo>
                  <a:pt x="1466259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866553" y="9934350"/>
            <a:ext cx="857250" cy="240029"/>
          </a:xfrm>
          <a:custGeom>
            <a:avLst/>
            <a:gdLst/>
            <a:ahLst/>
            <a:cxnLst/>
            <a:rect l="l" t="t" r="r" b="b"/>
            <a:pathLst>
              <a:path w="857250" h="240029">
                <a:moveTo>
                  <a:pt x="0" y="0"/>
                </a:moveTo>
                <a:lnTo>
                  <a:pt x="32600" y="39874"/>
                </a:lnTo>
                <a:lnTo>
                  <a:pt x="120441" y="126289"/>
                </a:lnTo>
                <a:lnTo>
                  <a:pt x="248585" y="209434"/>
                </a:lnTo>
                <a:lnTo>
                  <a:pt x="402092" y="239499"/>
                </a:lnTo>
                <a:lnTo>
                  <a:pt x="563797" y="215818"/>
                </a:lnTo>
                <a:lnTo>
                  <a:pt x="702756" y="182433"/>
                </a:lnTo>
                <a:lnTo>
                  <a:pt x="569463" y="182433"/>
                </a:lnTo>
                <a:lnTo>
                  <a:pt x="292621" y="150413"/>
                </a:lnTo>
                <a:lnTo>
                  <a:pt x="0" y="0"/>
                </a:lnTo>
                <a:close/>
              </a:path>
              <a:path w="857250" h="240029">
                <a:moveTo>
                  <a:pt x="856675" y="134950"/>
                </a:moveTo>
                <a:lnTo>
                  <a:pt x="775741" y="156973"/>
                </a:lnTo>
                <a:lnTo>
                  <a:pt x="569463" y="182433"/>
                </a:lnTo>
                <a:lnTo>
                  <a:pt x="702756" y="182433"/>
                </a:lnTo>
                <a:lnTo>
                  <a:pt x="709984" y="180696"/>
                </a:lnTo>
                <a:lnTo>
                  <a:pt x="815872" y="148838"/>
                </a:lnTo>
                <a:lnTo>
                  <a:pt x="856675" y="13495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263776" y="4653769"/>
            <a:ext cx="680720" cy="262890"/>
          </a:xfrm>
          <a:custGeom>
            <a:avLst/>
            <a:gdLst/>
            <a:ahLst/>
            <a:cxnLst/>
            <a:rect l="l" t="t" r="r" b="b"/>
            <a:pathLst>
              <a:path w="680719" h="262889">
                <a:moveTo>
                  <a:pt x="307677" y="0"/>
                </a:moveTo>
                <a:lnTo>
                  <a:pt x="295205" y="4499"/>
                </a:lnTo>
                <a:lnTo>
                  <a:pt x="285279" y="14089"/>
                </a:lnTo>
                <a:lnTo>
                  <a:pt x="268657" y="37781"/>
                </a:lnTo>
                <a:lnTo>
                  <a:pt x="246869" y="65885"/>
                </a:lnTo>
                <a:lnTo>
                  <a:pt x="219779" y="97249"/>
                </a:lnTo>
                <a:lnTo>
                  <a:pt x="187249" y="130722"/>
                </a:lnTo>
                <a:lnTo>
                  <a:pt x="149143" y="165151"/>
                </a:lnTo>
                <a:lnTo>
                  <a:pt x="105324" y="199384"/>
                </a:lnTo>
                <a:lnTo>
                  <a:pt x="55655" y="232270"/>
                </a:lnTo>
                <a:lnTo>
                  <a:pt x="0" y="262657"/>
                </a:lnTo>
                <a:lnTo>
                  <a:pt x="25866" y="252854"/>
                </a:lnTo>
                <a:lnTo>
                  <a:pt x="93582" y="218808"/>
                </a:lnTo>
                <a:lnTo>
                  <a:pt x="188318" y="153562"/>
                </a:lnTo>
                <a:lnTo>
                  <a:pt x="295247" y="50159"/>
                </a:lnTo>
                <a:lnTo>
                  <a:pt x="305242" y="42385"/>
                </a:lnTo>
                <a:lnTo>
                  <a:pt x="317017" y="39082"/>
                </a:lnTo>
                <a:lnTo>
                  <a:pt x="378209" y="39082"/>
                </a:lnTo>
                <a:lnTo>
                  <a:pt x="332911" y="7492"/>
                </a:lnTo>
                <a:lnTo>
                  <a:pt x="320858" y="895"/>
                </a:lnTo>
                <a:lnTo>
                  <a:pt x="307677" y="0"/>
                </a:lnTo>
                <a:close/>
              </a:path>
              <a:path w="680719" h="262889">
                <a:moveTo>
                  <a:pt x="378209" y="39082"/>
                </a:moveTo>
                <a:lnTo>
                  <a:pt x="317017" y="39082"/>
                </a:lnTo>
                <a:lnTo>
                  <a:pt x="329148" y="40395"/>
                </a:lnTo>
                <a:lnTo>
                  <a:pt x="340209" y="46469"/>
                </a:lnTo>
                <a:lnTo>
                  <a:pt x="395907" y="87372"/>
                </a:lnTo>
                <a:lnTo>
                  <a:pt x="436118" y="111129"/>
                </a:lnTo>
                <a:lnTo>
                  <a:pt x="484618" y="134916"/>
                </a:lnTo>
                <a:lnTo>
                  <a:pt x="541439" y="157100"/>
                </a:lnTo>
                <a:lnTo>
                  <a:pt x="606618" y="176052"/>
                </a:lnTo>
                <a:lnTo>
                  <a:pt x="680188" y="190138"/>
                </a:lnTo>
                <a:lnTo>
                  <a:pt x="643241" y="176776"/>
                </a:lnTo>
                <a:lnTo>
                  <a:pt x="552722" y="139285"/>
                </a:lnTo>
                <a:lnTo>
                  <a:pt x="439117" y="81559"/>
                </a:lnTo>
                <a:lnTo>
                  <a:pt x="378209" y="39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99041" y="558448"/>
            <a:ext cx="8235950" cy="6896100"/>
          </a:xfrm>
          <a:custGeom>
            <a:avLst/>
            <a:gdLst/>
            <a:ahLst/>
            <a:cxnLst/>
            <a:rect l="l" t="t" r="r" b="b"/>
            <a:pathLst>
              <a:path w="8235950" h="6896100">
                <a:moveTo>
                  <a:pt x="4494805" y="6883400"/>
                </a:moveTo>
                <a:lnTo>
                  <a:pt x="3740678" y="6883400"/>
                </a:lnTo>
                <a:lnTo>
                  <a:pt x="3787724" y="6896100"/>
                </a:lnTo>
                <a:lnTo>
                  <a:pt x="4447759" y="6896100"/>
                </a:lnTo>
                <a:lnTo>
                  <a:pt x="4494805" y="6883400"/>
                </a:lnTo>
                <a:close/>
              </a:path>
              <a:path w="8235950" h="6896100">
                <a:moveTo>
                  <a:pt x="4635683" y="6870700"/>
                </a:moveTo>
                <a:lnTo>
                  <a:pt x="3599800" y="6870700"/>
                </a:lnTo>
                <a:lnTo>
                  <a:pt x="3646711" y="6883400"/>
                </a:lnTo>
                <a:lnTo>
                  <a:pt x="4588772" y="6883400"/>
                </a:lnTo>
                <a:lnTo>
                  <a:pt x="4635683" y="6870700"/>
                </a:lnTo>
                <a:close/>
              </a:path>
              <a:path w="8235950" h="6896100">
                <a:moveTo>
                  <a:pt x="4776067" y="6858000"/>
                </a:moveTo>
                <a:lnTo>
                  <a:pt x="3459415" y="6858000"/>
                </a:lnTo>
                <a:lnTo>
                  <a:pt x="3506147" y="6870700"/>
                </a:lnTo>
                <a:lnTo>
                  <a:pt x="4729336" y="6870700"/>
                </a:lnTo>
                <a:lnTo>
                  <a:pt x="4776067" y="6858000"/>
                </a:lnTo>
                <a:close/>
              </a:path>
              <a:path w="8235950" h="6896100">
                <a:moveTo>
                  <a:pt x="4915824" y="6832600"/>
                </a:moveTo>
                <a:lnTo>
                  <a:pt x="3319659" y="6832600"/>
                </a:lnTo>
                <a:lnTo>
                  <a:pt x="3412753" y="6858000"/>
                </a:lnTo>
                <a:lnTo>
                  <a:pt x="4822729" y="6858000"/>
                </a:lnTo>
                <a:lnTo>
                  <a:pt x="4915824" y="6832600"/>
                </a:lnTo>
                <a:close/>
              </a:path>
              <a:path w="8235950" h="6896100">
                <a:moveTo>
                  <a:pt x="5054819" y="6807200"/>
                </a:moveTo>
                <a:lnTo>
                  <a:pt x="3180664" y="6807200"/>
                </a:lnTo>
                <a:lnTo>
                  <a:pt x="3273236" y="6832600"/>
                </a:lnTo>
                <a:lnTo>
                  <a:pt x="4962247" y="6832600"/>
                </a:lnTo>
                <a:lnTo>
                  <a:pt x="5054819" y="6807200"/>
                </a:lnTo>
                <a:close/>
              </a:path>
              <a:path w="8235950" h="6896100">
                <a:moveTo>
                  <a:pt x="5284416" y="6756400"/>
                </a:moveTo>
                <a:lnTo>
                  <a:pt x="2951066" y="6756400"/>
                </a:lnTo>
                <a:lnTo>
                  <a:pt x="3134525" y="6807200"/>
                </a:lnTo>
                <a:lnTo>
                  <a:pt x="5100958" y="6807200"/>
                </a:lnTo>
                <a:lnTo>
                  <a:pt x="5284416" y="6756400"/>
                </a:lnTo>
                <a:close/>
              </a:path>
              <a:path w="8235950" h="6896100">
                <a:moveTo>
                  <a:pt x="5284416" y="139700"/>
                </a:moveTo>
                <a:lnTo>
                  <a:pt x="2951066" y="139700"/>
                </a:lnTo>
                <a:lnTo>
                  <a:pt x="2679715" y="215900"/>
                </a:lnTo>
                <a:lnTo>
                  <a:pt x="2635001" y="241300"/>
                </a:lnTo>
                <a:lnTo>
                  <a:pt x="2457791" y="292100"/>
                </a:lnTo>
                <a:lnTo>
                  <a:pt x="2413924" y="317500"/>
                </a:lnTo>
                <a:lnTo>
                  <a:pt x="2326749" y="342900"/>
                </a:lnTo>
                <a:lnTo>
                  <a:pt x="2283451" y="368300"/>
                </a:lnTo>
                <a:lnTo>
                  <a:pt x="2240351" y="381000"/>
                </a:lnTo>
                <a:lnTo>
                  <a:pt x="2197457" y="406400"/>
                </a:lnTo>
                <a:lnTo>
                  <a:pt x="2154771" y="419100"/>
                </a:lnTo>
                <a:lnTo>
                  <a:pt x="2112300" y="444500"/>
                </a:lnTo>
                <a:lnTo>
                  <a:pt x="2070048" y="457200"/>
                </a:lnTo>
                <a:lnTo>
                  <a:pt x="1986221" y="508000"/>
                </a:lnTo>
                <a:lnTo>
                  <a:pt x="1944657" y="520700"/>
                </a:lnTo>
                <a:lnTo>
                  <a:pt x="1862250" y="571500"/>
                </a:lnTo>
                <a:lnTo>
                  <a:pt x="1821418" y="584200"/>
                </a:lnTo>
                <a:lnTo>
                  <a:pt x="1660682" y="685800"/>
                </a:lnTo>
                <a:lnTo>
                  <a:pt x="1504330" y="787400"/>
                </a:lnTo>
                <a:lnTo>
                  <a:pt x="1390136" y="863600"/>
                </a:lnTo>
                <a:lnTo>
                  <a:pt x="1352683" y="901700"/>
                </a:lnTo>
                <a:lnTo>
                  <a:pt x="1278722" y="952500"/>
                </a:lnTo>
                <a:lnTo>
                  <a:pt x="1242226" y="990600"/>
                </a:lnTo>
                <a:lnTo>
                  <a:pt x="1206058" y="1016000"/>
                </a:lnTo>
                <a:lnTo>
                  <a:pt x="1168074" y="1041400"/>
                </a:lnTo>
                <a:lnTo>
                  <a:pt x="1130698" y="1079500"/>
                </a:lnTo>
                <a:lnTo>
                  <a:pt x="1093930" y="1117600"/>
                </a:lnTo>
                <a:lnTo>
                  <a:pt x="1057769" y="1143000"/>
                </a:lnTo>
                <a:lnTo>
                  <a:pt x="1022217" y="1181100"/>
                </a:lnTo>
                <a:lnTo>
                  <a:pt x="987272" y="1219200"/>
                </a:lnTo>
                <a:lnTo>
                  <a:pt x="952934" y="1244600"/>
                </a:lnTo>
                <a:lnTo>
                  <a:pt x="919205" y="1282700"/>
                </a:lnTo>
                <a:lnTo>
                  <a:pt x="886083" y="1320800"/>
                </a:lnTo>
                <a:lnTo>
                  <a:pt x="853569" y="1346200"/>
                </a:lnTo>
                <a:lnTo>
                  <a:pt x="821663" y="1384300"/>
                </a:lnTo>
                <a:lnTo>
                  <a:pt x="790364" y="1422400"/>
                </a:lnTo>
                <a:lnTo>
                  <a:pt x="759673" y="1460500"/>
                </a:lnTo>
                <a:lnTo>
                  <a:pt x="729590" y="1498600"/>
                </a:lnTo>
                <a:lnTo>
                  <a:pt x="700115" y="1524000"/>
                </a:lnTo>
                <a:lnTo>
                  <a:pt x="671247" y="1562100"/>
                </a:lnTo>
                <a:lnTo>
                  <a:pt x="642987" y="1600200"/>
                </a:lnTo>
                <a:lnTo>
                  <a:pt x="615335" y="1638300"/>
                </a:lnTo>
                <a:lnTo>
                  <a:pt x="588291" y="1676400"/>
                </a:lnTo>
                <a:lnTo>
                  <a:pt x="561854" y="1714500"/>
                </a:lnTo>
                <a:lnTo>
                  <a:pt x="536025" y="1752600"/>
                </a:lnTo>
                <a:lnTo>
                  <a:pt x="510804" y="1790700"/>
                </a:lnTo>
                <a:lnTo>
                  <a:pt x="486191" y="1828800"/>
                </a:lnTo>
                <a:lnTo>
                  <a:pt x="462185" y="1866900"/>
                </a:lnTo>
                <a:lnTo>
                  <a:pt x="438787" y="1905000"/>
                </a:lnTo>
                <a:lnTo>
                  <a:pt x="415997" y="1943100"/>
                </a:lnTo>
                <a:lnTo>
                  <a:pt x="393814" y="1981200"/>
                </a:lnTo>
                <a:lnTo>
                  <a:pt x="372240" y="2019300"/>
                </a:lnTo>
                <a:lnTo>
                  <a:pt x="351273" y="2057400"/>
                </a:lnTo>
                <a:lnTo>
                  <a:pt x="330913" y="2095500"/>
                </a:lnTo>
                <a:lnTo>
                  <a:pt x="311162" y="2133600"/>
                </a:lnTo>
                <a:lnTo>
                  <a:pt x="292018" y="2171700"/>
                </a:lnTo>
                <a:lnTo>
                  <a:pt x="273482" y="2209800"/>
                </a:lnTo>
                <a:lnTo>
                  <a:pt x="255554" y="2260600"/>
                </a:lnTo>
                <a:lnTo>
                  <a:pt x="238233" y="2298700"/>
                </a:lnTo>
                <a:lnTo>
                  <a:pt x="221520" y="2336800"/>
                </a:lnTo>
                <a:lnTo>
                  <a:pt x="205415" y="2374900"/>
                </a:lnTo>
                <a:lnTo>
                  <a:pt x="189918" y="2413000"/>
                </a:lnTo>
                <a:lnTo>
                  <a:pt x="175028" y="2451100"/>
                </a:lnTo>
                <a:lnTo>
                  <a:pt x="160746" y="2501900"/>
                </a:lnTo>
                <a:lnTo>
                  <a:pt x="147072" y="2540000"/>
                </a:lnTo>
                <a:lnTo>
                  <a:pt x="134006" y="2578100"/>
                </a:lnTo>
                <a:lnTo>
                  <a:pt x="121547" y="2616200"/>
                </a:lnTo>
                <a:lnTo>
                  <a:pt x="109696" y="2667000"/>
                </a:lnTo>
                <a:lnTo>
                  <a:pt x="98453" y="2705100"/>
                </a:lnTo>
                <a:lnTo>
                  <a:pt x="87818" y="2743200"/>
                </a:lnTo>
                <a:lnTo>
                  <a:pt x="77790" y="2781300"/>
                </a:lnTo>
                <a:lnTo>
                  <a:pt x="68370" y="2832100"/>
                </a:lnTo>
                <a:lnTo>
                  <a:pt x="59558" y="2870200"/>
                </a:lnTo>
                <a:lnTo>
                  <a:pt x="51353" y="2908300"/>
                </a:lnTo>
                <a:lnTo>
                  <a:pt x="43757" y="2946400"/>
                </a:lnTo>
                <a:lnTo>
                  <a:pt x="36768" y="2997200"/>
                </a:lnTo>
                <a:lnTo>
                  <a:pt x="30386" y="3035300"/>
                </a:lnTo>
                <a:lnTo>
                  <a:pt x="24613" y="3073400"/>
                </a:lnTo>
                <a:lnTo>
                  <a:pt x="19447" y="3111500"/>
                </a:lnTo>
                <a:lnTo>
                  <a:pt x="14889" y="3162300"/>
                </a:lnTo>
                <a:lnTo>
                  <a:pt x="10939" y="3200400"/>
                </a:lnTo>
                <a:lnTo>
                  <a:pt x="7596" y="3238500"/>
                </a:lnTo>
                <a:lnTo>
                  <a:pt x="4861" y="3289300"/>
                </a:lnTo>
                <a:lnTo>
                  <a:pt x="2734" y="3327400"/>
                </a:lnTo>
                <a:lnTo>
                  <a:pt x="1215" y="3365500"/>
                </a:lnTo>
                <a:lnTo>
                  <a:pt x="303" y="3416300"/>
                </a:lnTo>
                <a:lnTo>
                  <a:pt x="0" y="3454400"/>
                </a:lnTo>
                <a:lnTo>
                  <a:pt x="303" y="3492500"/>
                </a:lnTo>
                <a:lnTo>
                  <a:pt x="1215" y="3543300"/>
                </a:lnTo>
                <a:lnTo>
                  <a:pt x="2734" y="3581400"/>
                </a:lnTo>
                <a:lnTo>
                  <a:pt x="4861" y="3619500"/>
                </a:lnTo>
                <a:lnTo>
                  <a:pt x="7596" y="3657600"/>
                </a:lnTo>
                <a:lnTo>
                  <a:pt x="10939" y="3708400"/>
                </a:lnTo>
                <a:lnTo>
                  <a:pt x="14889" y="3746500"/>
                </a:lnTo>
                <a:lnTo>
                  <a:pt x="19447" y="3784600"/>
                </a:lnTo>
                <a:lnTo>
                  <a:pt x="24613" y="3835400"/>
                </a:lnTo>
                <a:lnTo>
                  <a:pt x="30386" y="3873500"/>
                </a:lnTo>
                <a:lnTo>
                  <a:pt x="36768" y="3911600"/>
                </a:lnTo>
                <a:lnTo>
                  <a:pt x="43757" y="3962400"/>
                </a:lnTo>
                <a:lnTo>
                  <a:pt x="51353" y="4000500"/>
                </a:lnTo>
                <a:lnTo>
                  <a:pt x="59558" y="4038600"/>
                </a:lnTo>
                <a:lnTo>
                  <a:pt x="68370" y="4076700"/>
                </a:lnTo>
                <a:lnTo>
                  <a:pt x="77790" y="4127500"/>
                </a:lnTo>
                <a:lnTo>
                  <a:pt x="87818" y="4165600"/>
                </a:lnTo>
                <a:lnTo>
                  <a:pt x="98453" y="4203700"/>
                </a:lnTo>
                <a:lnTo>
                  <a:pt x="109696" y="4241800"/>
                </a:lnTo>
                <a:lnTo>
                  <a:pt x="121547" y="4292600"/>
                </a:lnTo>
                <a:lnTo>
                  <a:pt x="134006" y="4330700"/>
                </a:lnTo>
                <a:lnTo>
                  <a:pt x="147072" y="4368800"/>
                </a:lnTo>
                <a:lnTo>
                  <a:pt x="160746" y="4406900"/>
                </a:lnTo>
                <a:lnTo>
                  <a:pt x="175028" y="4445000"/>
                </a:lnTo>
                <a:lnTo>
                  <a:pt x="189918" y="4495800"/>
                </a:lnTo>
                <a:lnTo>
                  <a:pt x="205415" y="4533900"/>
                </a:lnTo>
                <a:lnTo>
                  <a:pt x="221520" y="4572000"/>
                </a:lnTo>
                <a:lnTo>
                  <a:pt x="238233" y="4610100"/>
                </a:lnTo>
                <a:lnTo>
                  <a:pt x="255554" y="4648200"/>
                </a:lnTo>
                <a:lnTo>
                  <a:pt x="273482" y="4686300"/>
                </a:lnTo>
                <a:lnTo>
                  <a:pt x="292018" y="4737100"/>
                </a:lnTo>
                <a:lnTo>
                  <a:pt x="311162" y="4775200"/>
                </a:lnTo>
                <a:lnTo>
                  <a:pt x="330913" y="4813300"/>
                </a:lnTo>
                <a:lnTo>
                  <a:pt x="351273" y="4851400"/>
                </a:lnTo>
                <a:lnTo>
                  <a:pt x="372240" y="4889500"/>
                </a:lnTo>
                <a:lnTo>
                  <a:pt x="393814" y="4927600"/>
                </a:lnTo>
                <a:lnTo>
                  <a:pt x="415997" y="4965700"/>
                </a:lnTo>
                <a:lnTo>
                  <a:pt x="438787" y="5003800"/>
                </a:lnTo>
                <a:lnTo>
                  <a:pt x="462185" y="5041900"/>
                </a:lnTo>
                <a:lnTo>
                  <a:pt x="486191" y="5080000"/>
                </a:lnTo>
                <a:lnTo>
                  <a:pt x="510804" y="5118100"/>
                </a:lnTo>
                <a:lnTo>
                  <a:pt x="536025" y="5156200"/>
                </a:lnTo>
                <a:lnTo>
                  <a:pt x="561854" y="5194300"/>
                </a:lnTo>
                <a:lnTo>
                  <a:pt x="588291" y="5232400"/>
                </a:lnTo>
                <a:lnTo>
                  <a:pt x="615335" y="5270500"/>
                </a:lnTo>
                <a:lnTo>
                  <a:pt x="642987" y="5308600"/>
                </a:lnTo>
                <a:lnTo>
                  <a:pt x="671247" y="5346700"/>
                </a:lnTo>
                <a:lnTo>
                  <a:pt x="700115" y="5384800"/>
                </a:lnTo>
                <a:lnTo>
                  <a:pt x="729590" y="5410200"/>
                </a:lnTo>
                <a:lnTo>
                  <a:pt x="759673" y="5448300"/>
                </a:lnTo>
                <a:lnTo>
                  <a:pt x="790364" y="5486400"/>
                </a:lnTo>
                <a:lnTo>
                  <a:pt x="821663" y="5524500"/>
                </a:lnTo>
                <a:lnTo>
                  <a:pt x="853569" y="5562600"/>
                </a:lnTo>
                <a:lnTo>
                  <a:pt x="886083" y="5588000"/>
                </a:lnTo>
                <a:lnTo>
                  <a:pt x="919205" y="5626100"/>
                </a:lnTo>
                <a:lnTo>
                  <a:pt x="952934" y="5664200"/>
                </a:lnTo>
                <a:lnTo>
                  <a:pt x="987272" y="5689600"/>
                </a:lnTo>
                <a:lnTo>
                  <a:pt x="1022217" y="5727700"/>
                </a:lnTo>
                <a:lnTo>
                  <a:pt x="1057769" y="5765800"/>
                </a:lnTo>
                <a:lnTo>
                  <a:pt x="1093930" y="5791200"/>
                </a:lnTo>
                <a:lnTo>
                  <a:pt x="1130698" y="5829300"/>
                </a:lnTo>
                <a:lnTo>
                  <a:pt x="1168074" y="5854700"/>
                </a:lnTo>
                <a:lnTo>
                  <a:pt x="1206058" y="5892800"/>
                </a:lnTo>
                <a:lnTo>
                  <a:pt x="1242226" y="5918200"/>
                </a:lnTo>
                <a:lnTo>
                  <a:pt x="1278722" y="5956300"/>
                </a:lnTo>
                <a:lnTo>
                  <a:pt x="1390136" y="6032500"/>
                </a:lnTo>
                <a:lnTo>
                  <a:pt x="1427898" y="6070600"/>
                </a:lnTo>
                <a:lnTo>
                  <a:pt x="1465965" y="6096000"/>
                </a:lnTo>
                <a:lnTo>
                  <a:pt x="1621170" y="6197600"/>
                </a:lnTo>
                <a:lnTo>
                  <a:pt x="1780841" y="6299200"/>
                </a:lnTo>
                <a:lnTo>
                  <a:pt x="1821418" y="6311900"/>
                </a:lnTo>
                <a:lnTo>
                  <a:pt x="1944657" y="6388100"/>
                </a:lnTo>
                <a:lnTo>
                  <a:pt x="1986221" y="6400800"/>
                </a:lnTo>
                <a:lnTo>
                  <a:pt x="2070048" y="6451600"/>
                </a:lnTo>
                <a:lnTo>
                  <a:pt x="2112300" y="6464300"/>
                </a:lnTo>
                <a:lnTo>
                  <a:pt x="2154771" y="6489700"/>
                </a:lnTo>
                <a:lnTo>
                  <a:pt x="2197457" y="6502400"/>
                </a:lnTo>
                <a:lnTo>
                  <a:pt x="2240351" y="6527800"/>
                </a:lnTo>
                <a:lnTo>
                  <a:pt x="2283451" y="6540500"/>
                </a:lnTo>
                <a:lnTo>
                  <a:pt x="2326749" y="6565900"/>
                </a:lnTo>
                <a:lnTo>
                  <a:pt x="2413924" y="6591300"/>
                </a:lnTo>
                <a:lnTo>
                  <a:pt x="2457791" y="6616700"/>
                </a:lnTo>
                <a:lnTo>
                  <a:pt x="2679715" y="6680200"/>
                </a:lnTo>
                <a:lnTo>
                  <a:pt x="2724583" y="6705600"/>
                </a:lnTo>
                <a:lnTo>
                  <a:pt x="2905501" y="6756400"/>
                </a:lnTo>
                <a:lnTo>
                  <a:pt x="5329982" y="6756400"/>
                </a:lnTo>
                <a:lnTo>
                  <a:pt x="5510900" y="6705600"/>
                </a:lnTo>
                <a:lnTo>
                  <a:pt x="5555768" y="6680200"/>
                </a:lnTo>
                <a:lnTo>
                  <a:pt x="5777692" y="6616700"/>
                </a:lnTo>
                <a:lnTo>
                  <a:pt x="5821559" y="6591300"/>
                </a:lnTo>
                <a:lnTo>
                  <a:pt x="5908734" y="6565900"/>
                </a:lnTo>
                <a:lnTo>
                  <a:pt x="5952032" y="6540500"/>
                </a:lnTo>
                <a:lnTo>
                  <a:pt x="5995131" y="6527800"/>
                </a:lnTo>
                <a:lnTo>
                  <a:pt x="6038026" y="6502400"/>
                </a:lnTo>
                <a:lnTo>
                  <a:pt x="6080712" y="6489700"/>
                </a:lnTo>
                <a:lnTo>
                  <a:pt x="6123183" y="6464300"/>
                </a:lnTo>
                <a:lnTo>
                  <a:pt x="6165435" y="6451600"/>
                </a:lnTo>
                <a:lnTo>
                  <a:pt x="6249262" y="6400800"/>
                </a:lnTo>
                <a:lnTo>
                  <a:pt x="6290826" y="6388100"/>
                </a:lnTo>
                <a:lnTo>
                  <a:pt x="6414064" y="6311900"/>
                </a:lnTo>
                <a:lnTo>
                  <a:pt x="6454642" y="6299200"/>
                </a:lnTo>
                <a:lnTo>
                  <a:pt x="6614312" y="6197600"/>
                </a:lnTo>
                <a:lnTo>
                  <a:pt x="6769518" y="6096000"/>
                </a:lnTo>
                <a:lnTo>
                  <a:pt x="6807584" y="6070600"/>
                </a:lnTo>
                <a:lnTo>
                  <a:pt x="6845347" y="6032500"/>
                </a:lnTo>
                <a:lnTo>
                  <a:pt x="6956760" y="5956300"/>
                </a:lnTo>
                <a:lnTo>
                  <a:pt x="6993257" y="5918200"/>
                </a:lnTo>
                <a:lnTo>
                  <a:pt x="7029425" y="5892800"/>
                </a:lnTo>
                <a:lnTo>
                  <a:pt x="7067409" y="5854700"/>
                </a:lnTo>
                <a:lnTo>
                  <a:pt x="7104785" y="5829300"/>
                </a:lnTo>
                <a:lnTo>
                  <a:pt x="7141553" y="5791200"/>
                </a:lnTo>
                <a:lnTo>
                  <a:pt x="7177713" y="5765800"/>
                </a:lnTo>
                <a:lnTo>
                  <a:pt x="7213266" y="5727700"/>
                </a:lnTo>
                <a:lnTo>
                  <a:pt x="7248211" y="5689600"/>
                </a:lnTo>
                <a:lnTo>
                  <a:pt x="7282548" y="5664200"/>
                </a:lnTo>
                <a:lnTo>
                  <a:pt x="7316278" y="5626100"/>
                </a:lnTo>
                <a:lnTo>
                  <a:pt x="7349400" y="5588000"/>
                </a:lnTo>
                <a:lnTo>
                  <a:pt x="7381914" y="5562600"/>
                </a:lnTo>
                <a:lnTo>
                  <a:pt x="7413820" y="5524500"/>
                </a:lnTo>
                <a:lnTo>
                  <a:pt x="7445119" y="5486400"/>
                </a:lnTo>
                <a:lnTo>
                  <a:pt x="7475809" y="5448300"/>
                </a:lnTo>
                <a:lnTo>
                  <a:pt x="7505892" y="5410200"/>
                </a:lnTo>
                <a:lnTo>
                  <a:pt x="7535368" y="5384800"/>
                </a:lnTo>
                <a:lnTo>
                  <a:pt x="7564235" y="5346700"/>
                </a:lnTo>
                <a:lnTo>
                  <a:pt x="7592495" y="5308600"/>
                </a:lnTo>
                <a:lnTo>
                  <a:pt x="7620147" y="5270500"/>
                </a:lnTo>
                <a:lnTo>
                  <a:pt x="7647192" y="5232400"/>
                </a:lnTo>
                <a:lnTo>
                  <a:pt x="7673628" y="5194300"/>
                </a:lnTo>
                <a:lnTo>
                  <a:pt x="7699457" y="5156200"/>
                </a:lnTo>
                <a:lnTo>
                  <a:pt x="7724679" y="5118100"/>
                </a:lnTo>
                <a:lnTo>
                  <a:pt x="7749292" y="5080000"/>
                </a:lnTo>
                <a:lnTo>
                  <a:pt x="7773298" y="5041900"/>
                </a:lnTo>
                <a:lnTo>
                  <a:pt x="7796696" y="5003800"/>
                </a:lnTo>
                <a:lnTo>
                  <a:pt x="7819486" y="4965700"/>
                </a:lnTo>
                <a:lnTo>
                  <a:pt x="7841668" y="4927600"/>
                </a:lnTo>
                <a:lnTo>
                  <a:pt x="7863243" y="4889500"/>
                </a:lnTo>
                <a:lnTo>
                  <a:pt x="7884210" y="4851400"/>
                </a:lnTo>
                <a:lnTo>
                  <a:pt x="7904569" y="4813300"/>
                </a:lnTo>
                <a:lnTo>
                  <a:pt x="7924321" y="4775200"/>
                </a:lnTo>
                <a:lnTo>
                  <a:pt x="7943465" y="4737100"/>
                </a:lnTo>
                <a:lnTo>
                  <a:pt x="7962001" y="4686300"/>
                </a:lnTo>
                <a:lnTo>
                  <a:pt x="7979929" y="4648200"/>
                </a:lnTo>
                <a:lnTo>
                  <a:pt x="7997250" y="4610100"/>
                </a:lnTo>
                <a:lnTo>
                  <a:pt x="8013962" y="4572000"/>
                </a:lnTo>
                <a:lnTo>
                  <a:pt x="8030067" y="4533900"/>
                </a:lnTo>
                <a:lnTo>
                  <a:pt x="8045565" y="4495800"/>
                </a:lnTo>
                <a:lnTo>
                  <a:pt x="8060454" y="4445000"/>
                </a:lnTo>
                <a:lnTo>
                  <a:pt x="8074736" y="4406900"/>
                </a:lnTo>
                <a:lnTo>
                  <a:pt x="8088410" y="4368800"/>
                </a:lnTo>
                <a:lnTo>
                  <a:pt x="8101477" y="4330700"/>
                </a:lnTo>
                <a:lnTo>
                  <a:pt x="8113935" y="4292600"/>
                </a:lnTo>
                <a:lnTo>
                  <a:pt x="8125786" y="4241800"/>
                </a:lnTo>
                <a:lnTo>
                  <a:pt x="8137030" y="4203700"/>
                </a:lnTo>
                <a:lnTo>
                  <a:pt x="8147665" y="4165600"/>
                </a:lnTo>
                <a:lnTo>
                  <a:pt x="8157693" y="4127500"/>
                </a:lnTo>
                <a:lnTo>
                  <a:pt x="8167113" y="4076700"/>
                </a:lnTo>
                <a:lnTo>
                  <a:pt x="8175925" y="4038600"/>
                </a:lnTo>
                <a:lnTo>
                  <a:pt x="8184129" y="4000500"/>
                </a:lnTo>
                <a:lnTo>
                  <a:pt x="8191726" y="3962400"/>
                </a:lnTo>
                <a:lnTo>
                  <a:pt x="8198715" y="3911600"/>
                </a:lnTo>
                <a:lnTo>
                  <a:pt x="8205096" y="3873500"/>
                </a:lnTo>
                <a:lnTo>
                  <a:pt x="8210870" y="3835400"/>
                </a:lnTo>
                <a:lnTo>
                  <a:pt x="8216036" y="3784600"/>
                </a:lnTo>
                <a:lnTo>
                  <a:pt x="8220594" y="3746500"/>
                </a:lnTo>
                <a:lnTo>
                  <a:pt x="8224544" y="3708400"/>
                </a:lnTo>
                <a:lnTo>
                  <a:pt x="8227887" y="3657600"/>
                </a:lnTo>
                <a:lnTo>
                  <a:pt x="8230621" y="3619500"/>
                </a:lnTo>
                <a:lnTo>
                  <a:pt x="8232748" y="3581400"/>
                </a:lnTo>
                <a:lnTo>
                  <a:pt x="8234268" y="3543300"/>
                </a:lnTo>
                <a:lnTo>
                  <a:pt x="8235179" y="3492500"/>
                </a:lnTo>
                <a:lnTo>
                  <a:pt x="8235483" y="3454400"/>
                </a:lnTo>
                <a:lnTo>
                  <a:pt x="8235179" y="3416300"/>
                </a:lnTo>
                <a:lnTo>
                  <a:pt x="8234268" y="3365500"/>
                </a:lnTo>
                <a:lnTo>
                  <a:pt x="8232748" y="3327400"/>
                </a:lnTo>
                <a:lnTo>
                  <a:pt x="8230621" y="3289300"/>
                </a:lnTo>
                <a:lnTo>
                  <a:pt x="8227887" y="3238500"/>
                </a:lnTo>
                <a:lnTo>
                  <a:pt x="8224544" y="3200400"/>
                </a:lnTo>
                <a:lnTo>
                  <a:pt x="8220594" y="3162300"/>
                </a:lnTo>
                <a:lnTo>
                  <a:pt x="8216036" y="3111500"/>
                </a:lnTo>
                <a:lnTo>
                  <a:pt x="8210870" y="3073400"/>
                </a:lnTo>
                <a:lnTo>
                  <a:pt x="8205096" y="3035300"/>
                </a:lnTo>
                <a:lnTo>
                  <a:pt x="8198715" y="2997200"/>
                </a:lnTo>
                <a:lnTo>
                  <a:pt x="8191726" y="2946400"/>
                </a:lnTo>
                <a:lnTo>
                  <a:pt x="8184129" y="2908300"/>
                </a:lnTo>
                <a:lnTo>
                  <a:pt x="8175925" y="2870200"/>
                </a:lnTo>
                <a:lnTo>
                  <a:pt x="8167113" y="2832100"/>
                </a:lnTo>
                <a:lnTo>
                  <a:pt x="8157693" y="2781300"/>
                </a:lnTo>
                <a:lnTo>
                  <a:pt x="8147665" y="2743200"/>
                </a:lnTo>
                <a:lnTo>
                  <a:pt x="8137030" y="2705100"/>
                </a:lnTo>
                <a:lnTo>
                  <a:pt x="8125786" y="2667000"/>
                </a:lnTo>
                <a:lnTo>
                  <a:pt x="8113935" y="2616200"/>
                </a:lnTo>
                <a:lnTo>
                  <a:pt x="8101477" y="2578100"/>
                </a:lnTo>
                <a:lnTo>
                  <a:pt x="8088410" y="2540000"/>
                </a:lnTo>
                <a:lnTo>
                  <a:pt x="8074736" y="2501900"/>
                </a:lnTo>
                <a:lnTo>
                  <a:pt x="8060454" y="2451100"/>
                </a:lnTo>
                <a:lnTo>
                  <a:pt x="8045565" y="2413000"/>
                </a:lnTo>
                <a:lnTo>
                  <a:pt x="8030067" y="2374900"/>
                </a:lnTo>
                <a:lnTo>
                  <a:pt x="8013962" y="2336800"/>
                </a:lnTo>
                <a:lnTo>
                  <a:pt x="7997250" y="2298700"/>
                </a:lnTo>
                <a:lnTo>
                  <a:pt x="7979929" y="2260600"/>
                </a:lnTo>
                <a:lnTo>
                  <a:pt x="7962001" y="2209800"/>
                </a:lnTo>
                <a:lnTo>
                  <a:pt x="7943465" y="2171700"/>
                </a:lnTo>
                <a:lnTo>
                  <a:pt x="7924321" y="2133600"/>
                </a:lnTo>
                <a:lnTo>
                  <a:pt x="7904569" y="2095500"/>
                </a:lnTo>
                <a:lnTo>
                  <a:pt x="7884210" y="2057400"/>
                </a:lnTo>
                <a:lnTo>
                  <a:pt x="7863243" y="2019300"/>
                </a:lnTo>
                <a:lnTo>
                  <a:pt x="7841668" y="1981200"/>
                </a:lnTo>
                <a:lnTo>
                  <a:pt x="7819486" y="1943100"/>
                </a:lnTo>
                <a:lnTo>
                  <a:pt x="7796696" y="1905000"/>
                </a:lnTo>
                <a:lnTo>
                  <a:pt x="7773298" y="1866900"/>
                </a:lnTo>
                <a:lnTo>
                  <a:pt x="7749292" y="1828800"/>
                </a:lnTo>
                <a:lnTo>
                  <a:pt x="7724679" y="1790700"/>
                </a:lnTo>
                <a:lnTo>
                  <a:pt x="7699457" y="1752600"/>
                </a:lnTo>
                <a:lnTo>
                  <a:pt x="7673628" y="1714500"/>
                </a:lnTo>
                <a:lnTo>
                  <a:pt x="7647192" y="1676400"/>
                </a:lnTo>
                <a:lnTo>
                  <a:pt x="7620147" y="1638300"/>
                </a:lnTo>
                <a:lnTo>
                  <a:pt x="7592495" y="1600200"/>
                </a:lnTo>
                <a:lnTo>
                  <a:pt x="7564235" y="1562100"/>
                </a:lnTo>
                <a:lnTo>
                  <a:pt x="7535368" y="1524000"/>
                </a:lnTo>
                <a:lnTo>
                  <a:pt x="7505892" y="1498600"/>
                </a:lnTo>
                <a:lnTo>
                  <a:pt x="7475809" y="1460500"/>
                </a:lnTo>
                <a:lnTo>
                  <a:pt x="7445119" y="1422400"/>
                </a:lnTo>
                <a:lnTo>
                  <a:pt x="7413820" y="1384300"/>
                </a:lnTo>
                <a:lnTo>
                  <a:pt x="7381914" y="1346200"/>
                </a:lnTo>
                <a:lnTo>
                  <a:pt x="7349400" y="1320800"/>
                </a:lnTo>
                <a:lnTo>
                  <a:pt x="7316278" y="1282700"/>
                </a:lnTo>
                <a:lnTo>
                  <a:pt x="7282548" y="1244600"/>
                </a:lnTo>
                <a:lnTo>
                  <a:pt x="7248211" y="1219200"/>
                </a:lnTo>
                <a:lnTo>
                  <a:pt x="7213266" y="1181100"/>
                </a:lnTo>
                <a:lnTo>
                  <a:pt x="7177713" y="1143000"/>
                </a:lnTo>
                <a:lnTo>
                  <a:pt x="7141553" y="1117600"/>
                </a:lnTo>
                <a:lnTo>
                  <a:pt x="7104785" y="1079500"/>
                </a:lnTo>
                <a:lnTo>
                  <a:pt x="7067409" y="1041400"/>
                </a:lnTo>
                <a:lnTo>
                  <a:pt x="7029425" y="1016000"/>
                </a:lnTo>
                <a:lnTo>
                  <a:pt x="6993257" y="990600"/>
                </a:lnTo>
                <a:lnTo>
                  <a:pt x="6956760" y="952500"/>
                </a:lnTo>
                <a:lnTo>
                  <a:pt x="6882800" y="901700"/>
                </a:lnTo>
                <a:lnTo>
                  <a:pt x="6845347" y="863600"/>
                </a:lnTo>
                <a:lnTo>
                  <a:pt x="6731153" y="787400"/>
                </a:lnTo>
                <a:lnTo>
                  <a:pt x="6574801" y="685800"/>
                </a:lnTo>
                <a:lnTo>
                  <a:pt x="6414064" y="584200"/>
                </a:lnTo>
                <a:lnTo>
                  <a:pt x="6373233" y="571500"/>
                </a:lnTo>
                <a:lnTo>
                  <a:pt x="6290826" y="520700"/>
                </a:lnTo>
                <a:lnTo>
                  <a:pt x="6249262" y="508000"/>
                </a:lnTo>
                <a:lnTo>
                  <a:pt x="6165435" y="457200"/>
                </a:lnTo>
                <a:lnTo>
                  <a:pt x="6123183" y="444500"/>
                </a:lnTo>
                <a:lnTo>
                  <a:pt x="6080712" y="419100"/>
                </a:lnTo>
                <a:lnTo>
                  <a:pt x="6038026" y="406400"/>
                </a:lnTo>
                <a:lnTo>
                  <a:pt x="5995131" y="381000"/>
                </a:lnTo>
                <a:lnTo>
                  <a:pt x="5952032" y="368300"/>
                </a:lnTo>
                <a:lnTo>
                  <a:pt x="5908734" y="342900"/>
                </a:lnTo>
                <a:lnTo>
                  <a:pt x="5821559" y="317500"/>
                </a:lnTo>
                <a:lnTo>
                  <a:pt x="5777692" y="292100"/>
                </a:lnTo>
                <a:lnTo>
                  <a:pt x="5600482" y="241300"/>
                </a:lnTo>
                <a:lnTo>
                  <a:pt x="5555768" y="215900"/>
                </a:lnTo>
                <a:lnTo>
                  <a:pt x="5284416" y="139700"/>
                </a:lnTo>
                <a:close/>
              </a:path>
              <a:path w="8235950" h="6896100">
                <a:moveTo>
                  <a:pt x="5054819" y="88900"/>
                </a:moveTo>
                <a:lnTo>
                  <a:pt x="3180664" y="88900"/>
                </a:lnTo>
                <a:lnTo>
                  <a:pt x="2996757" y="139700"/>
                </a:lnTo>
                <a:lnTo>
                  <a:pt x="5238726" y="139700"/>
                </a:lnTo>
                <a:lnTo>
                  <a:pt x="5054819" y="88900"/>
                </a:lnTo>
                <a:close/>
              </a:path>
              <a:path w="8235950" h="6896100">
                <a:moveTo>
                  <a:pt x="4962247" y="76200"/>
                </a:moveTo>
                <a:lnTo>
                  <a:pt x="3273236" y="76200"/>
                </a:lnTo>
                <a:lnTo>
                  <a:pt x="3226903" y="88900"/>
                </a:lnTo>
                <a:lnTo>
                  <a:pt x="5008580" y="88900"/>
                </a:lnTo>
                <a:lnTo>
                  <a:pt x="4962247" y="76200"/>
                </a:lnTo>
                <a:close/>
              </a:path>
              <a:path w="8235950" h="6896100">
                <a:moveTo>
                  <a:pt x="4822729" y="50800"/>
                </a:moveTo>
                <a:lnTo>
                  <a:pt x="3412753" y="50800"/>
                </a:lnTo>
                <a:lnTo>
                  <a:pt x="3319659" y="76200"/>
                </a:lnTo>
                <a:lnTo>
                  <a:pt x="4915824" y="76200"/>
                </a:lnTo>
                <a:lnTo>
                  <a:pt x="4822729" y="50800"/>
                </a:lnTo>
                <a:close/>
              </a:path>
              <a:path w="8235950" h="6896100">
                <a:moveTo>
                  <a:pt x="4729336" y="38100"/>
                </a:moveTo>
                <a:lnTo>
                  <a:pt x="3506147" y="38100"/>
                </a:lnTo>
                <a:lnTo>
                  <a:pt x="3459415" y="50800"/>
                </a:lnTo>
                <a:lnTo>
                  <a:pt x="4776067" y="50800"/>
                </a:lnTo>
                <a:lnTo>
                  <a:pt x="4729336" y="38100"/>
                </a:lnTo>
                <a:close/>
              </a:path>
              <a:path w="8235950" h="6896100">
                <a:moveTo>
                  <a:pt x="4588772" y="25400"/>
                </a:moveTo>
                <a:lnTo>
                  <a:pt x="3646711" y="25400"/>
                </a:lnTo>
                <a:lnTo>
                  <a:pt x="3599800" y="38100"/>
                </a:lnTo>
                <a:lnTo>
                  <a:pt x="4635683" y="38100"/>
                </a:lnTo>
                <a:lnTo>
                  <a:pt x="4588772" y="25400"/>
                </a:lnTo>
                <a:close/>
              </a:path>
              <a:path w="8235950" h="6896100">
                <a:moveTo>
                  <a:pt x="4447759" y="12700"/>
                </a:moveTo>
                <a:lnTo>
                  <a:pt x="3787724" y="12700"/>
                </a:lnTo>
                <a:lnTo>
                  <a:pt x="3740678" y="25400"/>
                </a:lnTo>
                <a:lnTo>
                  <a:pt x="4494805" y="25400"/>
                </a:lnTo>
                <a:lnTo>
                  <a:pt x="4447759" y="12700"/>
                </a:lnTo>
                <a:close/>
              </a:path>
              <a:path w="8235950" h="6896100">
                <a:moveTo>
                  <a:pt x="4212107" y="0"/>
                </a:moveTo>
                <a:lnTo>
                  <a:pt x="4023376" y="0"/>
                </a:lnTo>
                <a:lnTo>
                  <a:pt x="3976206" y="12700"/>
                </a:lnTo>
                <a:lnTo>
                  <a:pt x="4259277" y="12700"/>
                </a:lnTo>
                <a:lnTo>
                  <a:pt x="421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934884" y="2060535"/>
            <a:ext cx="7564755" cy="3292475"/>
          </a:xfrm>
          <a:prstGeom prst="rect">
            <a:avLst/>
          </a:prstGeom>
        </p:spPr>
        <p:txBody>
          <a:bodyPr wrap="square" lIns="0" tIns="1371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dirty="0" sz="9900" spc="-10" b="1">
                <a:latin typeface="Yu Gothic"/>
                <a:cs typeface="Yu Gothic"/>
              </a:rPr>
              <a:t>何が</a:t>
            </a:r>
            <a:endParaRPr sz="990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</a:pPr>
            <a:r>
              <a:rPr dirty="0" sz="9900" spc="-10" b="1">
                <a:latin typeface="Yu Gothic"/>
                <a:cs typeface="Yu Gothic"/>
              </a:rPr>
              <a:t>変わったの？</a:t>
            </a:r>
            <a:endParaRPr sz="9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8120" y="2638527"/>
            <a:ext cx="12087860" cy="4725035"/>
          </a:xfrm>
          <a:prstGeom prst="rect"/>
        </p:spPr>
        <p:txBody>
          <a:bodyPr wrap="square" lIns="0" tIns="3187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510"/>
              </a:spcBef>
            </a:pPr>
            <a:r>
              <a:rPr dirty="0" sz="19750" spc="35"/>
              <a:t>エ</a:t>
            </a:r>
            <a:r>
              <a:rPr dirty="0" sz="19750" spc="-3925"/>
              <a:t>デ</a:t>
            </a:r>
            <a:r>
              <a:rPr dirty="0" sz="19750" spc="35"/>
              <a:t>ィター</a:t>
            </a:r>
            <a:endParaRPr sz="19750"/>
          </a:p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dirty="0" sz="8250" spc="-10"/>
              <a:t>が変わり</a:t>
            </a:r>
            <a:r>
              <a:rPr dirty="0" sz="8250" spc="-340"/>
              <a:t>ま</a:t>
            </a:r>
            <a:r>
              <a:rPr dirty="0" sz="8250" spc="-10"/>
              <a:t>した</a:t>
            </a:r>
            <a:endParaRPr sz="8250"/>
          </a:p>
        </p:txBody>
      </p:sp>
      <p:sp>
        <p:nvSpPr>
          <p:cNvPr id="3" name="object 3"/>
          <p:cNvSpPr/>
          <p:nvPr/>
        </p:nvSpPr>
        <p:spPr>
          <a:xfrm>
            <a:off x="19168505" y="9815577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68495" y="9753505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1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36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36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1" y="688516"/>
                </a:lnTo>
                <a:lnTo>
                  <a:pt x="714585" y="661526"/>
                </a:lnTo>
                <a:lnTo>
                  <a:pt x="809409" y="86570"/>
                </a:lnTo>
                <a:lnTo>
                  <a:pt x="803736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358447" y="9936577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7"/>
                </a:lnTo>
                <a:lnTo>
                  <a:pt x="235385" y="391919"/>
                </a:lnTo>
                <a:lnTo>
                  <a:pt x="289938" y="65249"/>
                </a:lnTo>
                <a:lnTo>
                  <a:pt x="333799" y="65249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4"/>
                </a:lnTo>
                <a:lnTo>
                  <a:pt x="98866" y="224581"/>
                </a:lnTo>
                <a:lnTo>
                  <a:pt x="130938" y="229469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1"/>
                </a:lnTo>
                <a:lnTo>
                  <a:pt x="337876" y="40831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1"/>
                </a:moveTo>
                <a:lnTo>
                  <a:pt x="129556" y="40831"/>
                </a:lnTo>
                <a:lnTo>
                  <a:pt x="161628" y="45719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1"/>
                </a:lnTo>
                <a:close/>
              </a:path>
              <a:path w="339725" h="392429">
                <a:moveTo>
                  <a:pt x="333799" y="65249"/>
                </a:moveTo>
                <a:lnTo>
                  <a:pt x="289938" y="65249"/>
                </a:lnTo>
                <a:lnTo>
                  <a:pt x="332712" y="71761"/>
                </a:lnTo>
                <a:lnTo>
                  <a:pt x="333799" y="6524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27063" y="9017343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17344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4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4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8782887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719407" y="7817277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11217" y="7517358"/>
            <a:ext cx="1804670" cy="1695450"/>
          </a:xfrm>
          <a:custGeom>
            <a:avLst/>
            <a:gdLst/>
            <a:ahLst/>
            <a:cxnLst/>
            <a:rect l="l" t="t" r="r" b="b"/>
            <a:pathLst>
              <a:path w="1804669" h="1695450">
                <a:moveTo>
                  <a:pt x="240861" y="0"/>
                </a:moveTo>
                <a:lnTo>
                  <a:pt x="0" y="1460452"/>
                </a:lnTo>
                <a:lnTo>
                  <a:pt x="1563229" y="1695446"/>
                </a:lnTo>
                <a:lnTo>
                  <a:pt x="1804091" y="234965"/>
                </a:lnTo>
                <a:lnTo>
                  <a:pt x="240861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652080" y="7355455"/>
            <a:ext cx="1870710" cy="397510"/>
          </a:xfrm>
          <a:custGeom>
            <a:avLst/>
            <a:gdLst/>
            <a:ahLst/>
            <a:cxnLst/>
            <a:rect l="l" t="t" r="r" b="b"/>
            <a:pathLst>
              <a:path w="1870709" h="397509">
                <a:moveTo>
                  <a:pt x="528790" y="0"/>
                </a:moveTo>
                <a:lnTo>
                  <a:pt x="0" y="161894"/>
                </a:lnTo>
                <a:lnTo>
                  <a:pt x="1563229" y="396888"/>
                </a:lnTo>
                <a:lnTo>
                  <a:pt x="1870393" y="225808"/>
                </a:lnTo>
                <a:lnTo>
                  <a:pt x="528790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974448" y="7581255"/>
            <a:ext cx="548640" cy="1631950"/>
          </a:xfrm>
          <a:custGeom>
            <a:avLst/>
            <a:gdLst/>
            <a:ahLst/>
            <a:cxnLst/>
            <a:rect l="l" t="t" r="r" b="b"/>
            <a:pathLst>
              <a:path w="548640" h="1631950">
                <a:moveTo>
                  <a:pt x="548025" y="0"/>
                </a:moveTo>
                <a:lnTo>
                  <a:pt x="240861" y="171079"/>
                </a:lnTo>
                <a:lnTo>
                  <a:pt x="0" y="1631560"/>
                </a:lnTo>
                <a:lnTo>
                  <a:pt x="300681" y="1499719"/>
                </a:lnTo>
                <a:lnTo>
                  <a:pt x="548025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902897" y="7829368"/>
            <a:ext cx="889635" cy="1026160"/>
          </a:xfrm>
          <a:custGeom>
            <a:avLst/>
            <a:gdLst/>
            <a:ahLst/>
            <a:cxnLst/>
            <a:rect l="l" t="t" r="r" b="b"/>
            <a:pathLst>
              <a:path w="889634" h="1026159">
                <a:moveTo>
                  <a:pt x="880128" y="139844"/>
                </a:moveTo>
                <a:lnTo>
                  <a:pt x="536938" y="139844"/>
                </a:lnTo>
                <a:lnTo>
                  <a:pt x="648484" y="156818"/>
                </a:lnTo>
                <a:lnTo>
                  <a:pt x="506185" y="1008902"/>
                </a:lnTo>
                <a:lnTo>
                  <a:pt x="617731" y="1025876"/>
                </a:lnTo>
                <a:lnTo>
                  <a:pt x="760072" y="173792"/>
                </a:lnTo>
                <a:lnTo>
                  <a:pt x="874458" y="173792"/>
                </a:lnTo>
                <a:lnTo>
                  <a:pt x="880128" y="139844"/>
                </a:lnTo>
                <a:close/>
              </a:path>
              <a:path w="889634" h="1026159">
                <a:moveTo>
                  <a:pt x="309588" y="0"/>
                </a:moveTo>
                <a:lnTo>
                  <a:pt x="260804" y="4091"/>
                </a:lnTo>
                <a:lnTo>
                  <a:pt x="213909" y="15352"/>
                </a:lnTo>
                <a:lnTo>
                  <a:pt x="169681" y="33245"/>
                </a:lnTo>
                <a:lnTo>
                  <a:pt x="128896" y="57233"/>
                </a:lnTo>
                <a:lnTo>
                  <a:pt x="92330" y="86779"/>
                </a:lnTo>
                <a:lnTo>
                  <a:pt x="60760" y="121346"/>
                </a:lnTo>
                <a:lnTo>
                  <a:pt x="34960" y="160396"/>
                </a:lnTo>
                <a:lnTo>
                  <a:pt x="15709" y="203392"/>
                </a:lnTo>
                <a:lnTo>
                  <a:pt x="3781" y="249798"/>
                </a:lnTo>
                <a:lnTo>
                  <a:pt x="0" y="297445"/>
                </a:lnTo>
                <a:lnTo>
                  <a:pt x="4288" y="344026"/>
                </a:lnTo>
                <a:lnTo>
                  <a:pt x="16084" y="388801"/>
                </a:lnTo>
                <a:lnTo>
                  <a:pt x="34826" y="431029"/>
                </a:lnTo>
                <a:lnTo>
                  <a:pt x="59952" y="469970"/>
                </a:lnTo>
                <a:lnTo>
                  <a:pt x="90899" y="504882"/>
                </a:lnTo>
                <a:lnTo>
                  <a:pt x="127105" y="535025"/>
                </a:lnTo>
                <a:lnTo>
                  <a:pt x="168009" y="559657"/>
                </a:lnTo>
                <a:lnTo>
                  <a:pt x="213047" y="578039"/>
                </a:lnTo>
                <a:lnTo>
                  <a:pt x="261658" y="589429"/>
                </a:lnTo>
                <a:lnTo>
                  <a:pt x="345331" y="602159"/>
                </a:lnTo>
                <a:lnTo>
                  <a:pt x="283071" y="974924"/>
                </a:lnTo>
                <a:lnTo>
                  <a:pt x="394596" y="991928"/>
                </a:lnTo>
                <a:lnTo>
                  <a:pt x="477502" y="495635"/>
                </a:lnTo>
                <a:lnTo>
                  <a:pt x="363089" y="495635"/>
                </a:lnTo>
                <a:lnTo>
                  <a:pt x="279448" y="482903"/>
                </a:lnTo>
                <a:lnTo>
                  <a:pt x="236101" y="471163"/>
                </a:lnTo>
                <a:lnTo>
                  <a:pt x="197610" y="450705"/>
                </a:lnTo>
                <a:lnTo>
                  <a:pt x="165041" y="422932"/>
                </a:lnTo>
                <a:lnTo>
                  <a:pt x="139461" y="389249"/>
                </a:lnTo>
                <a:lnTo>
                  <a:pt x="121940" y="351059"/>
                </a:lnTo>
                <a:lnTo>
                  <a:pt x="113543" y="309765"/>
                </a:lnTo>
                <a:lnTo>
                  <a:pt x="115338" y="266773"/>
                </a:lnTo>
                <a:lnTo>
                  <a:pt x="127644" y="225391"/>
                </a:lnTo>
                <a:lnTo>
                  <a:pt x="149077" y="188646"/>
                </a:lnTo>
                <a:lnTo>
                  <a:pt x="178168" y="157557"/>
                </a:lnTo>
                <a:lnTo>
                  <a:pt x="213446" y="133141"/>
                </a:lnTo>
                <a:lnTo>
                  <a:pt x="253441" y="116416"/>
                </a:lnTo>
                <a:lnTo>
                  <a:pt x="296681" y="108400"/>
                </a:lnTo>
                <a:lnTo>
                  <a:pt x="885379" y="108400"/>
                </a:lnTo>
                <a:lnTo>
                  <a:pt x="889409" y="84271"/>
                </a:lnTo>
                <a:lnTo>
                  <a:pt x="359487" y="3614"/>
                </a:lnTo>
                <a:lnTo>
                  <a:pt x="309588" y="0"/>
                </a:lnTo>
                <a:close/>
              </a:path>
              <a:path w="889634" h="1026159">
                <a:moveTo>
                  <a:pt x="885379" y="108400"/>
                </a:moveTo>
                <a:lnTo>
                  <a:pt x="296681" y="108400"/>
                </a:lnTo>
                <a:lnTo>
                  <a:pt x="341697" y="110111"/>
                </a:lnTo>
                <a:lnTo>
                  <a:pt x="425381" y="122841"/>
                </a:lnTo>
                <a:lnTo>
                  <a:pt x="363089" y="495635"/>
                </a:lnTo>
                <a:lnTo>
                  <a:pt x="477502" y="495635"/>
                </a:lnTo>
                <a:lnTo>
                  <a:pt x="536938" y="139844"/>
                </a:lnTo>
                <a:lnTo>
                  <a:pt x="880128" y="139844"/>
                </a:lnTo>
                <a:lnTo>
                  <a:pt x="885379" y="108400"/>
                </a:lnTo>
                <a:close/>
              </a:path>
              <a:path w="889634" h="1026159">
                <a:moveTo>
                  <a:pt x="874458" y="173792"/>
                </a:moveTo>
                <a:lnTo>
                  <a:pt x="760072" y="173792"/>
                </a:lnTo>
                <a:lnTo>
                  <a:pt x="871618" y="190796"/>
                </a:lnTo>
                <a:lnTo>
                  <a:pt x="874458" y="173792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988981" y="7914639"/>
            <a:ext cx="3820160" cy="2739390"/>
          </a:xfrm>
          <a:custGeom>
            <a:avLst/>
            <a:gdLst/>
            <a:ahLst/>
            <a:cxnLst/>
            <a:rect l="l" t="t" r="r" b="b"/>
            <a:pathLst>
              <a:path w="3820159" h="2739390">
                <a:moveTo>
                  <a:pt x="307426" y="1788570"/>
                </a:moveTo>
                <a:lnTo>
                  <a:pt x="234549" y="1793210"/>
                </a:lnTo>
                <a:lnTo>
                  <a:pt x="169215" y="1808861"/>
                </a:lnTo>
                <a:lnTo>
                  <a:pt x="112690" y="1835628"/>
                </a:lnTo>
                <a:lnTo>
                  <a:pt x="66241" y="1873612"/>
                </a:lnTo>
                <a:lnTo>
                  <a:pt x="31132" y="1922919"/>
                </a:lnTo>
                <a:lnTo>
                  <a:pt x="8629" y="1983650"/>
                </a:lnTo>
                <a:lnTo>
                  <a:pt x="0" y="2055909"/>
                </a:lnTo>
                <a:lnTo>
                  <a:pt x="1282" y="2096394"/>
                </a:lnTo>
                <a:lnTo>
                  <a:pt x="6508" y="2139799"/>
                </a:lnTo>
                <a:lnTo>
                  <a:pt x="19779" y="2189173"/>
                </a:lnTo>
                <a:lnTo>
                  <a:pt x="43267" y="2238740"/>
                </a:lnTo>
                <a:lnTo>
                  <a:pt x="76398" y="2288109"/>
                </a:lnTo>
                <a:lnTo>
                  <a:pt x="118595" y="2336888"/>
                </a:lnTo>
                <a:lnTo>
                  <a:pt x="169281" y="2384682"/>
                </a:lnTo>
                <a:lnTo>
                  <a:pt x="227881" y="2431101"/>
                </a:lnTo>
                <a:lnTo>
                  <a:pt x="259969" y="2453672"/>
                </a:lnTo>
                <a:lnTo>
                  <a:pt x="293819" y="2475751"/>
                </a:lnTo>
                <a:lnTo>
                  <a:pt x="329359" y="2497290"/>
                </a:lnTo>
                <a:lnTo>
                  <a:pt x="366518" y="2518240"/>
                </a:lnTo>
                <a:lnTo>
                  <a:pt x="405223" y="2538551"/>
                </a:lnTo>
                <a:lnTo>
                  <a:pt x="445402" y="2558175"/>
                </a:lnTo>
                <a:lnTo>
                  <a:pt x="486984" y="2577062"/>
                </a:lnTo>
                <a:lnTo>
                  <a:pt x="529896" y="2595164"/>
                </a:lnTo>
                <a:lnTo>
                  <a:pt x="574066" y="2612431"/>
                </a:lnTo>
                <a:lnTo>
                  <a:pt x="619422" y="2628814"/>
                </a:lnTo>
                <a:lnTo>
                  <a:pt x="665893" y="2644264"/>
                </a:lnTo>
                <a:lnTo>
                  <a:pt x="713406" y="2658733"/>
                </a:lnTo>
                <a:lnTo>
                  <a:pt x="761889" y="2672170"/>
                </a:lnTo>
                <a:lnTo>
                  <a:pt x="811271" y="2684527"/>
                </a:lnTo>
                <a:lnTo>
                  <a:pt x="861478" y="2695756"/>
                </a:lnTo>
                <a:lnTo>
                  <a:pt x="912440" y="2705806"/>
                </a:lnTo>
                <a:lnTo>
                  <a:pt x="964084" y="2714628"/>
                </a:lnTo>
                <a:lnTo>
                  <a:pt x="1016338" y="2722175"/>
                </a:lnTo>
                <a:lnTo>
                  <a:pt x="1069130" y="2728396"/>
                </a:lnTo>
                <a:lnTo>
                  <a:pt x="1122389" y="2733243"/>
                </a:lnTo>
                <a:lnTo>
                  <a:pt x="1176041" y="2736666"/>
                </a:lnTo>
                <a:lnTo>
                  <a:pt x="1230016" y="2738616"/>
                </a:lnTo>
                <a:lnTo>
                  <a:pt x="1284241" y="2739045"/>
                </a:lnTo>
                <a:lnTo>
                  <a:pt x="1338643" y="2737903"/>
                </a:lnTo>
                <a:lnTo>
                  <a:pt x="1393152" y="2735141"/>
                </a:lnTo>
                <a:lnTo>
                  <a:pt x="1447695" y="2730710"/>
                </a:lnTo>
                <a:lnTo>
                  <a:pt x="1502200" y="2724561"/>
                </a:lnTo>
                <a:lnTo>
                  <a:pt x="1556595" y="2716646"/>
                </a:lnTo>
                <a:lnTo>
                  <a:pt x="1610807" y="2706914"/>
                </a:lnTo>
                <a:lnTo>
                  <a:pt x="1664766" y="2695317"/>
                </a:lnTo>
                <a:lnTo>
                  <a:pt x="1718399" y="2681806"/>
                </a:lnTo>
                <a:lnTo>
                  <a:pt x="1771634" y="2666331"/>
                </a:lnTo>
                <a:lnTo>
                  <a:pt x="1824398" y="2648845"/>
                </a:lnTo>
                <a:lnTo>
                  <a:pt x="1876621" y="2629296"/>
                </a:lnTo>
                <a:lnTo>
                  <a:pt x="1928230" y="2607637"/>
                </a:lnTo>
                <a:lnTo>
                  <a:pt x="1968791" y="2589044"/>
                </a:lnTo>
                <a:lnTo>
                  <a:pt x="2009291" y="2569299"/>
                </a:lnTo>
                <a:lnTo>
                  <a:pt x="2049716" y="2548430"/>
                </a:lnTo>
                <a:lnTo>
                  <a:pt x="2090052" y="2526462"/>
                </a:lnTo>
                <a:lnTo>
                  <a:pt x="2130283" y="2503421"/>
                </a:lnTo>
                <a:lnTo>
                  <a:pt x="2170395" y="2479335"/>
                </a:lnTo>
                <a:lnTo>
                  <a:pt x="2210374" y="2454228"/>
                </a:lnTo>
                <a:lnTo>
                  <a:pt x="2250204" y="2428128"/>
                </a:lnTo>
                <a:lnTo>
                  <a:pt x="2289871" y="2401061"/>
                </a:lnTo>
                <a:lnTo>
                  <a:pt x="2329361" y="2373053"/>
                </a:lnTo>
                <a:lnTo>
                  <a:pt x="2368660" y="2344130"/>
                </a:lnTo>
                <a:lnTo>
                  <a:pt x="2407751" y="2314318"/>
                </a:lnTo>
                <a:lnTo>
                  <a:pt x="2446621" y="2283645"/>
                </a:lnTo>
                <a:lnTo>
                  <a:pt x="2485256" y="2252135"/>
                </a:lnTo>
                <a:lnTo>
                  <a:pt x="2523640" y="2219815"/>
                </a:lnTo>
                <a:lnTo>
                  <a:pt x="2543447" y="2202615"/>
                </a:lnTo>
                <a:lnTo>
                  <a:pt x="1400834" y="2202615"/>
                </a:lnTo>
                <a:lnTo>
                  <a:pt x="1364116" y="2201475"/>
                </a:lnTo>
                <a:lnTo>
                  <a:pt x="1291265" y="2194758"/>
                </a:lnTo>
                <a:lnTo>
                  <a:pt x="1219307" y="2181955"/>
                </a:lnTo>
                <a:lnTo>
                  <a:pt x="1148375" y="2162869"/>
                </a:lnTo>
                <a:lnTo>
                  <a:pt x="1078601" y="2137300"/>
                </a:lnTo>
                <a:lnTo>
                  <a:pt x="1010121" y="2105049"/>
                </a:lnTo>
                <a:lnTo>
                  <a:pt x="976407" y="2086355"/>
                </a:lnTo>
                <a:lnTo>
                  <a:pt x="943066" y="2065916"/>
                </a:lnTo>
                <a:lnTo>
                  <a:pt x="910115" y="2043706"/>
                </a:lnTo>
                <a:lnTo>
                  <a:pt x="832209" y="1986204"/>
                </a:lnTo>
                <a:lnTo>
                  <a:pt x="786518" y="1955279"/>
                </a:lnTo>
                <a:lnTo>
                  <a:pt x="740655" y="1926939"/>
                </a:lnTo>
                <a:lnTo>
                  <a:pt x="694780" y="1901197"/>
                </a:lnTo>
                <a:lnTo>
                  <a:pt x="649050" y="1878067"/>
                </a:lnTo>
                <a:lnTo>
                  <a:pt x="603623" y="1857560"/>
                </a:lnTo>
                <a:lnTo>
                  <a:pt x="558658" y="1839691"/>
                </a:lnTo>
                <a:lnTo>
                  <a:pt x="514313" y="1824471"/>
                </a:lnTo>
                <a:lnTo>
                  <a:pt x="470746" y="1811914"/>
                </a:lnTo>
                <a:lnTo>
                  <a:pt x="428116" y="1802032"/>
                </a:lnTo>
                <a:lnTo>
                  <a:pt x="386580" y="1794839"/>
                </a:lnTo>
                <a:lnTo>
                  <a:pt x="346298" y="1790347"/>
                </a:lnTo>
                <a:lnTo>
                  <a:pt x="307426" y="1788570"/>
                </a:lnTo>
                <a:close/>
              </a:path>
              <a:path w="3820159" h="2739390">
                <a:moveTo>
                  <a:pt x="3819837" y="0"/>
                </a:moveTo>
                <a:lnTo>
                  <a:pt x="3382196" y="355209"/>
                </a:lnTo>
                <a:lnTo>
                  <a:pt x="3368027" y="396415"/>
                </a:lnTo>
                <a:lnTo>
                  <a:pt x="3352981" y="437745"/>
                </a:lnTo>
                <a:lnTo>
                  <a:pt x="3337074" y="479173"/>
                </a:lnTo>
                <a:lnTo>
                  <a:pt x="3320322" y="520674"/>
                </a:lnTo>
                <a:lnTo>
                  <a:pt x="3302743" y="562224"/>
                </a:lnTo>
                <a:lnTo>
                  <a:pt x="3284352" y="603797"/>
                </a:lnTo>
                <a:lnTo>
                  <a:pt x="3265168" y="645368"/>
                </a:lnTo>
                <a:lnTo>
                  <a:pt x="3245205" y="686913"/>
                </a:lnTo>
                <a:lnTo>
                  <a:pt x="3224482" y="728407"/>
                </a:lnTo>
                <a:lnTo>
                  <a:pt x="3203014" y="769824"/>
                </a:lnTo>
                <a:lnTo>
                  <a:pt x="3180819" y="811141"/>
                </a:lnTo>
                <a:lnTo>
                  <a:pt x="3157913" y="852331"/>
                </a:lnTo>
                <a:lnTo>
                  <a:pt x="3134313" y="893371"/>
                </a:lnTo>
                <a:lnTo>
                  <a:pt x="3110035" y="934234"/>
                </a:lnTo>
                <a:lnTo>
                  <a:pt x="3085096" y="974897"/>
                </a:lnTo>
                <a:lnTo>
                  <a:pt x="3059513" y="1015334"/>
                </a:lnTo>
                <a:lnTo>
                  <a:pt x="3033303" y="1055520"/>
                </a:lnTo>
                <a:lnTo>
                  <a:pt x="3006481" y="1095431"/>
                </a:lnTo>
                <a:lnTo>
                  <a:pt x="2979066" y="1135042"/>
                </a:lnTo>
                <a:lnTo>
                  <a:pt x="2951072" y="1174327"/>
                </a:lnTo>
                <a:lnTo>
                  <a:pt x="2922519" y="1213262"/>
                </a:lnTo>
                <a:lnTo>
                  <a:pt x="2893421" y="1251821"/>
                </a:lnTo>
                <a:lnTo>
                  <a:pt x="2863795" y="1289981"/>
                </a:lnTo>
                <a:lnTo>
                  <a:pt x="2833659" y="1327716"/>
                </a:lnTo>
                <a:lnTo>
                  <a:pt x="2803028" y="1365000"/>
                </a:lnTo>
                <a:lnTo>
                  <a:pt x="2771920" y="1401810"/>
                </a:lnTo>
                <a:lnTo>
                  <a:pt x="2740352" y="1438120"/>
                </a:lnTo>
                <a:lnTo>
                  <a:pt x="2708339" y="1473906"/>
                </a:lnTo>
                <a:lnTo>
                  <a:pt x="2675899" y="1509142"/>
                </a:lnTo>
                <a:lnTo>
                  <a:pt x="2643048" y="1543803"/>
                </a:lnTo>
                <a:lnTo>
                  <a:pt x="2609804" y="1577865"/>
                </a:lnTo>
                <a:lnTo>
                  <a:pt x="2576182" y="1611303"/>
                </a:lnTo>
                <a:lnTo>
                  <a:pt x="2542199" y="1644092"/>
                </a:lnTo>
                <a:lnTo>
                  <a:pt x="2507872" y="1676206"/>
                </a:lnTo>
                <a:lnTo>
                  <a:pt x="2473218" y="1707622"/>
                </a:lnTo>
                <a:lnTo>
                  <a:pt x="2438253" y="1738314"/>
                </a:lnTo>
                <a:lnTo>
                  <a:pt x="2402994" y="1768256"/>
                </a:lnTo>
                <a:lnTo>
                  <a:pt x="2367458" y="1797425"/>
                </a:lnTo>
                <a:lnTo>
                  <a:pt x="2331662" y="1825795"/>
                </a:lnTo>
                <a:lnTo>
                  <a:pt x="2295621" y="1853342"/>
                </a:lnTo>
                <a:lnTo>
                  <a:pt x="2259353" y="1880040"/>
                </a:lnTo>
                <a:lnTo>
                  <a:pt x="2222875" y="1905865"/>
                </a:lnTo>
                <a:lnTo>
                  <a:pt x="2186203" y="1930792"/>
                </a:lnTo>
                <a:lnTo>
                  <a:pt x="2149353" y="1954795"/>
                </a:lnTo>
                <a:lnTo>
                  <a:pt x="2112343" y="1977850"/>
                </a:lnTo>
                <a:lnTo>
                  <a:pt x="2075189" y="1999932"/>
                </a:lnTo>
                <a:lnTo>
                  <a:pt x="2037908" y="2021016"/>
                </a:lnTo>
                <a:lnTo>
                  <a:pt x="2000517" y="2041077"/>
                </a:lnTo>
                <a:lnTo>
                  <a:pt x="1963031" y="2060090"/>
                </a:lnTo>
                <a:lnTo>
                  <a:pt x="1925469" y="2078031"/>
                </a:lnTo>
                <a:lnTo>
                  <a:pt x="1887846" y="2094874"/>
                </a:lnTo>
                <a:lnTo>
                  <a:pt x="1850179" y="2110595"/>
                </a:lnTo>
                <a:lnTo>
                  <a:pt x="1812485" y="2125168"/>
                </a:lnTo>
                <a:lnTo>
                  <a:pt x="1774781" y="2138568"/>
                </a:lnTo>
                <a:lnTo>
                  <a:pt x="1737083" y="2150772"/>
                </a:lnTo>
                <a:lnTo>
                  <a:pt x="1699408" y="2161753"/>
                </a:lnTo>
                <a:lnTo>
                  <a:pt x="1661772" y="2171487"/>
                </a:lnTo>
                <a:lnTo>
                  <a:pt x="1624193" y="2179949"/>
                </a:lnTo>
                <a:lnTo>
                  <a:pt x="1586687" y="2187114"/>
                </a:lnTo>
                <a:lnTo>
                  <a:pt x="1511960" y="2197454"/>
                </a:lnTo>
                <a:lnTo>
                  <a:pt x="1437725" y="2202308"/>
                </a:lnTo>
                <a:lnTo>
                  <a:pt x="1400834" y="2202615"/>
                </a:lnTo>
                <a:lnTo>
                  <a:pt x="2543447" y="2202615"/>
                </a:lnTo>
                <a:lnTo>
                  <a:pt x="2599599" y="2152852"/>
                </a:lnTo>
                <a:lnTo>
                  <a:pt x="2637144" y="2118260"/>
                </a:lnTo>
                <a:lnTo>
                  <a:pt x="2674380" y="2082964"/>
                </a:lnTo>
                <a:lnTo>
                  <a:pt x="2711294" y="2046990"/>
                </a:lnTo>
                <a:lnTo>
                  <a:pt x="2747869" y="2010363"/>
                </a:lnTo>
                <a:lnTo>
                  <a:pt x="2784091" y="1973111"/>
                </a:lnTo>
                <a:lnTo>
                  <a:pt x="2819946" y="1935259"/>
                </a:lnTo>
                <a:lnTo>
                  <a:pt x="2855420" y="1896833"/>
                </a:lnTo>
                <a:lnTo>
                  <a:pt x="2890497" y="1857860"/>
                </a:lnTo>
                <a:lnTo>
                  <a:pt x="2925163" y="1818367"/>
                </a:lnTo>
                <a:lnTo>
                  <a:pt x="2959404" y="1778378"/>
                </a:lnTo>
                <a:lnTo>
                  <a:pt x="2993204" y="1737922"/>
                </a:lnTo>
                <a:lnTo>
                  <a:pt x="3026550" y="1697023"/>
                </a:lnTo>
                <a:lnTo>
                  <a:pt x="3059426" y="1655708"/>
                </a:lnTo>
                <a:lnTo>
                  <a:pt x="3091818" y="1614004"/>
                </a:lnTo>
                <a:lnTo>
                  <a:pt x="3123712" y="1571936"/>
                </a:lnTo>
                <a:lnTo>
                  <a:pt x="3155092" y="1529532"/>
                </a:lnTo>
                <a:lnTo>
                  <a:pt x="3185945" y="1486816"/>
                </a:lnTo>
                <a:lnTo>
                  <a:pt x="3216255" y="1443816"/>
                </a:lnTo>
                <a:lnTo>
                  <a:pt x="3246008" y="1400558"/>
                </a:lnTo>
                <a:lnTo>
                  <a:pt x="3275190" y="1357068"/>
                </a:lnTo>
                <a:lnTo>
                  <a:pt x="3303785" y="1313371"/>
                </a:lnTo>
                <a:lnTo>
                  <a:pt x="3331780" y="1269496"/>
                </a:lnTo>
                <a:lnTo>
                  <a:pt x="3359159" y="1225467"/>
                </a:lnTo>
                <a:lnTo>
                  <a:pt x="3385908" y="1181311"/>
                </a:lnTo>
                <a:lnTo>
                  <a:pt x="3412013" y="1137054"/>
                </a:lnTo>
                <a:lnTo>
                  <a:pt x="3437459" y="1092723"/>
                </a:lnTo>
                <a:lnTo>
                  <a:pt x="3462230" y="1048344"/>
                </a:lnTo>
                <a:lnTo>
                  <a:pt x="3486314" y="1003943"/>
                </a:lnTo>
                <a:lnTo>
                  <a:pt x="3509694" y="959546"/>
                </a:lnTo>
                <a:lnTo>
                  <a:pt x="3532357" y="915179"/>
                </a:lnTo>
                <a:lnTo>
                  <a:pt x="3554287" y="870870"/>
                </a:lnTo>
                <a:lnTo>
                  <a:pt x="3575471" y="826643"/>
                </a:lnTo>
                <a:lnTo>
                  <a:pt x="3595893" y="782526"/>
                </a:lnTo>
                <a:lnTo>
                  <a:pt x="3615540" y="738544"/>
                </a:lnTo>
                <a:lnTo>
                  <a:pt x="3634396" y="694725"/>
                </a:lnTo>
                <a:lnTo>
                  <a:pt x="3652446" y="651093"/>
                </a:lnTo>
                <a:lnTo>
                  <a:pt x="3669677" y="607676"/>
                </a:lnTo>
                <a:lnTo>
                  <a:pt x="3686073" y="564499"/>
                </a:lnTo>
                <a:lnTo>
                  <a:pt x="3701621" y="521590"/>
                </a:lnTo>
                <a:lnTo>
                  <a:pt x="3716305" y="478973"/>
                </a:lnTo>
                <a:lnTo>
                  <a:pt x="3730110" y="436676"/>
                </a:lnTo>
                <a:lnTo>
                  <a:pt x="3743023" y="394725"/>
                </a:lnTo>
                <a:lnTo>
                  <a:pt x="3755029" y="353145"/>
                </a:lnTo>
                <a:lnTo>
                  <a:pt x="3766112" y="311964"/>
                </a:lnTo>
                <a:lnTo>
                  <a:pt x="3776259" y="271207"/>
                </a:lnTo>
                <a:lnTo>
                  <a:pt x="3785455" y="230901"/>
                </a:lnTo>
                <a:lnTo>
                  <a:pt x="3793685" y="191072"/>
                </a:lnTo>
                <a:lnTo>
                  <a:pt x="3800934" y="151746"/>
                </a:lnTo>
                <a:lnTo>
                  <a:pt x="3807189" y="112949"/>
                </a:lnTo>
                <a:lnTo>
                  <a:pt x="3812434" y="74709"/>
                </a:lnTo>
                <a:lnTo>
                  <a:pt x="3816655" y="37050"/>
                </a:lnTo>
                <a:lnTo>
                  <a:pt x="3819837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825514" y="5435244"/>
            <a:ext cx="4660900" cy="4511040"/>
          </a:xfrm>
          <a:custGeom>
            <a:avLst/>
            <a:gdLst/>
            <a:ahLst/>
            <a:cxnLst/>
            <a:rect l="l" t="t" r="r" b="b"/>
            <a:pathLst>
              <a:path w="4660900" h="4511040">
                <a:moveTo>
                  <a:pt x="4438733" y="0"/>
                </a:moveTo>
                <a:lnTo>
                  <a:pt x="0" y="226449"/>
                </a:lnTo>
                <a:lnTo>
                  <a:pt x="251123" y="4510931"/>
                </a:lnTo>
                <a:lnTo>
                  <a:pt x="4660360" y="4343572"/>
                </a:lnTo>
                <a:lnTo>
                  <a:pt x="4438733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825503" y="4823681"/>
            <a:ext cx="5409565" cy="838200"/>
          </a:xfrm>
          <a:custGeom>
            <a:avLst/>
            <a:gdLst/>
            <a:ahLst/>
            <a:cxnLst/>
            <a:rect l="l" t="t" r="r" b="b"/>
            <a:pathLst>
              <a:path w="5409565" h="838200">
                <a:moveTo>
                  <a:pt x="5409144" y="0"/>
                </a:moveTo>
                <a:lnTo>
                  <a:pt x="1663886" y="138642"/>
                </a:lnTo>
                <a:lnTo>
                  <a:pt x="0" y="838015"/>
                </a:lnTo>
                <a:lnTo>
                  <a:pt x="4438765" y="611537"/>
                </a:lnTo>
                <a:lnTo>
                  <a:pt x="5409144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264269" y="4823693"/>
            <a:ext cx="1231900" cy="4955540"/>
          </a:xfrm>
          <a:custGeom>
            <a:avLst/>
            <a:gdLst/>
            <a:ahLst/>
            <a:cxnLst/>
            <a:rect l="l" t="t" r="r" b="b"/>
            <a:pathLst>
              <a:path w="1231900" h="4955540">
                <a:moveTo>
                  <a:pt x="970378" y="0"/>
                </a:moveTo>
                <a:lnTo>
                  <a:pt x="0" y="611537"/>
                </a:lnTo>
                <a:lnTo>
                  <a:pt x="221595" y="4955109"/>
                </a:lnTo>
                <a:lnTo>
                  <a:pt x="1231648" y="3810366"/>
                </a:lnTo>
                <a:lnTo>
                  <a:pt x="970378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681520" y="2305002"/>
            <a:ext cx="6632254" cy="6776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994882" y="9703410"/>
            <a:ext cx="760730" cy="207645"/>
          </a:xfrm>
          <a:custGeom>
            <a:avLst/>
            <a:gdLst/>
            <a:ahLst/>
            <a:cxnLst/>
            <a:rect l="l" t="t" r="r" b="b"/>
            <a:pathLst>
              <a:path w="760730" h="207645">
                <a:moveTo>
                  <a:pt x="310818" y="0"/>
                </a:moveTo>
                <a:lnTo>
                  <a:pt x="267715" y="559"/>
                </a:lnTo>
                <a:lnTo>
                  <a:pt x="226865" y="4721"/>
                </a:lnTo>
                <a:lnTo>
                  <a:pt x="188507" y="12506"/>
                </a:lnTo>
                <a:lnTo>
                  <a:pt x="120221" y="39022"/>
                </a:lnTo>
                <a:lnTo>
                  <a:pt x="64767" y="80263"/>
                </a:lnTo>
                <a:lnTo>
                  <a:pt x="24057" y="136385"/>
                </a:lnTo>
                <a:lnTo>
                  <a:pt x="0" y="207544"/>
                </a:lnTo>
                <a:lnTo>
                  <a:pt x="760730" y="153890"/>
                </a:lnTo>
                <a:lnTo>
                  <a:pt x="708096" y="122898"/>
                </a:lnTo>
                <a:lnTo>
                  <a:pt x="655565" y="95335"/>
                </a:lnTo>
                <a:lnTo>
                  <a:pt x="603377" y="71218"/>
                </a:lnTo>
                <a:lnTo>
                  <a:pt x="551771" y="50568"/>
                </a:lnTo>
                <a:lnTo>
                  <a:pt x="500985" y="33404"/>
                </a:lnTo>
                <a:lnTo>
                  <a:pt x="451258" y="19746"/>
                </a:lnTo>
                <a:lnTo>
                  <a:pt x="402828" y="9612"/>
                </a:lnTo>
                <a:lnTo>
                  <a:pt x="355936" y="3024"/>
                </a:lnTo>
                <a:lnTo>
                  <a:pt x="310818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825503" y="4946570"/>
            <a:ext cx="2359660" cy="715645"/>
          </a:xfrm>
          <a:custGeom>
            <a:avLst/>
            <a:gdLst/>
            <a:ahLst/>
            <a:cxnLst/>
            <a:rect l="l" t="t" r="r" b="b"/>
            <a:pathLst>
              <a:path w="2359659" h="715645">
                <a:moveTo>
                  <a:pt x="2359394" y="0"/>
                </a:moveTo>
                <a:lnTo>
                  <a:pt x="2166803" y="1249"/>
                </a:lnTo>
                <a:lnTo>
                  <a:pt x="0" y="715125"/>
                </a:lnTo>
                <a:lnTo>
                  <a:pt x="2064753" y="450223"/>
                </a:lnTo>
                <a:lnTo>
                  <a:pt x="2359394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023025" y="3060044"/>
            <a:ext cx="2739390" cy="2673985"/>
          </a:xfrm>
          <a:custGeom>
            <a:avLst/>
            <a:gdLst/>
            <a:ahLst/>
            <a:cxnLst/>
            <a:rect l="l" t="t" r="r" b="b"/>
            <a:pathLst>
              <a:path w="2739390" h="2673985">
                <a:moveTo>
                  <a:pt x="2215168" y="0"/>
                </a:moveTo>
                <a:lnTo>
                  <a:pt x="0" y="542477"/>
                </a:lnTo>
                <a:lnTo>
                  <a:pt x="523816" y="2673761"/>
                </a:lnTo>
                <a:lnTo>
                  <a:pt x="2738984" y="2131254"/>
                </a:lnTo>
                <a:lnTo>
                  <a:pt x="2215168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23015" y="2656191"/>
            <a:ext cx="2525395" cy="946785"/>
          </a:xfrm>
          <a:custGeom>
            <a:avLst/>
            <a:gdLst/>
            <a:ahLst/>
            <a:cxnLst/>
            <a:rect l="l" t="t" r="r" b="b"/>
            <a:pathLst>
              <a:path w="2525394" h="946785">
                <a:moveTo>
                  <a:pt x="2524855" y="0"/>
                </a:moveTo>
                <a:lnTo>
                  <a:pt x="609813" y="432552"/>
                </a:lnTo>
                <a:lnTo>
                  <a:pt x="0" y="946341"/>
                </a:lnTo>
                <a:lnTo>
                  <a:pt x="2215157" y="403835"/>
                </a:lnTo>
                <a:lnTo>
                  <a:pt x="2524855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238173" y="2656202"/>
            <a:ext cx="847725" cy="2535555"/>
          </a:xfrm>
          <a:custGeom>
            <a:avLst/>
            <a:gdLst/>
            <a:ahLst/>
            <a:cxnLst/>
            <a:rect l="l" t="t" r="r" b="b"/>
            <a:pathLst>
              <a:path w="847725" h="2535554">
                <a:moveTo>
                  <a:pt x="309686" y="0"/>
                </a:moveTo>
                <a:lnTo>
                  <a:pt x="0" y="403835"/>
                </a:lnTo>
                <a:lnTo>
                  <a:pt x="523847" y="2535090"/>
                </a:lnTo>
                <a:lnTo>
                  <a:pt x="847607" y="2188542"/>
                </a:lnTo>
                <a:lnTo>
                  <a:pt x="309686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45757" y="3772897"/>
            <a:ext cx="1321435" cy="1301115"/>
          </a:xfrm>
          <a:custGeom>
            <a:avLst/>
            <a:gdLst/>
            <a:ahLst/>
            <a:cxnLst/>
            <a:rect l="l" t="t" r="r" b="b"/>
            <a:pathLst>
              <a:path w="1321434" h="1301114">
                <a:moveTo>
                  <a:pt x="655338" y="0"/>
                </a:moveTo>
                <a:lnTo>
                  <a:pt x="607482" y="2380"/>
                </a:lnTo>
                <a:lnTo>
                  <a:pt x="559348" y="8289"/>
                </a:lnTo>
                <a:lnTo>
                  <a:pt x="511094" y="17821"/>
                </a:lnTo>
                <a:lnTo>
                  <a:pt x="463666" y="30837"/>
                </a:lnTo>
                <a:lnTo>
                  <a:pt x="417967" y="47040"/>
                </a:lnTo>
                <a:lnTo>
                  <a:pt x="374095" y="66275"/>
                </a:lnTo>
                <a:lnTo>
                  <a:pt x="332146" y="88388"/>
                </a:lnTo>
                <a:lnTo>
                  <a:pt x="292219" y="113224"/>
                </a:lnTo>
                <a:lnTo>
                  <a:pt x="254410" y="140627"/>
                </a:lnTo>
                <a:lnTo>
                  <a:pt x="218817" y="170444"/>
                </a:lnTo>
                <a:lnTo>
                  <a:pt x="185538" y="202520"/>
                </a:lnTo>
                <a:lnTo>
                  <a:pt x="154669" y="236700"/>
                </a:lnTo>
                <a:lnTo>
                  <a:pt x="126309" y="272830"/>
                </a:lnTo>
                <a:lnTo>
                  <a:pt x="100554" y="310754"/>
                </a:lnTo>
                <a:lnTo>
                  <a:pt x="77502" y="350317"/>
                </a:lnTo>
                <a:lnTo>
                  <a:pt x="57250" y="391367"/>
                </a:lnTo>
                <a:lnTo>
                  <a:pt x="39896" y="433746"/>
                </a:lnTo>
                <a:lnTo>
                  <a:pt x="25537" y="477302"/>
                </a:lnTo>
                <a:lnTo>
                  <a:pt x="14270" y="521879"/>
                </a:lnTo>
                <a:lnTo>
                  <a:pt x="6194" y="567322"/>
                </a:lnTo>
                <a:lnTo>
                  <a:pt x="1404" y="613478"/>
                </a:lnTo>
                <a:lnTo>
                  <a:pt x="0" y="660190"/>
                </a:lnTo>
                <a:lnTo>
                  <a:pt x="2077" y="707305"/>
                </a:lnTo>
                <a:lnTo>
                  <a:pt x="7733" y="754668"/>
                </a:lnTo>
                <a:lnTo>
                  <a:pt x="17067" y="802123"/>
                </a:lnTo>
                <a:lnTo>
                  <a:pt x="29952" y="848747"/>
                </a:lnTo>
                <a:lnTo>
                  <a:pt x="46084" y="893645"/>
                </a:lnTo>
                <a:lnTo>
                  <a:pt x="65308" y="936724"/>
                </a:lnTo>
                <a:lnTo>
                  <a:pt x="87467" y="977887"/>
                </a:lnTo>
                <a:lnTo>
                  <a:pt x="112405" y="1017040"/>
                </a:lnTo>
                <a:lnTo>
                  <a:pt x="139966" y="1054089"/>
                </a:lnTo>
                <a:lnTo>
                  <a:pt x="169992" y="1088938"/>
                </a:lnTo>
                <a:lnTo>
                  <a:pt x="202328" y="1121492"/>
                </a:lnTo>
                <a:lnTo>
                  <a:pt x="236817" y="1151657"/>
                </a:lnTo>
                <a:lnTo>
                  <a:pt x="273303" y="1179338"/>
                </a:lnTo>
                <a:lnTo>
                  <a:pt x="311630" y="1204440"/>
                </a:lnTo>
                <a:lnTo>
                  <a:pt x="351641" y="1226868"/>
                </a:lnTo>
                <a:lnTo>
                  <a:pt x="393179" y="1246527"/>
                </a:lnTo>
                <a:lnTo>
                  <a:pt x="436089" y="1263323"/>
                </a:lnTo>
                <a:lnTo>
                  <a:pt x="480214" y="1277160"/>
                </a:lnTo>
                <a:lnTo>
                  <a:pt x="525398" y="1287944"/>
                </a:lnTo>
                <a:lnTo>
                  <a:pt x="571484" y="1295580"/>
                </a:lnTo>
                <a:lnTo>
                  <a:pt x="618316" y="1299972"/>
                </a:lnTo>
                <a:lnTo>
                  <a:pt x="665737" y="1301027"/>
                </a:lnTo>
                <a:lnTo>
                  <a:pt x="713592" y="1298649"/>
                </a:lnTo>
                <a:lnTo>
                  <a:pt x="761723" y="1292743"/>
                </a:lnTo>
                <a:lnTo>
                  <a:pt x="809975" y="1283214"/>
                </a:lnTo>
                <a:lnTo>
                  <a:pt x="857403" y="1270198"/>
                </a:lnTo>
                <a:lnTo>
                  <a:pt x="903102" y="1253995"/>
                </a:lnTo>
                <a:lnTo>
                  <a:pt x="946975" y="1234760"/>
                </a:lnTo>
                <a:lnTo>
                  <a:pt x="988925" y="1212647"/>
                </a:lnTo>
                <a:lnTo>
                  <a:pt x="1028853" y="1187812"/>
                </a:lnTo>
                <a:lnTo>
                  <a:pt x="1052518" y="1170660"/>
                </a:lnTo>
                <a:lnTo>
                  <a:pt x="639363" y="1170660"/>
                </a:lnTo>
                <a:lnTo>
                  <a:pt x="593433" y="1167086"/>
                </a:lnTo>
                <a:lnTo>
                  <a:pt x="548374" y="1159623"/>
                </a:lnTo>
                <a:lnTo>
                  <a:pt x="504414" y="1148410"/>
                </a:lnTo>
                <a:lnTo>
                  <a:pt x="461782" y="1133586"/>
                </a:lnTo>
                <a:lnTo>
                  <a:pt x="420705" y="1115289"/>
                </a:lnTo>
                <a:lnTo>
                  <a:pt x="381413" y="1093657"/>
                </a:lnTo>
                <a:lnTo>
                  <a:pt x="344134" y="1068830"/>
                </a:lnTo>
                <a:lnTo>
                  <a:pt x="309096" y="1040946"/>
                </a:lnTo>
                <a:lnTo>
                  <a:pt x="276527" y="1010144"/>
                </a:lnTo>
                <a:lnTo>
                  <a:pt x="246657" y="976562"/>
                </a:lnTo>
                <a:lnTo>
                  <a:pt x="219714" y="940338"/>
                </a:lnTo>
                <a:lnTo>
                  <a:pt x="195925" y="901613"/>
                </a:lnTo>
                <a:lnTo>
                  <a:pt x="175520" y="860524"/>
                </a:lnTo>
                <a:lnTo>
                  <a:pt x="158727" y="817209"/>
                </a:lnTo>
                <a:lnTo>
                  <a:pt x="145775" y="771808"/>
                </a:lnTo>
                <a:lnTo>
                  <a:pt x="137049" y="725411"/>
                </a:lnTo>
                <a:lnTo>
                  <a:pt x="132691" y="679166"/>
                </a:lnTo>
                <a:lnTo>
                  <a:pt x="132559" y="633300"/>
                </a:lnTo>
                <a:lnTo>
                  <a:pt x="136510" y="588039"/>
                </a:lnTo>
                <a:lnTo>
                  <a:pt x="144404" y="543608"/>
                </a:lnTo>
                <a:lnTo>
                  <a:pt x="156097" y="500233"/>
                </a:lnTo>
                <a:lnTo>
                  <a:pt x="171447" y="458140"/>
                </a:lnTo>
                <a:lnTo>
                  <a:pt x="190311" y="417555"/>
                </a:lnTo>
                <a:lnTo>
                  <a:pt x="212549" y="378704"/>
                </a:lnTo>
                <a:lnTo>
                  <a:pt x="238017" y="341813"/>
                </a:lnTo>
                <a:lnTo>
                  <a:pt x="266574" y="307108"/>
                </a:lnTo>
                <a:lnTo>
                  <a:pt x="298077" y="274814"/>
                </a:lnTo>
                <a:lnTo>
                  <a:pt x="332383" y="245157"/>
                </a:lnTo>
                <a:lnTo>
                  <a:pt x="369352" y="218364"/>
                </a:lnTo>
                <a:lnTo>
                  <a:pt x="408840" y="194660"/>
                </a:lnTo>
                <a:lnTo>
                  <a:pt x="450705" y="174271"/>
                </a:lnTo>
                <a:lnTo>
                  <a:pt x="494805" y="157423"/>
                </a:lnTo>
                <a:lnTo>
                  <a:pt x="540999" y="144342"/>
                </a:lnTo>
                <a:lnTo>
                  <a:pt x="588166" y="135423"/>
                </a:lnTo>
                <a:lnTo>
                  <a:pt x="635148" y="130808"/>
                </a:lnTo>
                <a:lnTo>
                  <a:pt x="1059207" y="130358"/>
                </a:lnTo>
                <a:lnTo>
                  <a:pt x="1047772" y="121683"/>
                </a:lnTo>
                <a:lnTo>
                  <a:pt x="1009446" y="96581"/>
                </a:lnTo>
                <a:lnTo>
                  <a:pt x="969436" y="74153"/>
                </a:lnTo>
                <a:lnTo>
                  <a:pt x="927898" y="54494"/>
                </a:lnTo>
                <a:lnTo>
                  <a:pt x="884988" y="37698"/>
                </a:lnTo>
                <a:lnTo>
                  <a:pt x="840863" y="23861"/>
                </a:lnTo>
                <a:lnTo>
                  <a:pt x="795680" y="13078"/>
                </a:lnTo>
                <a:lnTo>
                  <a:pt x="749593" y="5444"/>
                </a:lnTo>
                <a:lnTo>
                  <a:pt x="702760" y="1052"/>
                </a:lnTo>
                <a:lnTo>
                  <a:pt x="655338" y="0"/>
                </a:lnTo>
                <a:close/>
              </a:path>
              <a:path w="1321434" h="1301114">
                <a:moveTo>
                  <a:pt x="1059207" y="130358"/>
                </a:moveTo>
                <a:lnTo>
                  <a:pt x="681717" y="130358"/>
                </a:lnTo>
                <a:lnTo>
                  <a:pt x="727645" y="133935"/>
                </a:lnTo>
                <a:lnTo>
                  <a:pt x="772702" y="141401"/>
                </a:lnTo>
                <a:lnTo>
                  <a:pt x="816660" y="152616"/>
                </a:lnTo>
                <a:lnTo>
                  <a:pt x="859291" y="167441"/>
                </a:lnTo>
                <a:lnTo>
                  <a:pt x="900367" y="185739"/>
                </a:lnTo>
                <a:lnTo>
                  <a:pt x="939658" y="207371"/>
                </a:lnTo>
                <a:lnTo>
                  <a:pt x="976936" y="232198"/>
                </a:lnTo>
                <a:lnTo>
                  <a:pt x="1011974" y="260081"/>
                </a:lnTo>
                <a:lnTo>
                  <a:pt x="1044542" y="290882"/>
                </a:lnTo>
                <a:lnTo>
                  <a:pt x="1074412" y="324462"/>
                </a:lnTo>
                <a:lnTo>
                  <a:pt x="1101355" y="360683"/>
                </a:lnTo>
                <a:lnTo>
                  <a:pt x="1125143" y="399406"/>
                </a:lnTo>
                <a:lnTo>
                  <a:pt x="1145548" y="440492"/>
                </a:lnTo>
                <a:lnTo>
                  <a:pt x="1162341" y="483802"/>
                </a:lnTo>
                <a:lnTo>
                  <a:pt x="1175293" y="529199"/>
                </a:lnTo>
                <a:lnTo>
                  <a:pt x="1184024" y="575596"/>
                </a:lnTo>
                <a:lnTo>
                  <a:pt x="1188386" y="621841"/>
                </a:lnTo>
                <a:lnTo>
                  <a:pt x="1188521" y="667708"/>
                </a:lnTo>
                <a:lnTo>
                  <a:pt x="1184571" y="712971"/>
                </a:lnTo>
                <a:lnTo>
                  <a:pt x="1176679" y="757403"/>
                </a:lnTo>
                <a:lnTo>
                  <a:pt x="1164987" y="800780"/>
                </a:lnTo>
                <a:lnTo>
                  <a:pt x="1149637" y="842874"/>
                </a:lnTo>
                <a:lnTo>
                  <a:pt x="1130772" y="883460"/>
                </a:lnTo>
                <a:lnTo>
                  <a:pt x="1108534" y="922312"/>
                </a:lnTo>
                <a:lnTo>
                  <a:pt x="1083065" y="959205"/>
                </a:lnTo>
                <a:lnTo>
                  <a:pt x="1054508" y="993911"/>
                </a:lnTo>
                <a:lnTo>
                  <a:pt x="1023005" y="1026205"/>
                </a:lnTo>
                <a:lnTo>
                  <a:pt x="988698" y="1055861"/>
                </a:lnTo>
                <a:lnTo>
                  <a:pt x="951730" y="1082653"/>
                </a:lnTo>
                <a:lnTo>
                  <a:pt x="912243" y="1106356"/>
                </a:lnTo>
                <a:lnTo>
                  <a:pt x="870379" y="1126742"/>
                </a:lnTo>
                <a:lnTo>
                  <a:pt x="826281" y="1143587"/>
                </a:lnTo>
                <a:lnTo>
                  <a:pt x="780091" y="1156663"/>
                </a:lnTo>
                <a:lnTo>
                  <a:pt x="732920" y="1165587"/>
                </a:lnTo>
                <a:lnTo>
                  <a:pt x="685935" y="1170207"/>
                </a:lnTo>
                <a:lnTo>
                  <a:pt x="639363" y="1170660"/>
                </a:lnTo>
                <a:lnTo>
                  <a:pt x="1052518" y="1170660"/>
                </a:lnTo>
                <a:lnTo>
                  <a:pt x="1102257" y="1130590"/>
                </a:lnTo>
                <a:lnTo>
                  <a:pt x="1135538" y="1098514"/>
                </a:lnTo>
                <a:lnTo>
                  <a:pt x="1166408" y="1064334"/>
                </a:lnTo>
                <a:lnTo>
                  <a:pt x="1194770" y="1028204"/>
                </a:lnTo>
                <a:lnTo>
                  <a:pt x="1220526" y="990279"/>
                </a:lnTo>
                <a:lnTo>
                  <a:pt x="1243579" y="950714"/>
                </a:lnTo>
                <a:lnTo>
                  <a:pt x="1263832" y="909663"/>
                </a:lnTo>
                <a:lnTo>
                  <a:pt x="1281186" y="867282"/>
                </a:lnTo>
                <a:lnTo>
                  <a:pt x="1295545" y="823725"/>
                </a:lnTo>
                <a:lnTo>
                  <a:pt x="1306812" y="779146"/>
                </a:lnTo>
                <a:lnTo>
                  <a:pt x="1314887" y="733700"/>
                </a:lnTo>
                <a:lnTo>
                  <a:pt x="1319676" y="687542"/>
                </a:lnTo>
                <a:lnTo>
                  <a:pt x="1321078" y="640827"/>
                </a:lnTo>
                <a:lnTo>
                  <a:pt x="1318999" y="593709"/>
                </a:lnTo>
                <a:lnTo>
                  <a:pt x="1313339" y="546343"/>
                </a:lnTo>
                <a:lnTo>
                  <a:pt x="1304001" y="498883"/>
                </a:lnTo>
                <a:lnTo>
                  <a:pt x="1291117" y="452263"/>
                </a:lnTo>
                <a:lnTo>
                  <a:pt x="1274985" y="407368"/>
                </a:lnTo>
                <a:lnTo>
                  <a:pt x="1255761" y="364292"/>
                </a:lnTo>
                <a:lnTo>
                  <a:pt x="1233603" y="323131"/>
                </a:lnTo>
                <a:lnTo>
                  <a:pt x="1208666" y="283979"/>
                </a:lnTo>
                <a:lnTo>
                  <a:pt x="1181106" y="246931"/>
                </a:lnTo>
                <a:lnTo>
                  <a:pt x="1151081" y="212083"/>
                </a:lnTo>
                <a:lnTo>
                  <a:pt x="1118746" y="179529"/>
                </a:lnTo>
                <a:lnTo>
                  <a:pt x="1084257" y="149364"/>
                </a:lnTo>
                <a:lnTo>
                  <a:pt x="1059207" y="130358"/>
                </a:lnTo>
                <a:close/>
              </a:path>
              <a:path w="1321434" h="1301114">
                <a:moveTo>
                  <a:pt x="746972" y="728936"/>
                </a:moveTo>
                <a:lnTo>
                  <a:pt x="611133" y="728936"/>
                </a:lnTo>
                <a:lnTo>
                  <a:pt x="655958" y="918763"/>
                </a:lnTo>
                <a:lnTo>
                  <a:pt x="784656" y="888418"/>
                </a:lnTo>
                <a:lnTo>
                  <a:pt x="746972" y="728936"/>
                </a:lnTo>
                <a:close/>
              </a:path>
              <a:path w="1321434" h="1301114">
                <a:moveTo>
                  <a:pt x="665110" y="382272"/>
                </a:moveTo>
                <a:lnTo>
                  <a:pt x="536412" y="412588"/>
                </a:lnTo>
                <a:lnTo>
                  <a:pt x="581259" y="602385"/>
                </a:lnTo>
                <a:lnTo>
                  <a:pt x="388207" y="647873"/>
                </a:lnTo>
                <a:lnTo>
                  <a:pt x="418112" y="774424"/>
                </a:lnTo>
                <a:lnTo>
                  <a:pt x="611133" y="728936"/>
                </a:lnTo>
                <a:lnTo>
                  <a:pt x="746972" y="728936"/>
                </a:lnTo>
                <a:lnTo>
                  <a:pt x="739809" y="698621"/>
                </a:lnTo>
                <a:lnTo>
                  <a:pt x="932861" y="653133"/>
                </a:lnTo>
                <a:lnTo>
                  <a:pt x="913725" y="572070"/>
                </a:lnTo>
                <a:lnTo>
                  <a:pt x="709957" y="572070"/>
                </a:lnTo>
                <a:lnTo>
                  <a:pt x="665110" y="382272"/>
                </a:lnTo>
                <a:close/>
              </a:path>
              <a:path w="1321434" h="1301114">
                <a:moveTo>
                  <a:pt x="902988" y="526582"/>
                </a:moveTo>
                <a:lnTo>
                  <a:pt x="709957" y="572070"/>
                </a:lnTo>
                <a:lnTo>
                  <a:pt x="913725" y="572070"/>
                </a:lnTo>
                <a:lnTo>
                  <a:pt x="902988" y="526582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035459" y="7402846"/>
            <a:ext cx="2399665" cy="1403985"/>
          </a:xfrm>
          <a:custGeom>
            <a:avLst/>
            <a:gdLst/>
            <a:ahLst/>
            <a:cxnLst/>
            <a:rect l="l" t="t" r="r" b="b"/>
            <a:pathLst>
              <a:path w="2399665" h="1403984">
                <a:moveTo>
                  <a:pt x="2396303" y="0"/>
                </a:moveTo>
                <a:lnTo>
                  <a:pt x="2363626" y="129268"/>
                </a:lnTo>
                <a:lnTo>
                  <a:pt x="2317877" y="249997"/>
                </a:lnTo>
                <a:lnTo>
                  <a:pt x="2248161" y="371805"/>
                </a:lnTo>
                <a:lnTo>
                  <a:pt x="2213931" y="414829"/>
                </a:lnTo>
                <a:lnTo>
                  <a:pt x="2176017" y="455877"/>
                </a:lnTo>
                <a:lnTo>
                  <a:pt x="2135183" y="494852"/>
                </a:lnTo>
                <a:lnTo>
                  <a:pt x="2092192" y="531658"/>
                </a:lnTo>
                <a:lnTo>
                  <a:pt x="2047807" y="566198"/>
                </a:lnTo>
                <a:lnTo>
                  <a:pt x="2002790" y="598376"/>
                </a:lnTo>
                <a:lnTo>
                  <a:pt x="1957905" y="628096"/>
                </a:lnTo>
                <a:lnTo>
                  <a:pt x="1913914" y="655261"/>
                </a:lnTo>
                <a:lnTo>
                  <a:pt x="1871580" y="679775"/>
                </a:lnTo>
                <a:lnTo>
                  <a:pt x="1831666" y="701542"/>
                </a:lnTo>
                <a:lnTo>
                  <a:pt x="1794935" y="720465"/>
                </a:lnTo>
                <a:lnTo>
                  <a:pt x="1734072" y="749394"/>
                </a:lnTo>
                <a:lnTo>
                  <a:pt x="1645838" y="780985"/>
                </a:lnTo>
                <a:lnTo>
                  <a:pt x="1563733" y="806989"/>
                </a:lnTo>
                <a:lnTo>
                  <a:pt x="1481358" y="827813"/>
                </a:lnTo>
                <a:lnTo>
                  <a:pt x="1435396" y="837370"/>
                </a:lnTo>
                <a:lnTo>
                  <a:pt x="1385723" y="848398"/>
                </a:lnTo>
                <a:lnTo>
                  <a:pt x="1333966" y="860593"/>
                </a:lnTo>
                <a:lnTo>
                  <a:pt x="1281751" y="873651"/>
                </a:lnTo>
                <a:lnTo>
                  <a:pt x="1230703" y="887266"/>
                </a:lnTo>
                <a:lnTo>
                  <a:pt x="1182449" y="901134"/>
                </a:lnTo>
                <a:lnTo>
                  <a:pt x="1138614" y="914951"/>
                </a:lnTo>
                <a:lnTo>
                  <a:pt x="1058234" y="943417"/>
                </a:lnTo>
                <a:lnTo>
                  <a:pt x="974864" y="974869"/>
                </a:lnTo>
                <a:lnTo>
                  <a:pt x="883009" y="1010809"/>
                </a:lnTo>
                <a:lnTo>
                  <a:pt x="856347" y="1054853"/>
                </a:lnTo>
                <a:lnTo>
                  <a:pt x="828308" y="1093355"/>
                </a:lnTo>
                <a:lnTo>
                  <a:pt x="798387" y="1127046"/>
                </a:lnTo>
                <a:lnTo>
                  <a:pt x="766078" y="1156658"/>
                </a:lnTo>
                <a:lnTo>
                  <a:pt x="730876" y="1182924"/>
                </a:lnTo>
                <a:lnTo>
                  <a:pt x="692277" y="1206574"/>
                </a:lnTo>
                <a:lnTo>
                  <a:pt x="649774" y="1228341"/>
                </a:lnTo>
                <a:lnTo>
                  <a:pt x="602863" y="1248957"/>
                </a:lnTo>
                <a:lnTo>
                  <a:pt x="551039" y="1269154"/>
                </a:lnTo>
                <a:lnTo>
                  <a:pt x="493796" y="1289663"/>
                </a:lnTo>
                <a:lnTo>
                  <a:pt x="332096" y="1329049"/>
                </a:lnTo>
                <a:lnTo>
                  <a:pt x="171747" y="1347743"/>
                </a:lnTo>
                <a:lnTo>
                  <a:pt x="48974" y="1353368"/>
                </a:lnTo>
                <a:lnTo>
                  <a:pt x="0" y="1353549"/>
                </a:lnTo>
                <a:lnTo>
                  <a:pt x="132888" y="1392225"/>
                </a:lnTo>
                <a:lnTo>
                  <a:pt x="258150" y="1403661"/>
                </a:lnTo>
                <a:lnTo>
                  <a:pt x="351279" y="1400933"/>
                </a:lnTo>
                <a:lnTo>
                  <a:pt x="387768" y="1397118"/>
                </a:lnTo>
                <a:lnTo>
                  <a:pt x="437525" y="1388452"/>
                </a:lnTo>
                <a:lnTo>
                  <a:pt x="485986" y="1377394"/>
                </a:lnTo>
                <a:lnTo>
                  <a:pt x="533189" y="1363955"/>
                </a:lnTo>
                <a:lnTo>
                  <a:pt x="579173" y="1348144"/>
                </a:lnTo>
                <a:lnTo>
                  <a:pt x="623976" y="1329970"/>
                </a:lnTo>
                <a:lnTo>
                  <a:pt x="667636" y="1309442"/>
                </a:lnTo>
                <a:lnTo>
                  <a:pt x="710190" y="1286571"/>
                </a:lnTo>
                <a:lnTo>
                  <a:pt x="751677" y="1261366"/>
                </a:lnTo>
                <a:lnTo>
                  <a:pt x="792135" y="1233836"/>
                </a:lnTo>
                <a:lnTo>
                  <a:pt x="831603" y="1203990"/>
                </a:lnTo>
                <a:lnTo>
                  <a:pt x="870117" y="1171839"/>
                </a:lnTo>
                <a:lnTo>
                  <a:pt x="907717" y="1137391"/>
                </a:lnTo>
                <a:lnTo>
                  <a:pt x="944441" y="1100657"/>
                </a:lnTo>
                <a:lnTo>
                  <a:pt x="980326" y="1061645"/>
                </a:lnTo>
                <a:lnTo>
                  <a:pt x="994893" y="1053330"/>
                </a:lnTo>
                <a:lnTo>
                  <a:pt x="1068455" y="1027577"/>
                </a:lnTo>
                <a:lnTo>
                  <a:pt x="1121626" y="1011506"/>
                </a:lnTo>
                <a:lnTo>
                  <a:pt x="1181841" y="994219"/>
                </a:lnTo>
                <a:lnTo>
                  <a:pt x="1375635" y="941894"/>
                </a:lnTo>
                <a:lnTo>
                  <a:pt x="1434909" y="926578"/>
                </a:lnTo>
                <a:lnTo>
                  <a:pt x="1712282" y="848159"/>
                </a:lnTo>
                <a:lnTo>
                  <a:pt x="1787797" y="819340"/>
                </a:lnTo>
                <a:lnTo>
                  <a:pt x="1857638" y="787898"/>
                </a:lnTo>
                <a:lnTo>
                  <a:pt x="1922020" y="754196"/>
                </a:lnTo>
                <a:lnTo>
                  <a:pt x="1981158" y="718594"/>
                </a:lnTo>
                <a:lnTo>
                  <a:pt x="2035266" y="681455"/>
                </a:lnTo>
                <a:lnTo>
                  <a:pt x="2084558" y="643138"/>
                </a:lnTo>
                <a:lnTo>
                  <a:pt x="2129250" y="604006"/>
                </a:lnTo>
                <a:lnTo>
                  <a:pt x="2169555" y="564420"/>
                </a:lnTo>
                <a:lnTo>
                  <a:pt x="2205689" y="524741"/>
                </a:lnTo>
                <a:lnTo>
                  <a:pt x="2237865" y="485330"/>
                </a:lnTo>
                <a:lnTo>
                  <a:pt x="2266298" y="446549"/>
                </a:lnTo>
                <a:lnTo>
                  <a:pt x="2291202" y="408759"/>
                </a:lnTo>
                <a:lnTo>
                  <a:pt x="2312792" y="372321"/>
                </a:lnTo>
                <a:lnTo>
                  <a:pt x="2331283" y="337597"/>
                </a:lnTo>
                <a:lnTo>
                  <a:pt x="2359824" y="274733"/>
                </a:lnTo>
                <a:lnTo>
                  <a:pt x="2378540" y="223060"/>
                </a:lnTo>
                <a:lnTo>
                  <a:pt x="2389148" y="185466"/>
                </a:lnTo>
                <a:lnTo>
                  <a:pt x="2398760" y="115201"/>
                </a:lnTo>
                <a:lnTo>
                  <a:pt x="2399576" y="59188"/>
                </a:lnTo>
                <a:lnTo>
                  <a:pt x="2397667" y="16793"/>
                </a:lnTo>
                <a:lnTo>
                  <a:pt x="2396303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821477" y="7123820"/>
            <a:ext cx="742315" cy="161290"/>
          </a:xfrm>
          <a:custGeom>
            <a:avLst/>
            <a:gdLst/>
            <a:ahLst/>
            <a:cxnLst/>
            <a:rect l="l" t="t" r="r" b="b"/>
            <a:pathLst>
              <a:path w="742315" h="161290">
                <a:moveTo>
                  <a:pt x="79152" y="121802"/>
                </a:moveTo>
                <a:lnTo>
                  <a:pt x="75880" y="122980"/>
                </a:lnTo>
                <a:lnTo>
                  <a:pt x="0" y="161099"/>
                </a:lnTo>
                <a:lnTo>
                  <a:pt x="79152" y="121802"/>
                </a:lnTo>
                <a:close/>
              </a:path>
              <a:path w="742315" h="161290">
                <a:moveTo>
                  <a:pt x="555627" y="0"/>
                </a:moveTo>
                <a:lnTo>
                  <a:pt x="323720" y="384"/>
                </a:lnTo>
                <a:lnTo>
                  <a:pt x="79152" y="121802"/>
                </a:lnTo>
                <a:lnTo>
                  <a:pt x="264164" y="55239"/>
                </a:lnTo>
                <a:lnTo>
                  <a:pt x="505819" y="27799"/>
                </a:lnTo>
                <a:lnTo>
                  <a:pt x="613066" y="27799"/>
                </a:lnTo>
                <a:lnTo>
                  <a:pt x="555627" y="0"/>
                </a:lnTo>
                <a:close/>
              </a:path>
              <a:path w="742315" h="161290">
                <a:moveTo>
                  <a:pt x="613066" y="27799"/>
                </a:moveTo>
                <a:lnTo>
                  <a:pt x="505819" y="27799"/>
                </a:lnTo>
                <a:lnTo>
                  <a:pt x="741809" y="110583"/>
                </a:lnTo>
                <a:lnTo>
                  <a:pt x="695172" y="67536"/>
                </a:lnTo>
                <a:lnTo>
                  <a:pt x="613066" y="27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29647" y="8634051"/>
            <a:ext cx="1466850" cy="1301750"/>
          </a:xfrm>
          <a:custGeom>
            <a:avLst/>
            <a:gdLst/>
            <a:ahLst/>
            <a:cxnLst/>
            <a:rect l="l" t="t" r="r" b="b"/>
            <a:pathLst>
              <a:path w="1466850" h="1301750">
                <a:moveTo>
                  <a:pt x="1466259" y="0"/>
                </a:moveTo>
                <a:lnTo>
                  <a:pt x="456237" y="1144772"/>
                </a:lnTo>
                <a:lnTo>
                  <a:pt x="249814" y="1150585"/>
                </a:lnTo>
                <a:lnTo>
                  <a:pt x="0" y="1301638"/>
                </a:lnTo>
                <a:lnTo>
                  <a:pt x="464750" y="1278386"/>
                </a:lnTo>
                <a:lnTo>
                  <a:pt x="1466259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866553" y="9934350"/>
            <a:ext cx="857250" cy="240029"/>
          </a:xfrm>
          <a:custGeom>
            <a:avLst/>
            <a:gdLst/>
            <a:ahLst/>
            <a:cxnLst/>
            <a:rect l="l" t="t" r="r" b="b"/>
            <a:pathLst>
              <a:path w="857250" h="240029">
                <a:moveTo>
                  <a:pt x="0" y="0"/>
                </a:moveTo>
                <a:lnTo>
                  <a:pt x="32600" y="39874"/>
                </a:lnTo>
                <a:lnTo>
                  <a:pt x="120441" y="126289"/>
                </a:lnTo>
                <a:lnTo>
                  <a:pt x="248585" y="209434"/>
                </a:lnTo>
                <a:lnTo>
                  <a:pt x="402092" y="239499"/>
                </a:lnTo>
                <a:lnTo>
                  <a:pt x="563797" y="215818"/>
                </a:lnTo>
                <a:lnTo>
                  <a:pt x="702756" y="182433"/>
                </a:lnTo>
                <a:lnTo>
                  <a:pt x="569463" y="182433"/>
                </a:lnTo>
                <a:lnTo>
                  <a:pt x="292621" y="150413"/>
                </a:lnTo>
                <a:lnTo>
                  <a:pt x="0" y="0"/>
                </a:lnTo>
                <a:close/>
              </a:path>
              <a:path w="857250" h="240029">
                <a:moveTo>
                  <a:pt x="856675" y="134950"/>
                </a:moveTo>
                <a:lnTo>
                  <a:pt x="775741" y="156973"/>
                </a:lnTo>
                <a:lnTo>
                  <a:pt x="569463" y="182433"/>
                </a:lnTo>
                <a:lnTo>
                  <a:pt x="702756" y="182433"/>
                </a:lnTo>
                <a:lnTo>
                  <a:pt x="709984" y="180696"/>
                </a:lnTo>
                <a:lnTo>
                  <a:pt x="815872" y="148838"/>
                </a:lnTo>
                <a:lnTo>
                  <a:pt x="856675" y="13495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263776" y="4653769"/>
            <a:ext cx="680720" cy="262890"/>
          </a:xfrm>
          <a:custGeom>
            <a:avLst/>
            <a:gdLst/>
            <a:ahLst/>
            <a:cxnLst/>
            <a:rect l="l" t="t" r="r" b="b"/>
            <a:pathLst>
              <a:path w="680719" h="262889">
                <a:moveTo>
                  <a:pt x="307677" y="0"/>
                </a:moveTo>
                <a:lnTo>
                  <a:pt x="295205" y="4499"/>
                </a:lnTo>
                <a:lnTo>
                  <a:pt x="285279" y="14089"/>
                </a:lnTo>
                <a:lnTo>
                  <a:pt x="268657" y="37781"/>
                </a:lnTo>
                <a:lnTo>
                  <a:pt x="246869" y="65885"/>
                </a:lnTo>
                <a:lnTo>
                  <a:pt x="219779" y="97249"/>
                </a:lnTo>
                <a:lnTo>
                  <a:pt x="187249" y="130722"/>
                </a:lnTo>
                <a:lnTo>
                  <a:pt x="149143" y="165151"/>
                </a:lnTo>
                <a:lnTo>
                  <a:pt x="105324" y="199384"/>
                </a:lnTo>
                <a:lnTo>
                  <a:pt x="55655" y="232270"/>
                </a:lnTo>
                <a:lnTo>
                  <a:pt x="0" y="262657"/>
                </a:lnTo>
                <a:lnTo>
                  <a:pt x="25866" y="252854"/>
                </a:lnTo>
                <a:lnTo>
                  <a:pt x="93582" y="218808"/>
                </a:lnTo>
                <a:lnTo>
                  <a:pt x="188318" y="153562"/>
                </a:lnTo>
                <a:lnTo>
                  <a:pt x="295247" y="50159"/>
                </a:lnTo>
                <a:lnTo>
                  <a:pt x="305242" y="42385"/>
                </a:lnTo>
                <a:lnTo>
                  <a:pt x="317017" y="39082"/>
                </a:lnTo>
                <a:lnTo>
                  <a:pt x="378209" y="39082"/>
                </a:lnTo>
                <a:lnTo>
                  <a:pt x="332911" y="7492"/>
                </a:lnTo>
                <a:lnTo>
                  <a:pt x="320858" y="895"/>
                </a:lnTo>
                <a:lnTo>
                  <a:pt x="307677" y="0"/>
                </a:lnTo>
                <a:close/>
              </a:path>
              <a:path w="680719" h="262889">
                <a:moveTo>
                  <a:pt x="378209" y="39082"/>
                </a:moveTo>
                <a:lnTo>
                  <a:pt x="317017" y="39082"/>
                </a:lnTo>
                <a:lnTo>
                  <a:pt x="329148" y="40395"/>
                </a:lnTo>
                <a:lnTo>
                  <a:pt x="340209" y="46469"/>
                </a:lnTo>
                <a:lnTo>
                  <a:pt x="395907" y="87372"/>
                </a:lnTo>
                <a:lnTo>
                  <a:pt x="436118" y="111129"/>
                </a:lnTo>
                <a:lnTo>
                  <a:pt x="484618" y="134916"/>
                </a:lnTo>
                <a:lnTo>
                  <a:pt x="541439" y="157100"/>
                </a:lnTo>
                <a:lnTo>
                  <a:pt x="606618" y="176052"/>
                </a:lnTo>
                <a:lnTo>
                  <a:pt x="680188" y="190138"/>
                </a:lnTo>
                <a:lnTo>
                  <a:pt x="643241" y="176776"/>
                </a:lnTo>
                <a:lnTo>
                  <a:pt x="552722" y="139285"/>
                </a:lnTo>
                <a:lnTo>
                  <a:pt x="439117" y="81559"/>
                </a:lnTo>
                <a:lnTo>
                  <a:pt x="378209" y="39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99041" y="558448"/>
            <a:ext cx="8235950" cy="6896100"/>
          </a:xfrm>
          <a:custGeom>
            <a:avLst/>
            <a:gdLst/>
            <a:ahLst/>
            <a:cxnLst/>
            <a:rect l="l" t="t" r="r" b="b"/>
            <a:pathLst>
              <a:path w="8235950" h="6896100">
                <a:moveTo>
                  <a:pt x="4494805" y="6883400"/>
                </a:moveTo>
                <a:lnTo>
                  <a:pt x="3740678" y="6883400"/>
                </a:lnTo>
                <a:lnTo>
                  <a:pt x="3787724" y="6896100"/>
                </a:lnTo>
                <a:lnTo>
                  <a:pt x="4447759" y="6896100"/>
                </a:lnTo>
                <a:lnTo>
                  <a:pt x="4494805" y="6883400"/>
                </a:lnTo>
                <a:close/>
              </a:path>
              <a:path w="8235950" h="6896100">
                <a:moveTo>
                  <a:pt x="4635683" y="6870700"/>
                </a:moveTo>
                <a:lnTo>
                  <a:pt x="3599800" y="6870700"/>
                </a:lnTo>
                <a:lnTo>
                  <a:pt x="3646711" y="6883400"/>
                </a:lnTo>
                <a:lnTo>
                  <a:pt x="4588772" y="6883400"/>
                </a:lnTo>
                <a:lnTo>
                  <a:pt x="4635683" y="6870700"/>
                </a:lnTo>
                <a:close/>
              </a:path>
              <a:path w="8235950" h="6896100">
                <a:moveTo>
                  <a:pt x="4776067" y="6858000"/>
                </a:moveTo>
                <a:lnTo>
                  <a:pt x="3459415" y="6858000"/>
                </a:lnTo>
                <a:lnTo>
                  <a:pt x="3506147" y="6870700"/>
                </a:lnTo>
                <a:lnTo>
                  <a:pt x="4729336" y="6870700"/>
                </a:lnTo>
                <a:lnTo>
                  <a:pt x="4776067" y="6858000"/>
                </a:lnTo>
                <a:close/>
              </a:path>
              <a:path w="8235950" h="6896100">
                <a:moveTo>
                  <a:pt x="4915824" y="6832600"/>
                </a:moveTo>
                <a:lnTo>
                  <a:pt x="3319659" y="6832600"/>
                </a:lnTo>
                <a:lnTo>
                  <a:pt x="3412753" y="6858000"/>
                </a:lnTo>
                <a:lnTo>
                  <a:pt x="4822729" y="6858000"/>
                </a:lnTo>
                <a:lnTo>
                  <a:pt x="4915824" y="6832600"/>
                </a:lnTo>
                <a:close/>
              </a:path>
              <a:path w="8235950" h="6896100">
                <a:moveTo>
                  <a:pt x="5054819" y="6807200"/>
                </a:moveTo>
                <a:lnTo>
                  <a:pt x="3180664" y="6807200"/>
                </a:lnTo>
                <a:lnTo>
                  <a:pt x="3273236" y="6832600"/>
                </a:lnTo>
                <a:lnTo>
                  <a:pt x="4962247" y="6832600"/>
                </a:lnTo>
                <a:lnTo>
                  <a:pt x="5054819" y="6807200"/>
                </a:lnTo>
                <a:close/>
              </a:path>
              <a:path w="8235950" h="6896100">
                <a:moveTo>
                  <a:pt x="5284416" y="6756400"/>
                </a:moveTo>
                <a:lnTo>
                  <a:pt x="2951066" y="6756400"/>
                </a:lnTo>
                <a:lnTo>
                  <a:pt x="3134525" y="6807200"/>
                </a:lnTo>
                <a:lnTo>
                  <a:pt x="5100958" y="6807200"/>
                </a:lnTo>
                <a:lnTo>
                  <a:pt x="5284416" y="6756400"/>
                </a:lnTo>
                <a:close/>
              </a:path>
              <a:path w="8235950" h="6896100">
                <a:moveTo>
                  <a:pt x="5284416" y="139700"/>
                </a:moveTo>
                <a:lnTo>
                  <a:pt x="2951066" y="139700"/>
                </a:lnTo>
                <a:lnTo>
                  <a:pt x="2679715" y="215900"/>
                </a:lnTo>
                <a:lnTo>
                  <a:pt x="2635001" y="241300"/>
                </a:lnTo>
                <a:lnTo>
                  <a:pt x="2457791" y="292100"/>
                </a:lnTo>
                <a:lnTo>
                  <a:pt x="2413924" y="317500"/>
                </a:lnTo>
                <a:lnTo>
                  <a:pt x="2326749" y="342900"/>
                </a:lnTo>
                <a:lnTo>
                  <a:pt x="2283451" y="368300"/>
                </a:lnTo>
                <a:lnTo>
                  <a:pt x="2240351" y="381000"/>
                </a:lnTo>
                <a:lnTo>
                  <a:pt x="2197457" y="406400"/>
                </a:lnTo>
                <a:lnTo>
                  <a:pt x="2154771" y="419100"/>
                </a:lnTo>
                <a:lnTo>
                  <a:pt x="2112300" y="444500"/>
                </a:lnTo>
                <a:lnTo>
                  <a:pt x="2070048" y="457200"/>
                </a:lnTo>
                <a:lnTo>
                  <a:pt x="1986221" y="508000"/>
                </a:lnTo>
                <a:lnTo>
                  <a:pt x="1944657" y="520700"/>
                </a:lnTo>
                <a:lnTo>
                  <a:pt x="1862250" y="571500"/>
                </a:lnTo>
                <a:lnTo>
                  <a:pt x="1821418" y="584200"/>
                </a:lnTo>
                <a:lnTo>
                  <a:pt x="1660682" y="685800"/>
                </a:lnTo>
                <a:lnTo>
                  <a:pt x="1504330" y="787400"/>
                </a:lnTo>
                <a:lnTo>
                  <a:pt x="1390136" y="863600"/>
                </a:lnTo>
                <a:lnTo>
                  <a:pt x="1352683" y="901700"/>
                </a:lnTo>
                <a:lnTo>
                  <a:pt x="1278722" y="952500"/>
                </a:lnTo>
                <a:lnTo>
                  <a:pt x="1242226" y="990600"/>
                </a:lnTo>
                <a:lnTo>
                  <a:pt x="1206058" y="1016000"/>
                </a:lnTo>
                <a:lnTo>
                  <a:pt x="1168074" y="1041400"/>
                </a:lnTo>
                <a:lnTo>
                  <a:pt x="1130698" y="1079500"/>
                </a:lnTo>
                <a:lnTo>
                  <a:pt x="1093930" y="1117600"/>
                </a:lnTo>
                <a:lnTo>
                  <a:pt x="1057769" y="1143000"/>
                </a:lnTo>
                <a:lnTo>
                  <a:pt x="1022217" y="1181100"/>
                </a:lnTo>
                <a:lnTo>
                  <a:pt x="987272" y="1219200"/>
                </a:lnTo>
                <a:lnTo>
                  <a:pt x="952934" y="1244600"/>
                </a:lnTo>
                <a:lnTo>
                  <a:pt x="919205" y="1282700"/>
                </a:lnTo>
                <a:lnTo>
                  <a:pt x="886083" y="1320800"/>
                </a:lnTo>
                <a:lnTo>
                  <a:pt x="853569" y="1346200"/>
                </a:lnTo>
                <a:lnTo>
                  <a:pt x="821663" y="1384300"/>
                </a:lnTo>
                <a:lnTo>
                  <a:pt x="790364" y="1422400"/>
                </a:lnTo>
                <a:lnTo>
                  <a:pt x="759673" y="1460500"/>
                </a:lnTo>
                <a:lnTo>
                  <a:pt x="729590" y="1498600"/>
                </a:lnTo>
                <a:lnTo>
                  <a:pt x="700115" y="1524000"/>
                </a:lnTo>
                <a:lnTo>
                  <a:pt x="671247" y="1562100"/>
                </a:lnTo>
                <a:lnTo>
                  <a:pt x="642987" y="1600200"/>
                </a:lnTo>
                <a:lnTo>
                  <a:pt x="615335" y="1638300"/>
                </a:lnTo>
                <a:lnTo>
                  <a:pt x="588291" y="1676400"/>
                </a:lnTo>
                <a:lnTo>
                  <a:pt x="561854" y="1714500"/>
                </a:lnTo>
                <a:lnTo>
                  <a:pt x="536025" y="1752600"/>
                </a:lnTo>
                <a:lnTo>
                  <a:pt x="510804" y="1790700"/>
                </a:lnTo>
                <a:lnTo>
                  <a:pt x="486191" y="1828800"/>
                </a:lnTo>
                <a:lnTo>
                  <a:pt x="462185" y="1866900"/>
                </a:lnTo>
                <a:lnTo>
                  <a:pt x="438787" y="1905000"/>
                </a:lnTo>
                <a:lnTo>
                  <a:pt x="415997" y="1943100"/>
                </a:lnTo>
                <a:lnTo>
                  <a:pt x="393814" y="1981200"/>
                </a:lnTo>
                <a:lnTo>
                  <a:pt x="372240" y="2019300"/>
                </a:lnTo>
                <a:lnTo>
                  <a:pt x="351273" y="2057400"/>
                </a:lnTo>
                <a:lnTo>
                  <a:pt x="330913" y="2095500"/>
                </a:lnTo>
                <a:lnTo>
                  <a:pt x="311162" y="2133600"/>
                </a:lnTo>
                <a:lnTo>
                  <a:pt x="292018" y="2171700"/>
                </a:lnTo>
                <a:lnTo>
                  <a:pt x="273482" y="2209800"/>
                </a:lnTo>
                <a:lnTo>
                  <a:pt x="255554" y="2260600"/>
                </a:lnTo>
                <a:lnTo>
                  <a:pt x="238233" y="2298700"/>
                </a:lnTo>
                <a:lnTo>
                  <a:pt x="221520" y="2336800"/>
                </a:lnTo>
                <a:lnTo>
                  <a:pt x="205415" y="2374900"/>
                </a:lnTo>
                <a:lnTo>
                  <a:pt x="189918" y="2413000"/>
                </a:lnTo>
                <a:lnTo>
                  <a:pt x="175028" y="2451100"/>
                </a:lnTo>
                <a:lnTo>
                  <a:pt x="160746" y="2501900"/>
                </a:lnTo>
                <a:lnTo>
                  <a:pt x="147072" y="2540000"/>
                </a:lnTo>
                <a:lnTo>
                  <a:pt x="134006" y="2578100"/>
                </a:lnTo>
                <a:lnTo>
                  <a:pt x="121547" y="2616200"/>
                </a:lnTo>
                <a:lnTo>
                  <a:pt x="109696" y="2667000"/>
                </a:lnTo>
                <a:lnTo>
                  <a:pt x="98453" y="2705100"/>
                </a:lnTo>
                <a:lnTo>
                  <a:pt x="87818" y="2743200"/>
                </a:lnTo>
                <a:lnTo>
                  <a:pt x="77790" y="2781300"/>
                </a:lnTo>
                <a:lnTo>
                  <a:pt x="68370" y="2832100"/>
                </a:lnTo>
                <a:lnTo>
                  <a:pt x="59558" y="2870200"/>
                </a:lnTo>
                <a:lnTo>
                  <a:pt x="51353" y="2908300"/>
                </a:lnTo>
                <a:lnTo>
                  <a:pt x="43757" y="2946400"/>
                </a:lnTo>
                <a:lnTo>
                  <a:pt x="36768" y="2997200"/>
                </a:lnTo>
                <a:lnTo>
                  <a:pt x="30386" y="3035300"/>
                </a:lnTo>
                <a:lnTo>
                  <a:pt x="24613" y="3073400"/>
                </a:lnTo>
                <a:lnTo>
                  <a:pt x="19447" y="3111500"/>
                </a:lnTo>
                <a:lnTo>
                  <a:pt x="14889" y="3162300"/>
                </a:lnTo>
                <a:lnTo>
                  <a:pt x="10939" y="3200400"/>
                </a:lnTo>
                <a:lnTo>
                  <a:pt x="7596" y="3238500"/>
                </a:lnTo>
                <a:lnTo>
                  <a:pt x="4861" y="3289300"/>
                </a:lnTo>
                <a:lnTo>
                  <a:pt x="2734" y="3327400"/>
                </a:lnTo>
                <a:lnTo>
                  <a:pt x="1215" y="3365500"/>
                </a:lnTo>
                <a:lnTo>
                  <a:pt x="303" y="3416300"/>
                </a:lnTo>
                <a:lnTo>
                  <a:pt x="0" y="3454400"/>
                </a:lnTo>
                <a:lnTo>
                  <a:pt x="303" y="3492500"/>
                </a:lnTo>
                <a:lnTo>
                  <a:pt x="1215" y="3543300"/>
                </a:lnTo>
                <a:lnTo>
                  <a:pt x="2734" y="3581400"/>
                </a:lnTo>
                <a:lnTo>
                  <a:pt x="4861" y="3619500"/>
                </a:lnTo>
                <a:lnTo>
                  <a:pt x="7596" y="3657600"/>
                </a:lnTo>
                <a:lnTo>
                  <a:pt x="10939" y="3708400"/>
                </a:lnTo>
                <a:lnTo>
                  <a:pt x="14889" y="3746500"/>
                </a:lnTo>
                <a:lnTo>
                  <a:pt x="19447" y="3784600"/>
                </a:lnTo>
                <a:lnTo>
                  <a:pt x="24613" y="3835400"/>
                </a:lnTo>
                <a:lnTo>
                  <a:pt x="30386" y="3873500"/>
                </a:lnTo>
                <a:lnTo>
                  <a:pt x="36768" y="3911600"/>
                </a:lnTo>
                <a:lnTo>
                  <a:pt x="43757" y="3962400"/>
                </a:lnTo>
                <a:lnTo>
                  <a:pt x="51353" y="4000500"/>
                </a:lnTo>
                <a:lnTo>
                  <a:pt x="59558" y="4038600"/>
                </a:lnTo>
                <a:lnTo>
                  <a:pt x="68370" y="4076700"/>
                </a:lnTo>
                <a:lnTo>
                  <a:pt x="77790" y="4127500"/>
                </a:lnTo>
                <a:lnTo>
                  <a:pt x="87818" y="4165600"/>
                </a:lnTo>
                <a:lnTo>
                  <a:pt x="98453" y="4203700"/>
                </a:lnTo>
                <a:lnTo>
                  <a:pt x="109696" y="4241800"/>
                </a:lnTo>
                <a:lnTo>
                  <a:pt x="121547" y="4292600"/>
                </a:lnTo>
                <a:lnTo>
                  <a:pt x="134006" y="4330700"/>
                </a:lnTo>
                <a:lnTo>
                  <a:pt x="147072" y="4368800"/>
                </a:lnTo>
                <a:lnTo>
                  <a:pt x="160746" y="4406900"/>
                </a:lnTo>
                <a:lnTo>
                  <a:pt x="175028" y="4445000"/>
                </a:lnTo>
                <a:lnTo>
                  <a:pt x="189918" y="4495800"/>
                </a:lnTo>
                <a:lnTo>
                  <a:pt x="205415" y="4533900"/>
                </a:lnTo>
                <a:lnTo>
                  <a:pt x="221520" y="4572000"/>
                </a:lnTo>
                <a:lnTo>
                  <a:pt x="238233" y="4610100"/>
                </a:lnTo>
                <a:lnTo>
                  <a:pt x="255554" y="4648200"/>
                </a:lnTo>
                <a:lnTo>
                  <a:pt x="273482" y="4686300"/>
                </a:lnTo>
                <a:lnTo>
                  <a:pt x="292018" y="4737100"/>
                </a:lnTo>
                <a:lnTo>
                  <a:pt x="311162" y="4775200"/>
                </a:lnTo>
                <a:lnTo>
                  <a:pt x="330913" y="4813300"/>
                </a:lnTo>
                <a:lnTo>
                  <a:pt x="351273" y="4851400"/>
                </a:lnTo>
                <a:lnTo>
                  <a:pt x="372240" y="4889500"/>
                </a:lnTo>
                <a:lnTo>
                  <a:pt x="393814" y="4927600"/>
                </a:lnTo>
                <a:lnTo>
                  <a:pt x="415997" y="4965700"/>
                </a:lnTo>
                <a:lnTo>
                  <a:pt x="438787" y="5003800"/>
                </a:lnTo>
                <a:lnTo>
                  <a:pt x="462185" y="5041900"/>
                </a:lnTo>
                <a:lnTo>
                  <a:pt x="486191" y="5080000"/>
                </a:lnTo>
                <a:lnTo>
                  <a:pt x="510804" y="5118100"/>
                </a:lnTo>
                <a:lnTo>
                  <a:pt x="536025" y="5156200"/>
                </a:lnTo>
                <a:lnTo>
                  <a:pt x="561854" y="5194300"/>
                </a:lnTo>
                <a:lnTo>
                  <a:pt x="588291" y="5232400"/>
                </a:lnTo>
                <a:lnTo>
                  <a:pt x="615335" y="5270500"/>
                </a:lnTo>
                <a:lnTo>
                  <a:pt x="642987" y="5308600"/>
                </a:lnTo>
                <a:lnTo>
                  <a:pt x="671247" y="5346700"/>
                </a:lnTo>
                <a:lnTo>
                  <a:pt x="700115" y="5384800"/>
                </a:lnTo>
                <a:lnTo>
                  <a:pt x="729590" y="5410200"/>
                </a:lnTo>
                <a:lnTo>
                  <a:pt x="759673" y="5448300"/>
                </a:lnTo>
                <a:lnTo>
                  <a:pt x="790364" y="5486400"/>
                </a:lnTo>
                <a:lnTo>
                  <a:pt x="821663" y="5524500"/>
                </a:lnTo>
                <a:lnTo>
                  <a:pt x="853569" y="5562600"/>
                </a:lnTo>
                <a:lnTo>
                  <a:pt x="886083" y="5588000"/>
                </a:lnTo>
                <a:lnTo>
                  <a:pt x="919205" y="5626100"/>
                </a:lnTo>
                <a:lnTo>
                  <a:pt x="952934" y="5664200"/>
                </a:lnTo>
                <a:lnTo>
                  <a:pt x="987272" y="5689600"/>
                </a:lnTo>
                <a:lnTo>
                  <a:pt x="1022217" y="5727700"/>
                </a:lnTo>
                <a:lnTo>
                  <a:pt x="1057769" y="5765800"/>
                </a:lnTo>
                <a:lnTo>
                  <a:pt x="1093930" y="5791200"/>
                </a:lnTo>
                <a:lnTo>
                  <a:pt x="1130698" y="5829300"/>
                </a:lnTo>
                <a:lnTo>
                  <a:pt x="1168074" y="5854700"/>
                </a:lnTo>
                <a:lnTo>
                  <a:pt x="1206058" y="5892800"/>
                </a:lnTo>
                <a:lnTo>
                  <a:pt x="1242226" y="5918200"/>
                </a:lnTo>
                <a:lnTo>
                  <a:pt x="1278722" y="5956300"/>
                </a:lnTo>
                <a:lnTo>
                  <a:pt x="1390136" y="6032500"/>
                </a:lnTo>
                <a:lnTo>
                  <a:pt x="1427898" y="6070600"/>
                </a:lnTo>
                <a:lnTo>
                  <a:pt x="1465965" y="6096000"/>
                </a:lnTo>
                <a:lnTo>
                  <a:pt x="1621170" y="6197600"/>
                </a:lnTo>
                <a:lnTo>
                  <a:pt x="1780841" y="6299200"/>
                </a:lnTo>
                <a:lnTo>
                  <a:pt x="1821418" y="6311900"/>
                </a:lnTo>
                <a:lnTo>
                  <a:pt x="1944657" y="6388100"/>
                </a:lnTo>
                <a:lnTo>
                  <a:pt x="1986221" y="6400800"/>
                </a:lnTo>
                <a:lnTo>
                  <a:pt x="2070048" y="6451600"/>
                </a:lnTo>
                <a:lnTo>
                  <a:pt x="2112300" y="6464300"/>
                </a:lnTo>
                <a:lnTo>
                  <a:pt x="2154771" y="6489700"/>
                </a:lnTo>
                <a:lnTo>
                  <a:pt x="2197457" y="6502400"/>
                </a:lnTo>
                <a:lnTo>
                  <a:pt x="2240351" y="6527800"/>
                </a:lnTo>
                <a:lnTo>
                  <a:pt x="2283451" y="6540500"/>
                </a:lnTo>
                <a:lnTo>
                  <a:pt x="2326749" y="6565900"/>
                </a:lnTo>
                <a:lnTo>
                  <a:pt x="2413924" y="6591300"/>
                </a:lnTo>
                <a:lnTo>
                  <a:pt x="2457791" y="6616700"/>
                </a:lnTo>
                <a:lnTo>
                  <a:pt x="2679715" y="6680200"/>
                </a:lnTo>
                <a:lnTo>
                  <a:pt x="2724583" y="6705600"/>
                </a:lnTo>
                <a:lnTo>
                  <a:pt x="2905501" y="6756400"/>
                </a:lnTo>
                <a:lnTo>
                  <a:pt x="5329982" y="6756400"/>
                </a:lnTo>
                <a:lnTo>
                  <a:pt x="5510900" y="6705600"/>
                </a:lnTo>
                <a:lnTo>
                  <a:pt x="5555768" y="6680200"/>
                </a:lnTo>
                <a:lnTo>
                  <a:pt x="5777692" y="6616700"/>
                </a:lnTo>
                <a:lnTo>
                  <a:pt x="5821559" y="6591300"/>
                </a:lnTo>
                <a:lnTo>
                  <a:pt x="5908734" y="6565900"/>
                </a:lnTo>
                <a:lnTo>
                  <a:pt x="5952032" y="6540500"/>
                </a:lnTo>
                <a:lnTo>
                  <a:pt x="5995131" y="6527800"/>
                </a:lnTo>
                <a:lnTo>
                  <a:pt x="6038026" y="6502400"/>
                </a:lnTo>
                <a:lnTo>
                  <a:pt x="6080712" y="6489700"/>
                </a:lnTo>
                <a:lnTo>
                  <a:pt x="6123183" y="6464300"/>
                </a:lnTo>
                <a:lnTo>
                  <a:pt x="6165435" y="6451600"/>
                </a:lnTo>
                <a:lnTo>
                  <a:pt x="6249262" y="6400800"/>
                </a:lnTo>
                <a:lnTo>
                  <a:pt x="6290826" y="6388100"/>
                </a:lnTo>
                <a:lnTo>
                  <a:pt x="6414064" y="6311900"/>
                </a:lnTo>
                <a:lnTo>
                  <a:pt x="6454642" y="6299200"/>
                </a:lnTo>
                <a:lnTo>
                  <a:pt x="6614312" y="6197600"/>
                </a:lnTo>
                <a:lnTo>
                  <a:pt x="6769518" y="6096000"/>
                </a:lnTo>
                <a:lnTo>
                  <a:pt x="6807584" y="6070600"/>
                </a:lnTo>
                <a:lnTo>
                  <a:pt x="6845347" y="6032500"/>
                </a:lnTo>
                <a:lnTo>
                  <a:pt x="6956760" y="5956300"/>
                </a:lnTo>
                <a:lnTo>
                  <a:pt x="6993257" y="5918200"/>
                </a:lnTo>
                <a:lnTo>
                  <a:pt x="7029425" y="5892800"/>
                </a:lnTo>
                <a:lnTo>
                  <a:pt x="7067409" y="5854700"/>
                </a:lnTo>
                <a:lnTo>
                  <a:pt x="7104785" y="5829300"/>
                </a:lnTo>
                <a:lnTo>
                  <a:pt x="7141553" y="5791200"/>
                </a:lnTo>
                <a:lnTo>
                  <a:pt x="7177713" y="5765800"/>
                </a:lnTo>
                <a:lnTo>
                  <a:pt x="7213266" y="5727700"/>
                </a:lnTo>
                <a:lnTo>
                  <a:pt x="7248211" y="5689600"/>
                </a:lnTo>
                <a:lnTo>
                  <a:pt x="7282548" y="5664200"/>
                </a:lnTo>
                <a:lnTo>
                  <a:pt x="7316278" y="5626100"/>
                </a:lnTo>
                <a:lnTo>
                  <a:pt x="7349400" y="5588000"/>
                </a:lnTo>
                <a:lnTo>
                  <a:pt x="7381914" y="5562600"/>
                </a:lnTo>
                <a:lnTo>
                  <a:pt x="7413820" y="5524500"/>
                </a:lnTo>
                <a:lnTo>
                  <a:pt x="7445119" y="5486400"/>
                </a:lnTo>
                <a:lnTo>
                  <a:pt x="7475809" y="5448300"/>
                </a:lnTo>
                <a:lnTo>
                  <a:pt x="7505892" y="5410200"/>
                </a:lnTo>
                <a:lnTo>
                  <a:pt x="7535368" y="5384800"/>
                </a:lnTo>
                <a:lnTo>
                  <a:pt x="7564235" y="5346700"/>
                </a:lnTo>
                <a:lnTo>
                  <a:pt x="7592495" y="5308600"/>
                </a:lnTo>
                <a:lnTo>
                  <a:pt x="7620147" y="5270500"/>
                </a:lnTo>
                <a:lnTo>
                  <a:pt x="7647192" y="5232400"/>
                </a:lnTo>
                <a:lnTo>
                  <a:pt x="7673628" y="5194300"/>
                </a:lnTo>
                <a:lnTo>
                  <a:pt x="7699457" y="5156200"/>
                </a:lnTo>
                <a:lnTo>
                  <a:pt x="7724679" y="5118100"/>
                </a:lnTo>
                <a:lnTo>
                  <a:pt x="7749292" y="5080000"/>
                </a:lnTo>
                <a:lnTo>
                  <a:pt x="7773298" y="5041900"/>
                </a:lnTo>
                <a:lnTo>
                  <a:pt x="7796696" y="5003800"/>
                </a:lnTo>
                <a:lnTo>
                  <a:pt x="7819486" y="4965700"/>
                </a:lnTo>
                <a:lnTo>
                  <a:pt x="7841668" y="4927600"/>
                </a:lnTo>
                <a:lnTo>
                  <a:pt x="7863243" y="4889500"/>
                </a:lnTo>
                <a:lnTo>
                  <a:pt x="7884210" y="4851400"/>
                </a:lnTo>
                <a:lnTo>
                  <a:pt x="7904569" y="4813300"/>
                </a:lnTo>
                <a:lnTo>
                  <a:pt x="7924321" y="4775200"/>
                </a:lnTo>
                <a:lnTo>
                  <a:pt x="7943465" y="4737100"/>
                </a:lnTo>
                <a:lnTo>
                  <a:pt x="7962001" y="4686300"/>
                </a:lnTo>
                <a:lnTo>
                  <a:pt x="7979929" y="4648200"/>
                </a:lnTo>
                <a:lnTo>
                  <a:pt x="7997250" y="4610100"/>
                </a:lnTo>
                <a:lnTo>
                  <a:pt x="8013962" y="4572000"/>
                </a:lnTo>
                <a:lnTo>
                  <a:pt x="8030067" y="4533900"/>
                </a:lnTo>
                <a:lnTo>
                  <a:pt x="8045565" y="4495800"/>
                </a:lnTo>
                <a:lnTo>
                  <a:pt x="8060454" y="4445000"/>
                </a:lnTo>
                <a:lnTo>
                  <a:pt x="8074736" y="4406900"/>
                </a:lnTo>
                <a:lnTo>
                  <a:pt x="8088410" y="4368800"/>
                </a:lnTo>
                <a:lnTo>
                  <a:pt x="8101477" y="4330700"/>
                </a:lnTo>
                <a:lnTo>
                  <a:pt x="8113935" y="4292600"/>
                </a:lnTo>
                <a:lnTo>
                  <a:pt x="8125786" y="4241800"/>
                </a:lnTo>
                <a:lnTo>
                  <a:pt x="8137030" y="4203700"/>
                </a:lnTo>
                <a:lnTo>
                  <a:pt x="8147665" y="4165600"/>
                </a:lnTo>
                <a:lnTo>
                  <a:pt x="8157693" y="4127500"/>
                </a:lnTo>
                <a:lnTo>
                  <a:pt x="8167113" y="4076700"/>
                </a:lnTo>
                <a:lnTo>
                  <a:pt x="8175925" y="4038600"/>
                </a:lnTo>
                <a:lnTo>
                  <a:pt x="8184129" y="4000500"/>
                </a:lnTo>
                <a:lnTo>
                  <a:pt x="8191726" y="3962400"/>
                </a:lnTo>
                <a:lnTo>
                  <a:pt x="8198715" y="3911600"/>
                </a:lnTo>
                <a:lnTo>
                  <a:pt x="8205096" y="3873500"/>
                </a:lnTo>
                <a:lnTo>
                  <a:pt x="8210870" y="3835400"/>
                </a:lnTo>
                <a:lnTo>
                  <a:pt x="8216036" y="3784600"/>
                </a:lnTo>
                <a:lnTo>
                  <a:pt x="8220594" y="3746500"/>
                </a:lnTo>
                <a:lnTo>
                  <a:pt x="8224544" y="3708400"/>
                </a:lnTo>
                <a:lnTo>
                  <a:pt x="8227887" y="3657600"/>
                </a:lnTo>
                <a:lnTo>
                  <a:pt x="8230621" y="3619500"/>
                </a:lnTo>
                <a:lnTo>
                  <a:pt x="8232748" y="3581400"/>
                </a:lnTo>
                <a:lnTo>
                  <a:pt x="8234268" y="3543300"/>
                </a:lnTo>
                <a:lnTo>
                  <a:pt x="8235179" y="3492500"/>
                </a:lnTo>
                <a:lnTo>
                  <a:pt x="8235483" y="3454400"/>
                </a:lnTo>
                <a:lnTo>
                  <a:pt x="8235179" y="3416300"/>
                </a:lnTo>
                <a:lnTo>
                  <a:pt x="8234268" y="3365500"/>
                </a:lnTo>
                <a:lnTo>
                  <a:pt x="8232748" y="3327400"/>
                </a:lnTo>
                <a:lnTo>
                  <a:pt x="8230621" y="3289300"/>
                </a:lnTo>
                <a:lnTo>
                  <a:pt x="8227887" y="3238500"/>
                </a:lnTo>
                <a:lnTo>
                  <a:pt x="8224544" y="3200400"/>
                </a:lnTo>
                <a:lnTo>
                  <a:pt x="8220594" y="3162300"/>
                </a:lnTo>
                <a:lnTo>
                  <a:pt x="8216036" y="3111500"/>
                </a:lnTo>
                <a:lnTo>
                  <a:pt x="8210870" y="3073400"/>
                </a:lnTo>
                <a:lnTo>
                  <a:pt x="8205096" y="3035300"/>
                </a:lnTo>
                <a:lnTo>
                  <a:pt x="8198715" y="2997200"/>
                </a:lnTo>
                <a:lnTo>
                  <a:pt x="8191726" y="2946400"/>
                </a:lnTo>
                <a:lnTo>
                  <a:pt x="8184129" y="2908300"/>
                </a:lnTo>
                <a:lnTo>
                  <a:pt x="8175925" y="2870200"/>
                </a:lnTo>
                <a:lnTo>
                  <a:pt x="8167113" y="2832100"/>
                </a:lnTo>
                <a:lnTo>
                  <a:pt x="8157693" y="2781300"/>
                </a:lnTo>
                <a:lnTo>
                  <a:pt x="8147665" y="2743200"/>
                </a:lnTo>
                <a:lnTo>
                  <a:pt x="8137030" y="2705100"/>
                </a:lnTo>
                <a:lnTo>
                  <a:pt x="8125786" y="2667000"/>
                </a:lnTo>
                <a:lnTo>
                  <a:pt x="8113935" y="2616200"/>
                </a:lnTo>
                <a:lnTo>
                  <a:pt x="8101477" y="2578100"/>
                </a:lnTo>
                <a:lnTo>
                  <a:pt x="8088410" y="2540000"/>
                </a:lnTo>
                <a:lnTo>
                  <a:pt x="8074736" y="2501900"/>
                </a:lnTo>
                <a:lnTo>
                  <a:pt x="8060454" y="2451100"/>
                </a:lnTo>
                <a:lnTo>
                  <a:pt x="8045565" y="2413000"/>
                </a:lnTo>
                <a:lnTo>
                  <a:pt x="8030067" y="2374900"/>
                </a:lnTo>
                <a:lnTo>
                  <a:pt x="8013962" y="2336800"/>
                </a:lnTo>
                <a:lnTo>
                  <a:pt x="7997250" y="2298700"/>
                </a:lnTo>
                <a:lnTo>
                  <a:pt x="7979929" y="2260600"/>
                </a:lnTo>
                <a:lnTo>
                  <a:pt x="7962001" y="2209800"/>
                </a:lnTo>
                <a:lnTo>
                  <a:pt x="7943465" y="2171700"/>
                </a:lnTo>
                <a:lnTo>
                  <a:pt x="7924321" y="2133600"/>
                </a:lnTo>
                <a:lnTo>
                  <a:pt x="7904569" y="2095500"/>
                </a:lnTo>
                <a:lnTo>
                  <a:pt x="7884210" y="2057400"/>
                </a:lnTo>
                <a:lnTo>
                  <a:pt x="7863243" y="2019300"/>
                </a:lnTo>
                <a:lnTo>
                  <a:pt x="7841668" y="1981200"/>
                </a:lnTo>
                <a:lnTo>
                  <a:pt x="7819486" y="1943100"/>
                </a:lnTo>
                <a:lnTo>
                  <a:pt x="7796696" y="1905000"/>
                </a:lnTo>
                <a:lnTo>
                  <a:pt x="7773298" y="1866900"/>
                </a:lnTo>
                <a:lnTo>
                  <a:pt x="7749292" y="1828800"/>
                </a:lnTo>
                <a:lnTo>
                  <a:pt x="7724679" y="1790700"/>
                </a:lnTo>
                <a:lnTo>
                  <a:pt x="7699457" y="1752600"/>
                </a:lnTo>
                <a:lnTo>
                  <a:pt x="7673628" y="1714500"/>
                </a:lnTo>
                <a:lnTo>
                  <a:pt x="7647192" y="1676400"/>
                </a:lnTo>
                <a:lnTo>
                  <a:pt x="7620147" y="1638300"/>
                </a:lnTo>
                <a:lnTo>
                  <a:pt x="7592495" y="1600200"/>
                </a:lnTo>
                <a:lnTo>
                  <a:pt x="7564235" y="1562100"/>
                </a:lnTo>
                <a:lnTo>
                  <a:pt x="7535368" y="1524000"/>
                </a:lnTo>
                <a:lnTo>
                  <a:pt x="7505892" y="1498600"/>
                </a:lnTo>
                <a:lnTo>
                  <a:pt x="7475809" y="1460500"/>
                </a:lnTo>
                <a:lnTo>
                  <a:pt x="7445119" y="1422400"/>
                </a:lnTo>
                <a:lnTo>
                  <a:pt x="7413820" y="1384300"/>
                </a:lnTo>
                <a:lnTo>
                  <a:pt x="7381914" y="1346200"/>
                </a:lnTo>
                <a:lnTo>
                  <a:pt x="7349400" y="1320800"/>
                </a:lnTo>
                <a:lnTo>
                  <a:pt x="7316278" y="1282700"/>
                </a:lnTo>
                <a:lnTo>
                  <a:pt x="7282548" y="1244600"/>
                </a:lnTo>
                <a:lnTo>
                  <a:pt x="7248211" y="1219200"/>
                </a:lnTo>
                <a:lnTo>
                  <a:pt x="7213266" y="1181100"/>
                </a:lnTo>
                <a:lnTo>
                  <a:pt x="7177713" y="1143000"/>
                </a:lnTo>
                <a:lnTo>
                  <a:pt x="7141553" y="1117600"/>
                </a:lnTo>
                <a:lnTo>
                  <a:pt x="7104785" y="1079500"/>
                </a:lnTo>
                <a:lnTo>
                  <a:pt x="7067409" y="1041400"/>
                </a:lnTo>
                <a:lnTo>
                  <a:pt x="7029425" y="1016000"/>
                </a:lnTo>
                <a:lnTo>
                  <a:pt x="6993257" y="990600"/>
                </a:lnTo>
                <a:lnTo>
                  <a:pt x="6956760" y="952500"/>
                </a:lnTo>
                <a:lnTo>
                  <a:pt x="6882800" y="901700"/>
                </a:lnTo>
                <a:lnTo>
                  <a:pt x="6845347" y="863600"/>
                </a:lnTo>
                <a:lnTo>
                  <a:pt x="6731153" y="787400"/>
                </a:lnTo>
                <a:lnTo>
                  <a:pt x="6574801" y="685800"/>
                </a:lnTo>
                <a:lnTo>
                  <a:pt x="6414064" y="584200"/>
                </a:lnTo>
                <a:lnTo>
                  <a:pt x="6373233" y="571500"/>
                </a:lnTo>
                <a:lnTo>
                  <a:pt x="6290826" y="520700"/>
                </a:lnTo>
                <a:lnTo>
                  <a:pt x="6249262" y="508000"/>
                </a:lnTo>
                <a:lnTo>
                  <a:pt x="6165435" y="457200"/>
                </a:lnTo>
                <a:lnTo>
                  <a:pt x="6123183" y="444500"/>
                </a:lnTo>
                <a:lnTo>
                  <a:pt x="6080712" y="419100"/>
                </a:lnTo>
                <a:lnTo>
                  <a:pt x="6038026" y="406400"/>
                </a:lnTo>
                <a:lnTo>
                  <a:pt x="5995131" y="381000"/>
                </a:lnTo>
                <a:lnTo>
                  <a:pt x="5952032" y="368300"/>
                </a:lnTo>
                <a:lnTo>
                  <a:pt x="5908734" y="342900"/>
                </a:lnTo>
                <a:lnTo>
                  <a:pt x="5821559" y="317500"/>
                </a:lnTo>
                <a:lnTo>
                  <a:pt x="5777692" y="292100"/>
                </a:lnTo>
                <a:lnTo>
                  <a:pt x="5600482" y="241300"/>
                </a:lnTo>
                <a:lnTo>
                  <a:pt x="5555768" y="215900"/>
                </a:lnTo>
                <a:lnTo>
                  <a:pt x="5284416" y="139700"/>
                </a:lnTo>
                <a:close/>
              </a:path>
              <a:path w="8235950" h="6896100">
                <a:moveTo>
                  <a:pt x="5054819" y="88900"/>
                </a:moveTo>
                <a:lnTo>
                  <a:pt x="3180664" y="88900"/>
                </a:lnTo>
                <a:lnTo>
                  <a:pt x="2996757" y="139700"/>
                </a:lnTo>
                <a:lnTo>
                  <a:pt x="5238726" y="139700"/>
                </a:lnTo>
                <a:lnTo>
                  <a:pt x="5054819" y="88900"/>
                </a:lnTo>
                <a:close/>
              </a:path>
              <a:path w="8235950" h="6896100">
                <a:moveTo>
                  <a:pt x="4962247" y="76200"/>
                </a:moveTo>
                <a:lnTo>
                  <a:pt x="3273236" y="76200"/>
                </a:lnTo>
                <a:lnTo>
                  <a:pt x="3226903" y="88900"/>
                </a:lnTo>
                <a:lnTo>
                  <a:pt x="5008580" y="88900"/>
                </a:lnTo>
                <a:lnTo>
                  <a:pt x="4962247" y="76200"/>
                </a:lnTo>
                <a:close/>
              </a:path>
              <a:path w="8235950" h="6896100">
                <a:moveTo>
                  <a:pt x="4822729" y="50800"/>
                </a:moveTo>
                <a:lnTo>
                  <a:pt x="3412753" y="50800"/>
                </a:lnTo>
                <a:lnTo>
                  <a:pt x="3319659" y="76200"/>
                </a:lnTo>
                <a:lnTo>
                  <a:pt x="4915824" y="76200"/>
                </a:lnTo>
                <a:lnTo>
                  <a:pt x="4822729" y="50800"/>
                </a:lnTo>
                <a:close/>
              </a:path>
              <a:path w="8235950" h="6896100">
                <a:moveTo>
                  <a:pt x="4729336" y="38100"/>
                </a:moveTo>
                <a:lnTo>
                  <a:pt x="3506147" y="38100"/>
                </a:lnTo>
                <a:lnTo>
                  <a:pt x="3459415" y="50800"/>
                </a:lnTo>
                <a:lnTo>
                  <a:pt x="4776067" y="50800"/>
                </a:lnTo>
                <a:lnTo>
                  <a:pt x="4729336" y="38100"/>
                </a:lnTo>
                <a:close/>
              </a:path>
              <a:path w="8235950" h="6896100">
                <a:moveTo>
                  <a:pt x="4588772" y="25400"/>
                </a:moveTo>
                <a:lnTo>
                  <a:pt x="3646711" y="25400"/>
                </a:lnTo>
                <a:lnTo>
                  <a:pt x="3599800" y="38100"/>
                </a:lnTo>
                <a:lnTo>
                  <a:pt x="4635683" y="38100"/>
                </a:lnTo>
                <a:lnTo>
                  <a:pt x="4588772" y="25400"/>
                </a:lnTo>
                <a:close/>
              </a:path>
              <a:path w="8235950" h="6896100">
                <a:moveTo>
                  <a:pt x="4447759" y="12700"/>
                </a:moveTo>
                <a:lnTo>
                  <a:pt x="3787724" y="12700"/>
                </a:lnTo>
                <a:lnTo>
                  <a:pt x="3740678" y="25400"/>
                </a:lnTo>
                <a:lnTo>
                  <a:pt x="4494805" y="25400"/>
                </a:lnTo>
                <a:lnTo>
                  <a:pt x="4447759" y="12700"/>
                </a:lnTo>
                <a:close/>
              </a:path>
              <a:path w="8235950" h="6896100">
                <a:moveTo>
                  <a:pt x="4212107" y="0"/>
                </a:moveTo>
                <a:lnTo>
                  <a:pt x="4023376" y="0"/>
                </a:lnTo>
                <a:lnTo>
                  <a:pt x="3976206" y="12700"/>
                </a:lnTo>
                <a:lnTo>
                  <a:pt x="4259277" y="12700"/>
                </a:lnTo>
                <a:lnTo>
                  <a:pt x="4212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688788" y="2269952"/>
            <a:ext cx="6056630" cy="329247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14984" marR="5080" indent="-502920">
              <a:lnSpc>
                <a:spcPct val="108300"/>
              </a:lnSpc>
              <a:spcBef>
                <a:spcPts val="95"/>
              </a:spcBef>
            </a:pPr>
            <a:r>
              <a:rPr dirty="0" spc="-10"/>
              <a:t>エ</a:t>
            </a:r>
            <a:r>
              <a:rPr dirty="0" spc="-1989"/>
              <a:t>デ</a:t>
            </a:r>
            <a:r>
              <a:rPr dirty="0" spc="-10"/>
              <a:t>ィター </a:t>
            </a:r>
            <a:r>
              <a:rPr dirty="0" spc="-10"/>
              <a:t>とは何？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43090" y="208421"/>
            <a:ext cx="17618049" cy="864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30054" y="9231355"/>
            <a:ext cx="8448040" cy="1506220"/>
          </a:xfrm>
          <a:prstGeom prst="rect">
            <a:avLst/>
          </a:prstGeom>
        </p:spPr>
        <p:txBody>
          <a:bodyPr wrap="square" lIns="0" tIns="1930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dirty="0" sz="4200" spc="-85" b="1">
                <a:latin typeface="Yu Gothic"/>
                <a:cs typeface="Yu Gothic"/>
              </a:rPr>
              <a:t>Introducing </a:t>
            </a:r>
            <a:r>
              <a:rPr dirty="0" sz="4200" spc="-170" b="1">
                <a:latin typeface="Yu Gothic"/>
                <a:cs typeface="Yu Gothic"/>
              </a:rPr>
              <a:t>WordPress </a:t>
            </a:r>
            <a:r>
              <a:rPr dirty="0" sz="4200" spc="50" b="1">
                <a:latin typeface="Yu Gothic"/>
                <a:cs typeface="Yu Gothic"/>
              </a:rPr>
              <a:t>5.0</a:t>
            </a:r>
            <a:r>
              <a:rPr dirty="0" sz="4200" spc="240" b="1">
                <a:latin typeface="Yu Gothic"/>
                <a:cs typeface="Yu Gothic"/>
              </a:rPr>
              <a:t> </a:t>
            </a:r>
            <a:r>
              <a:rPr dirty="0" sz="4200" spc="-120" b="1">
                <a:latin typeface="Yu Gothic"/>
                <a:cs typeface="Yu Gothic"/>
              </a:rPr>
              <a:t>"Bebo"</a:t>
            </a:r>
            <a:endParaRPr sz="420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1170"/>
              </a:spcBef>
              <a:tabLst>
                <a:tab pos="5384800" algn="l"/>
              </a:tabLst>
            </a:pPr>
            <a:r>
              <a:rPr dirty="0" sz="3350" spc="340">
                <a:latin typeface="PMingLiU"/>
                <a:cs typeface="PMingLiU"/>
              </a:rPr>
              <a:t>https://youtu.be/72xdCU</a:t>
            </a:r>
            <a:r>
              <a:rPr dirty="0" u="heavy" sz="3350" spc="340">
                <a:uFill>
                  <a:solidFill>
                    <a:srgbClr val="000000"/>
                  </a:solidFill>
                </a:uFill>
                <a:latin typeface="PMingLiU"/>
                <a:cs typeface="PMingLiU"/>
              </a:rPr>
              <a:t> 	</a:t>
            </a:r>
            <a:r>
              <a:rPr dirty="0" sz="3350" spc="200">
                <a:latin typeface="PMingLiU"/>
                <a:cs typeface="PMingLiU"/>
              </a:rPr>
              <a:t>XCk</a:t>
            </a:r>
            <a:endParaRPr sz="33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3360" y="2202939"/>
            <a:ext cx="15857855" cy="53028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92175" marR="5080" indent="-880110">
              <a:lnSpc>
                <a:spcPct val="125000"/>
              </a:lnSpc>
              <a:spcBef>
                <a:spcPts val="100"/>
              </a:spcBef>
            </a:pPr>
            <a:r>
              <a:rPr dirty="0" sz="13850"/>
              <a:t>ページの内容を作る </a:t>
            </a:r>
            <a:r>
              <a:rPr dirty="0" sz="13850"/>
              <a:t>入力画面のこと。</a:t>
            </a:r>
            <a:endParaRPr sz="13850"/>
          </a:p>
        </p:txBody>
      </p:sp>
      <p:sp>
        <p:nvSpPr>
          <p:cNvPr id="3" name="object 3"/>
          <p:cNvSpPr/>
          <p:nvPr/>
        </p:nvSpPr>
        <p:spPr>
          <a:xfrm>
            <a:off x="19168505" y="9815577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68495" y="9753505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1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36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36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1" y="688516"/>
                </a:lnTo>
                <a:lnTo>
                  <a:pt x="714585" y="661526"/>
                </a:lnTo>
                <a:lnTo>
                  <a:pt x="809409" y="86570"/>
                </a:lnTo>
                <a:lnTo>
                  <a:pt x="803736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358447" y="9936577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7"/>
                </a:lnTo>
                <a:lnTo>
                  <a:pt x="235385" y="391919"/>
                </a:lnTo>
                <a:lnTo>
                  <a:pt x="289938" y="65249"/>
                </a:lnTo>
                <a:lnTo>
                  <a:pt x="333799" y="65249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4"/>
                </a:lnTo>
                <a:lnTo>
                  <a:pt x="98866" y="224581"/>
                </a:lnTo>
                <a:lnTo>
                  <a:pt x="130938" y="229469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1"/>
                </a:lnTo>
                <a:lnTo>
                  <a:pt x="337876" y="40831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1"/>
                </a:moveTo>
                <a:lnTo>
                  <a:pt x="129556" y="40831"/>
                </a:lnTo>
                <a:lnTo>
                  <a:pt x="161628" y="45719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1"/>
                </a:lnTo>
                <a:close/>
              </a:path>
              <a:path w="339725" h="392429">
                <a:moveTo>
                  <a:pt x="333799" y="65249"/>
                </a:moveTo>
                <a:lnTo>
                  <a:pt x="289938" y="65249"/>
                </a:lnTo>
                <a:lnTo>
                  <a:pt x="332712" y="71761"/>
                </a:lnTo>
                <a:lnTo>
                  <a:pt x="333799" y="6524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27063" y="9017343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17344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4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4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8782887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719407" y="7817277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05578" y="4290833"/>
            <a:ext cx="17084675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-560" b="1">
                <a:latin typeface="Yu Gothic"/>
                <a:cs typeface="Yu Gothic"/>
              </a:rPr>
              <a:t>WordPress</a:t>
            </a:r>
            <a:r>
              <a:rPr dirty="0" sz="13850" spc="-50" b="1">
                <a:latin typeface="Yu Gothic"/>
                <a:cs typeface="Yu Gothic"/>
              </a:rPr>
              <a:t> </a:t>
            </a:r>
            <a:r>
              <a:rPr dirty="0" sz="8250" spc="-295" b="1">
                <a:latin typeface="Yu Gothic"/>
                <a:cs typeface="Yu Gothic"/>
              </a:rPr>
              <a:t>ver.</a:t>
            </a:r>
            <a:r>
              <a:rPr dirty="0" sz="13850" spc="-295" b="1">
                <a:latin typeface="Yu Gothic"/>
                <a:cs typeface="Yu Gothic"/>
              </a:rPr>
              <a:t>4</a:t>
            </a:r>
            <a:r>
              <a:rPr dirty="0" sz="13850" spc="235" b="1">
                <a:latin typeface="Yu Gothic"/>
                <a:cs typeface="Yu Gothic"/>
              </a:rPr>
              <a:t>系</a:t>
            </a:r>
            <a:r>
              <a:rPr dirty="0" sz="13850" spc="-420" b="1">
                <a:latin typeface="Yu Gothic"/>
                <a:cs typeface="Yu Gothic"/>
              </a:rPr>
              <a:t>ま</a:t>
            </a:r>
            <a:r>
              <a:rPr dirty="0" sz="13850" b="1">
                <a:latin typeface="Yu Gothic"/>
                <a:cs typeface="Yu Gothic"/>
              </a:rPr>
              <a:t>で</a:t>
            </a:r>
            <a:endParaRPr sz="13850">
              <a:latin typeface="Yu Gothic"/>
              <a:cs typeface="Yu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68505" y="9815577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168495" y="9753505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1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36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36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1" y="688516"/>
                </a:lnTo>
                <a:lnTo>
                  <a:pt x="714585" y="661526"/>
                </a:lnTo>
                <a:lnTo>
                  <a:pt x="809409" y="86570"/>
                </a:lnTo>
                <a:lnTo>
                  <a:pt x="803736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358447" y="9936577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7"/>
                </a:lnTo>
                <a:lnTo>
                  <a:pt x="235385" y="391919"/>
                </a:lnTo>
                <a:lnTo>
                  <a:pt x="289938" y="65249"/>
                </a:lnTo>
                <a:lnTo>
                  <a:pt x="333799" y="65249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4"/>
                </a:lnTo>
                <a:lnTo>
                  <a:pt x="98866" y="224581"/>
                </a:lnTo>
                <a:lnTo>
                  <a:pt x="130938" y="229469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1"/>
                </a:lnTo>
                <a:lnTo>
                  <a:pt x="337876" y="40831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1"/>
                </a:moveTo>
                <a:lnTo>
                  <a:pt x="129556" y="40831"/>
                </a:lnTo>
                <a:lnTo>
                  <a:pt x="161628" y="45719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1"/>
                </a:lnTo>
                <a:close/>
              </a:path>
              <a:path w="339725" h="392429">
                <a:moveTo>
                  <a:pt x="333799" y="65249"/>
                </a:moveTo>
                <a:lnTo>
                  <a:pt x="289938" y="65249"/>
                </a:lnTo>
                <a:lnTo>
                  <a:pt x="332712" y="71761"/>
                </a:lnTo>
                <a:lnTo>
                  <a:pt x="333799" y="6524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9017343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027063" y="9017344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4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4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027063" y="8782887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719407" y="7817277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204656" y="1489141"/>
            <a:ext cx="5450205" cy="2476500"/>
          </a:xfrm>
          <a:custGeom>
            <a:avLst/>
            <a:gdLst/>
            <a:ahLst/>
            <a:cxnLst/>
            <a:rect l="l" t="t" r="r" b="b"/>
            <a:pathLst>
              <a:path w="5450205" h="2476500">
                <a:moveTo>
                  <a:pt x="3899436" y="101600"/>
                </a:moveTo>
                <a:lnTo>
                  <a:pt x="1550659" y="101600"/>
                </a:lnTo>
                <a:lnTo>
                  <a:pt x="1385475" y="139700"/>
                </a:lnTo>
                <a:lnTo>
                  <a:pt x="1125653" y="203200"/>
                </a:lnTo>
                <a:lnTo>
                  <a:pt x="1076172" y="228600"/>
                </a:lnTo>
                <a:lnTo>
                  <a:pt x="933015" y="266700"/>
                </a:lnTo>
                <a:lnTo>
                  <a:pt x="887118" y="292100"/>
                </a:lnTo>
                <a:lnTo>
                  <a:pt x="798164" y="317500"/>
                </a:lnTo>
                <a:lnTo>
                  <a:pt x="755142" y="342900"/>
                </a:lnTo>
                <a:lnTo>
                  <a:pt x="713115" y="355600"/>
                </a:lnTo>
                <a:lnTo>
                  <a:pt x="672100" y="381000"/>
                </a:lnTo>
                <a:lnTo>
                  <a:pt x="632115" y="393700"/>
                </a:lnTo>
                <a:lnTo>
                  <a:pt x="593178" y="419100"/>
                </a:lnTo>
                <a:lnTo>
                  <a:pt x="555306" y="431800"/>
                </a:lnTo>
                <a:lnTo>
                  <a:pt x="518518" y="457200"/>
                </a:lnTo>
                <a:lnTo>
                  <a:pt x="482831" y="482600"/>
                </a:lnTo>
                <a:lnTo>
                  <a:pt x="448263" y="495300"/>
                </a:lnTo>
                <a:lnTo>
                  <a:pt x="414833" y="520700"/>
                </a:lnTo>
                <a:lnTo>
                  <a:pt x="382557" y="533400"/>
                </a:lnTo>
                <a:lnTo>
                  <a:pt x="351454" y="558800"/>
                </a:lnTo>
                <a:lnTo>
                  <a:pt x="321541" y="584200"/>
                </a:lnTo>
                <a:lnTo>
                  <a:pt x="292837" y="609600"/>
                </a:lnTo>
                <a:lnTo>
                  <a:pt x="265359" y="622300"/>
                </a:lnTo>
                <a:lnTo>
                  <a:pt x="214153" y="673100"/>
                </a:lnTo>
                <a:lnTo>
                  <a:pt x="168067" y="723900"/>
                </a:lnTo>
                <a:lnTo>
                  <a:pt x="127242" y="774700"/>
                </a:lnTo>
                <a:lnTo>
                  <a:pt x="91822" y="825500"/>
                </a:lnTo>
                <a:lnTo>
                  <a:pt x="61949" y="876300"/>
                </a:lnTo>
                <a:lnTo>
                  <a:pt x="37767" y="927100"/>
                </a:lnTo>
                <a:lnTo>
                  <a:pt x="19417" y="977900"/>
                </a:lnTo>
                <a:lnTo>
                  <a:pt x="7043" y="1028700"/>
                </a:lnTo>
                <a:lnTo>
                  <a:pt x="788" y="1079500"/>
                </a:lnTo>
                <a:lnTo>
                  <a:pt x="0" y="1104900"/>
                </a:lnTo>
                <a:lnTo>
                  <a:pt x="1236" y="1143000"/>
                </a:lnTo>
                <a:lnTo>
                  <a:pt x="4922" y="1168400"/>
                </a:lnTo>
                <a:lnTo>
                  <a:pt x="11023" y="1206500"/>
                </a:lnTo>
                <a:lnTo>
                  <a:pt x="19504" y="1244600"/>
                </a:lnTo>
                <a:lnTo>
                  <a:pt x="30328" y="1270000"/>
                </a:lnTo>
                <a:lnTo>
                  <a:pt x="43462" y="1308100"/>
                </a:lnTo>
                <a:lnTo>
                  <a:pt x="58870" y="1333500"/>
                </a:lnTo>
                <a:lnTo>
                  <a:pt x="76517" y="1371600"/>
                </a:lnTo>
                <a:lnTo>
                  <a:pt x="96368" y="1397000"/>
                </a:lnTo>
                <a:lnTo>
                  <a:pt x="118387" y="1435100"/>
                </a:lnTo>
                <a:lnTo>
                  <a:pt x="142540" y="1460500"/>
                </a:lnTo>
                <a:lnTo>
                  <a:pt x="168791" y="1485900"/>
                </a:lnTo>
                <a:lnTo>
                  <a:pt x="197106" y="1524000"/>
                </a:lnTo>
                <a:lnTo>
                  <a:pt x="227449" y="1549400"/>
                </a:lnTo>
                <a:lnTo>
                  <a:pt x="259784" y="1574800"/>
                </a:lnTo>
                <a:lnTo>
                  <a:pt x="294078" y="1612900"/>
                </a:lnTo>
                <a:lnTo>
                  <a:pt x="330294" y="1638300"/>
                </a:lnTo>
                <a:lnTo>
                  <a:pt x="368398" y="1663700"/>
                </a:lnTo>
                <a:lnTo>
                  <a:pt x="408355" y="1689100"/>
                </a:lnTo>
                <a:lnTo>
                  <a:pt x="450129" y="1714500"/>
                </a:lnTo>
                <a:lnTo>
                  <a:pt x="493685" y="1739900"/>
                </a:lnTo>
                <a:lnTo>
                  <a:pt x="538988" y="1765300"/>
                </a:lnTo>
                <a:lnTo>
                  <a:pt x="586003" y="1790700"/>
                </a:lnTo>
                <a:lnTo>
                  <a:pt x="634695" y="1816100"/>
                </a:lnTo>
                <a:lnTo>
                  <a:pt x="685028" y="1841500"/>
                </a:lnTo>
                <a:lnTo>
                  <a:pt x="736968" y="1866900"/>
                </a:lnTo>
                <a:lnTo>
                  <a:pt x="790480" y="1892300"/>
                </a:lnTo>
                <a:lnTo>
                  <a:pt x="845528" y="1905000"/>
                </a:lnTo>
                <a:lnTo>
                  <a:pt x="902077" y="1930400"/>
                </a:lnTo>
                <a:lnTo>
                  <a:pt x="960092" y="1955800"/>
                </a:lnTo>
                <a:lnTo>
                  <a:pt x="1019538" y="1968500"/>
                </a:lnTo>
                <a:lnTo>
                  <a:pt x="1080379" y="1993900"/>
                </a:lnTo>
                <a:lnTo>
                  <a:pt x="1142582" y="2006600"/>
                </a:lnTo>
                <a:lnTo>
                  <a:pt x="1206109" y="2032000"/>
                </a:lnTo>
                <a:lnTo>
                  <a:pt x="871041" y="2476500"/>
                </a:lnTo>
                <a:lnTo>
                  <a:pt x="1816038" y="2146300"/>
                </a:lnTo>
                <a:lnTo>
                  <a:pt x="3669353" y="2146300"/>
                </a:lnTo>
                <a:lnTo>
                  <a:pt x="3785741" y="2120900"/>
                </a:lnTo>
                <a:lnTo>
                  <a:pt x="3842934" y="2120900"/>
                </a:lnTo>
                <a:lnTo>
                  <a:pt x="4170960" y="2044700"/>
                </a:lnTo>
                <a:lnTo>
                  <a:pt x="4373923" y="1993900"/>
                </a:lnTo>
                <a:lnTo>
                  <a:pt x="4422535" y="1968500"/>
                </a:lnTo>
                <a:lnTo>
                  <a:pt x="4517080" y="1943100"/>
                </a:lnTo>
                <a:lnTo>
                  <a:pt x="4562977" y="1917700"/>
                </a:lnTo>
                <a:lnTo>
                  <a:pt x="4651931" y="1892300"/>
                </a:lnTo>
                <a:lnTo>
                  <a:pt x="4694953" y="1866900"/>
                </a:lnTo>
                <a:lnTo>
                  <a:pt x="4736980" y="1854200"/>
                </a:lnTo>
                <a:lnTo>
                  <a:pt x="4777995" y="1828800"/>
                </a:lnTo>
                <a:lnTo>
                  <a:pt x="4817980" y="1816100"/>
                </a:lnTo>
                <a:lnTo>
                  <a:pt x="4856917" y="1790700"/>
                </a:lnTo>
                <a:lnTo>
                  <a:pt x="4894789" y="1778000"/>
                </a:lnTo>
                <a:lnTo>
                  <a:pt x="4931577" y="1752600"/>
                </a:lnTo>
                <a:lnTo>
                  <a:pt x="4967264" y="1739900"/>
                </a:lnTo>
                <a:lnTo>
                  <a:pt x="5001831" y="1714500"/>
                </a:lnTo>
                <a:lnTo>
                  <a:pt x="5035262" y="1689100"/>
                </a:lnTo>
                <a:lnTo>
                  <a:pt x="5067538" y="1676400"/>
                </a:lnTo>
                <a:lnTo>
                  <a:pt x="5098641" y="1651000"/>
                </a:lnTo>
                <a:lnTo>
                  <a:pt x="5128554" y="1625600"/>
                </a:lnTo>
                <a:lnTo>
                  <a:pt x="5157258" y="1600200"/>
                </a:lnTo>
                <a:lnTo>
                  <a:pt x="5184736" y="1587500"/>
                </a:lnTo>
                <a:lnTo>
                  <a:pt x="5235942" y="1536700"/>
                </a:lnTo>
                <a:lnTo>
                  <a:pt x="5282028" y="1485900"/>
                </a:lnTo>
                <a:lnTo>
                  <a:pt x="5322853" y="1435100"/>
                </a:lnTo>
                <a:lnTo>
                  <a:pt x="5341247" y="1422400"/>
                </a:lnTo>
                <a:lnTo>
                  <a:pt x="5373912" y="1371600"/>
                </a:lnTo>
                <a:lnTo>
                  <a:pt x="5400957" y="1320800"/>
                </a:lnTo>
                <a:lnTo>
                  <a:pt x="5422241" y="1270000"/>
                </a:lnTo>
                <a:lnTo>
                  <a:pt x="5437620" y="1206500"/>
                </a:lnTo>
                <a:lnTo>
                  <a:pt x="5443051" y="1181100"/>
                </a:lnTo>
                <a:lnTo>
                  <a:pt x="5446953" y="1155700"/>
                </a:lnTo>
                <a:lnTo>
                  <a:pt x="5449307" y="1130300"/>
                </a:lnTo>
                <a:lnTo>
                  <a:pt x="5450095" y="1104900"/>
                </a:lnTo>
                <a:lnTo>
                  <a:pt x="5449307" y="1079500"/>
                </a:lnTo>
                <a:lnTo>
                  <a:pt x="5443051" y="1028700"/>
                </a:lnTo>
                <a:lnTo>
                  <a:pt x="5430678" y="977900"/>
                </a:lnTo>
                <a:lnTo>
                  <a:pt x="5412328" y="927100"/>
                </a:lnTo>
                <a:lnTo>
                  <a:pt x="5388146" y="876300"/>
                </a:lnTo>
                <a:lnTo>
                  <a:pt x="5358273" y="825500"/>
                </a:lnTo>
                <a:lnTo>
                  <a:pt x="5322853" y="774700"/>
                </a:lnTo>
                <a:lnTo>
                  <a:pt x="5282028" y="723900"/>
                </a:lnTo>
                <a:lnTo>
                  <a:pt x="5235942" y="673100"/>
                </a:lnTo>
                <a:lnTo>
                  <a:pt x="5184736" y="622300"/>
                </a:lnTo>
                <a:lnTo>
                  <a:pt x="5157258" y="609600"/>
                </a:lnTo>
                <a:lnTo>
                  <a:pt x="5128554" y="584200"/>
                </a:lnTo>
                <a:lnTo>
                  <a:pt x="5098641" y="558800"/>
                </a:lnTo>
                <a:lnTo>
                  <a:pt x="5067538" y="533400"/>
                </a:lnTo>
                <a:lnTo>
                  <a:pt x="5035262" y="520700"/>
                </a:lnTo>
                <a:lnTo>
                  <a:pt x="5001831" y="495300"/>
                </a:lnTo>
                <a:lnTo>
                  <a:pt x="4967264" y="482600"/>
                </a:lnTo>
                <a:lnTo>
                  <a:pt x="4931577" y="457200"/>
                </a:lnTo>
                <a:lnTo>
                  <a:pt x="4894789" y="431800"/>
                </a:lnTo>
                <a:lnTo>
                  <a:pt x="4856917" y="419100"/>
                </a:lnTo>
                <a:lnTo>
                  <a:pt x="4817980" y="393700"/>
                </a:lnTo>
                <a:lnTo>
                  <a:pt x="4777995" y="381000"/>
                </a:lnTo>
                <a:lnTo>
                  <a:pt x="4736980" y="355600"/>
                </a:lnTo>
                <a:lnTo>
                  <a:pt x="4694953" y="342900"/>
                </a:lnTo>
                <a:lnTo>
                  <a:pt x="4651931" y="317500"/>
                </a:lnTo>
                <a:lnTo>
                  <a:pt x="4562977" y="292100"/>
                </a:lnTo>
                <a:lnTo>
                  <a:pt x="4517080" y="266700"/>
                </a:lnTo>
                <a:lnTo>
                  <a:pt x="4373923" y="228600"/>
                </a:lnTo>
                <a:lnTo>
                  <a:pt x="4324442" y="203200"/>
                </a:lnTo>
                <a:lnTo>
                  <a:pt x="4064619" y="139700"/>
                </a:lnTo>
                <a:lnTo>
                  <a:pt x="3899436" y="101600"/>
                </a:lnTo>
                <a:close/>
              </a:path>
              <a:path w="5450205" h="2476500">
                <a:moveTo>
                  <a:pt x="3116123" y="2197100"/>
                </a:moveTo>
                <a:lnTo>
                  <a:pt x="2359398" y="2197100"/>
                </a:lnTo>
                <a:lnTo>
                  <a:pt x="2410768" y="2209800"/>
                </a:lnTo>
                <a:lnTo>
                  <a:pt x="3052031" y="2209800"/>
                </a:lnTo>
                <a:lnTo>
                  <a:pt x="3116123" y="2197100"/>
                </a:lnTo>
                <a:close/>
              </a:path>
              <a:path w="5450205" h="2476500">
                <a:moveTo>
                  <a:pt x="3305466" y="2184400"/>
                </a:moveTo>
                <a:lnTo>
                  <a:pt x="2157052" y="2184400"/>
                </a:lnTo>
                <a:lnTo>
                  <a:pt x="2207155" y="2197100"/>
                </a:lnTo>
                <a:lnTo>
                  <a:pt x="3242858" y="2197100"/>
                </a:lnTo>
                <a:lnTo>
                  <a:pt x="3305466" y="2184400"/>
                </a:lnTo>
                <a:close/>
              </a:path>
              <a:path w="5450205" h="2476500">
                <a:moveTo>
                  <a:pt x="3429073" y="2171700"/>
                </a:moveTo>
                <a:lnTo>
                  <a:pt x="2008769" y="2171700"/>
                </a:lnTo>
                <a:lnTo>
                  <a:pt x="2057852" y="2184400"/>
                </a:lnTo>
                <a:lnTo>
                  <a:pt x="3367544" y="2184400"/>
                </a:lnTo>
                <a:lnTo>
                  <a:pt x="3429073" y="2171700"/>
                </a:lnTo>
                <a:close/>
              </a:path>
              <a:path w="5450205" h="2476500">
                <a:moveTo>
                  <a:pt x="3550417" y="2159000"/>
                </a:moveTo>
                <a:lnTo>
                  <a:pt x="1911670" y="2159000"/>
                </a:lnTo>
                <a:lnTo>
                  <a:pt x="1960040" y="2171700"/>
                </a:lnTo>
                <a:lnTo>
                  <a:pt x="3490037" y="2171700"/>
                </a:lnTo>
                <a:lnTo>
                  <a:pt x="3550417" y="2159000"/>
                </a:lnTo>
                <a:close/>
              </a:path>
              <a:path w="5450205" h="2476500">
                <a:moveTo>
                  <a:pt x="3669353" y="2146300"/>
                </a:moveTo>
                <a:lnTo>
                  <a:pt x="1816038" y="2146300"/>
                </a:lnTo>
                <a:lnTo>
                  <a:pt x="1863668" y="2159000"/>
                </a:lnTo>
                <a:lnTo>
                  <a:pt x="3610195" y="2159000"/>
                </a:lnTo>
                <a:lnTo>
                  <a:pt x="3669353" y="2146300"/>
                </a:lnTo>
                <a:close/>
              </a:path>
              <a:path w="5450205" h="2476500">
                <a:moveTo>
                  <a:pt x="3669353" y="63500"/>
                </a:moveTo>
                <a:lnTo>
                  <a:pt x="1780741" y="63500"/>
                </a:lnTo>
                <a:lnTo>
                  <a:pt x="1607161" y="101600"/>
                </a:lnTo>
                <a:lnTo>
                  <a:pt x="3842934" y="101600"/>
                </a:lnTo>
                <a:lnTo>
                  <a:pt x="3669353" y="63500"/>
                </a:lnTo>
                <a:close/>
              </a:path>
              <a:path w="5450205" h="2476500">
                <a:moveTo>
                  <a:pt x="3490037" y="38100"/>
                </a:moveTo>
                <a:lnTo>
                  <a:pt x="1960058" y="38100"/>
                </a:lnTo>
                <a:lnTo>
                  <a:pt x="1839900" y="63500"/>
                </a:lnTo>
                <a:lnTo>
                  <a:pt x="3610195" y="63500"/>
                </a:lnTo>
                <a:lnTo>
                  <a:pt x="3490037" y="38100"/>
                </a:lnTo>
                <a:close/>
              </a:path>
              <a:path w="5450205" h="2476500">
                <a:moveTo>
                  <a:pt x="3367544" y="25400"/>
                </a:moveTo>
                <a:lnTo>
                  <a:pt x="2082551" y="25400"/>
                </a:lnTo>
                <a:lnTo>
                  <a:pt x="2021022" y="38100"/>
                </a:lnTo>
                <a:lnTo>
                  <a:pt x="3429073" y="38100"/>
                </a:lnTo>
                <a:lnTo>
                  <a:pt x="3367544" y="25400"/>
                </a:lnTo>
                <a:close/>
              </a:path>
              <a:path w="5450205" h="2476500">
                <a:moveTo>
                  <a:pt x="3242858" y="12700"/>
                </a:moveTo>
                <a:lnTo>
                  <a:pt x="2207237" y="12700"/>
                </a:lnTo>
                <a:lnTo>
                  <a:pt x="2144629" y="25400"/>
                </a:lnTo>
                <a:lnTo>
                  <a:pt x="3305466" y="25400"/>
                </a:lnTo>
                <a:lnTo>
                  <a:pt x="3242858" y="12700"/>
                </a:lnTo>
                <a:close/>
              </a:path>
              <a:path w="5450205" h="2476500">
                <a:moveTo>
                  <a:pt x="3052031" y="0"/>
                </a:moveTo>
                <a:lnTo>
                  <a:pt x="2398063" y="0"/>
                </a:lnTo>
                <a:lnTo>
                  <a:pt x="2333972" y="12700"/>
                </a:lnTo>
                <a:lnTo>
                  <a:pt x="3116123" y="12700"/>
                </a:lnTo>
                <a:lnTo>
                  <a:pt x="3052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782660" y="2238540"/>
            <a:ext cx="429768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latin typeface="Yu Gothic"/>
                <a:cs typeface="Yu Gothic"/>
              </a:rPr>
              <a:t>昔のエ</a:t>
            </a:r>
            <a:r>
              <a:rPr dirty="0" sz="4950" spc="-994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ィター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09045" y="850908"/>
            <a:ext cx="16685852" cy="10000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0613" y="5130733"/>
            <a:ext cx="10587990" cy="1047115"/>
          </a:xfrm>
          <a:custGeom>
            <a:avLst/>
            <a:gdLst/>
            <a:ahLst/>
            <a:cxnLst/>
            <a:rect l="l" t="t" r="r" b="b"/>
            <a:pathLst>
              <a:path w="10587990" h="1047114">
                <a:moveTo>
                  <a:pt x="0" y="1047088"/>
                </a:moveTo>
                <a:lnTo>
                  <a:pt x="10587887" y="1047088"/>
                </a:lnTo>
                <a:lnTo>
                  <a:pt x="10587887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95999" y="1899169"/>
            <a:ext cx="10247630" cy="429895"/>
          </a:xfrm>
          <a:custGeom>
            <a:avLst/>
            <a:gdLst/>
            <a:ahLst/>
            <a:cxnLst/>
            <a:rect l="l" t="t" r="r" b="b"/>
            <a:pathLst>
              <a:path w="10247630" h="429894">
                <a:moveTo>
                  <a:pt x="0" y="429866"/>
                </a:moveTo>
                <a:lnTo>
                  <a:pt x="10247034" y="429866"/>
                </a:lnTo>
                <a:lnTo>
                  <a:pt x="10247034" y="0"/>
                </a:lnTo>
                <a:lnTo>
                  <a:pt x="0" y="0"/>
                </a:lnTo>
                <a:lnTo>
                  <a:pt x="0" y="429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08751" y="851365"/>
            <a:ext cx="16685853" cy="10000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0320" y="5131191"/>
            <a:ext cx="10587990" cy="1047115"/>
          </a:xfrm>
          <a:custGeom>
            <a:avLst/>
            <a:gdLst/>
            <a:ahLst/>
            <a:cxnLst/>
            <a:rect l="l" t="t" r="r" b="b"/>
            <a:pathLst>
              <a:path w="10587990" h="1047114">
                <a:moveTo>
                  <a:pt x="0" y="1047088"/>
                </a:moveTo>
                <a:lnTo>
                  <a:pt x="10587887" y="1047088"/>
                </a:lnTo>
                <a:lnTo>
                  <a:pt x="10587887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95704" y="1899627"/>
            <a:ext cx="10247630" cy="429895"/>
          </a:xfrm>
          <a:custGeom>
            <a:avLst/>
            <a:gdLst/>
            <a:ahLst/>
            <a:cxnLst/>
            <a:rect l="l" t="t" r="r" b="b"/>
            <a:pathLst>
              <a:path w="10247630" h="429894">
                <a:moveTo>
                  <a:pt x="0" y="429866"/>
                </a:moveTo>
                <a:lnTo>
                  <a:pt x="10247034" y="429866"/>
                </a:lnTo>
                <a:lnTo>
                  <a:pt x="10247034" y="0"/>
                </a:lnTo>
                <a:lnTo>
                  <a:pt x="0" y="0"/>
                </a:lnTo>
                <a:lnTo>
                  <a:pt x="0" y="429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59408" y="1919882"/>
            <a:ext cx="10247630" cy="429895"/>
          </a:xfrm>
          <a:custGeom>
            <a:avLst/>
            <a:gdLst/>
            <a:ahLst/>
            <a:cxnLst/>
            <a:rect l="l" t="t" r="r" b="b"/>
            <a:pathLst>
              <a:path w="10247630" h="429894">
                <a:moveTo>
                  <a:pt x="0" y="429866"/>
                </a:moveTo>
                <a:lnTo>
                  <a:pt x="10247034" y="429866"/>
                </a:lnTo>
                <a:lnTo>
                  <a:pt x="10247034" y="0"/>
                </a:lnTo>
                <a:lnTo>
                  <a:pt x="0" y="0"/>
                </a:lnTo>
                <a:lnTo>
                  <a:pt x="0" y="429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1800" y="4215336"/>
            <a:ext cx="15893415" cy="3273425"/>
          </a:xfrm>
          <a:custGeom>
            <a:avLst/>
            <a:gdLst/>
            <a:ahLst/>
            <a:cxnLst/>
            <a:rect l="l" t="t" r="r" b="b"/>
            <a:pathLst>
              <a:path w="15893415" h="3273425">
                <a:moveTo>
                  <a:pt x="15727173" y="0"/>
                </a:moveTo>
                <a:lnTo>
                  <a:pt x="0" y="1375948"/>
                </a:lnTo>
                <a:lnTo>
                  <a:pt x="165965" y="3272947"/>
                </a:lnTo>
                <a:lnTo>
                  <a:pt x="15893137" y="1896997"/>
                </a:lnTo>
                <a:lnTo>
                  <a:pt x="15727173" y="0"/>
                </a:lnTo>
                <a:close/>
              </a:path>
            </a:pathLst>
          </a:custGeom>
          <a:solidFill>
            <a:srgbClr val="FF557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 rot="21360000">
            <a:off x="1122903" y="4967498"/>
            <a:ext cx="15759665" cy="160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605"/>
              </a:lnSpc>
            </a:pPr>
            <a:r>
              <a:rPr dirty="0" baseline="-6613" sz="18900" spc="-97" b="1">
                <a:latin typeface="Yu Gothic"/>
                <a:cs typeface="Yu Gothic"/>
              </a:rPr>
              <a:t>ク</a:t>
            </a:r>
            <a:r>
              <a:rPr dirty="0" baseline="-5511" sz="18900" spc="-97" b="1">
                <a:latin typeface="Yu Gothic"/>
                <a:cs typeface="Yu Gothic"/>
              </a:rPr>
              <a:t>ラ</a:t>
            </a:r>
            <a:r>
              <a:rPr dirty="0" baseline="-4629" sz="18900" spc="-1417" b="1">
                <a:latin typeface="Yu Gothic"/>
                <a:cs typeface="Yu Gothic"/>
              </a:rPr>
              <a:t>シ</a:t>
            </a:r>
            <a:r>
              <a:rPr dirty="0" baseline="-3747" sz="18900" spc="-472" b="1">
                <a:latin typeface="Yu Gothic"/>
                <a:cs typeface="Yu Gothic"/>
              </a:rPr>
              <a:t>ッ</a:t>
            </a:r>
            <a:r>
              <a:rPr dirty="0" baseline="-2645" sz="18900" spc="-855" b="1">
                <a:latin typeface="Yu Gothic"/>
                <a:cs typeface="Yu Gothic"/>
              </a:rPr>
              <a:t>ク</a:t>
            </a:r>
            <a:r>
              <a:rPr dirty="0" baseline="-1763" sz="18900" b="1">
                <a:latin typeface="Yu Gothic"/>
                <a:cs typeface="Yu Gothic"/>
              </a:rPr>
              <a:t>エ</a:t>
            </a:r>
            <a:r>
              <a:rPr dirty="0" baseline="-1763" sz="18900" spc="-4259" b="1">
                <a:latin typeface="Yu Gothic"/>
                <a:cs typeface="Yu Gothic"/>
              </a:rPr>
              <a:t>デ</a:t>
            </a:r>
            <a:r>
              <a:rPr dirty="0" sz="12600" b="1">
                <a:latin typeface="Yu Gothic"/>
                <a:cs typeface="Yu Gothic"/>
              </a:rPr>
              <a:t>ィター</a:t>
            </a:r>
            <a:endParaRPr sz="12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84636" y="4290833"/>
            <a:ext cx="17137380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-560" b="1">
                <a:latin typeface="Yu Gothic"/>
                <a:cs typeface="Yu Gothic"/>
              </a:rPr>
              <a:t>WordPress</a:t>
            </a:r>
            <a:r>
              <a:rPr dirty="0" sz="13850" spc="-55" b="1">
                <a:latin typeface="Yu Gothic"/>
                <a:cs typeface="Yu Gothic"/>
              </a:rPr>
              <a:t> </a:t>
            </a:r>
            <a:r>
              <a:rPr dirty="0" sz="8250" spc="-310" b="1">
                <a:latin typeface="Yu Gothic"/>
                <a:cs typeface="Yu Gothic"/>
              </a:rPr>
              <a:t>ver.</a:t>
            </a:r>
            <a:r>
              <a:rPr dirty="0" sz="13850" spc="-310" b="1">
                <a:latin typeface="Yu Gothic"/>
                <a:cs typeface="Yu Gothic"/>
              </a:rPr>
              <a:t>5</a:t>
            </a:r>
            <a:r>
              <a:rPr dirty="0" sz="13850" spc="105" b="1">
                <a:latin typeface="Yu Gothic"/>
                <a:cs typeface="Yu Gothic"/>
              </a:rPr>
              <a:t>系から</a:t>
            </a:r>
            <a:endParaRPr sz="13850">
              <a:latin typeface="Yu Gothic"/>
              <a:cs typeface="Yu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68505" y="9815577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168495" y="9753505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1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36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36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1" y="688516"/>
                </a:lnTo>
                <a:lnTo>
                  <a:pt x="714585" y="661526"/>
                </a:lnTo>
                <a:lnTo>
                  <a:pt x="809409" y="86570"/>
                </a:lnTo>
                <a:lnTo>
                  <a:pt x="803736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358447" y="9936577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7"/>
                </a:lnTo>
                <a:lnTo>
                  <a:pt x="235385" y="391919"/>
                </a:lnTo>
                <a:lnTo>
                  <a:pt x="289938" y="65249"/>
                </a:lnTo>
                <a:lnTo>
                  <a:pt x="333799" y="65249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4"/>
                </a:lnTo>
                <a:lnTo>
                  <a:pt x="98866" y="224581"/>
                </a:lnTo>
                <a:lnTo>
                  <a:pt x="130938" y="229469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1"/>
                </a:lnTo>
                <a:lnTo>
                  <a:pt x="337876" y="40831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1"/>
                </a:moveTo>
                <a:lnTo>
                  <a:pt x="129556" y="40831"/>
                </a:lnTo>
                <a:lnTo>
                  <a:pt x="161628" y="45719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1"/>
                </a:lnTo>
                <a:close/>
              </a:path>
              <a:path w="339725" h="392429">
                <a:moveTo>
                  <a:pt x="333799" y="65249"/>
                </a:moveTo>
                <a:lnTo>
                  <a:pt x="289938" y="65249"/>
                </a:lnTo>
                <a:lnTo>
                  <a:pt x="332712" y="71761"/>
                </a:lnTo>
                <a:lnTo>
                  <a:pt x="333799" y="6524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9017343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027063" y="9017344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4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4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027063" y="8782887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719407" y="7817277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636409" y="1157754"/>
            <a:ext cx="5450205" cy="2476500"/>
          </a:xfrm>
          <a:custGeom>
            <a:avLst/>
            <a:gdLst/>
            <a:ahLst/>
            <a:cxnLst/>
            <a:rect l="l" t="t" r="r" b="b"/>
            <a:pathLst>
              <a:path w="5450205" h="2476500">
                <a:moveTo>
                  <a:pt x="3899436" y="101600"/>
                </a:moveTo>
                <a:lnTo>
                  <a:pt x="1550659" y="101600"/>
                </a:lnTo>
                <a:lnTo>
                  <a:pt x="1385475" y="139700"/>
                </a:lnTo>
                <a:lnTo>
                  <a:pt x="1125653" y="203200"/>
                </a:lnTo>
                <a:lnTo>
                  <a:pt x="1076172" y="228600"/>
                </a:lnTo>
                <a:lnTo>
                  <a:pt x="933015" y="266700"/>
                </a:lnTo>
                <a:lnTo>
                  <a:pt x="887118" y="292100"/>
                </a:lnTo>
                <a:lnTo>
                  <a:pt x="798164" y="317500"/>
                </a:lnTo>
                <a:lnTo>
                  <a:pt x="755142" y="342900"/>
                </a:lnTo>
                <a:lnTo>
                  <a:pt x="713115" y="355600"/>
                </a:lnTo>
                <a:lnTo>
                  <a:pt x="672100" y="381000"/>
                </a:lnTo>
                <a:lnTo>
                  <a:pt x="632115" y="393700"/>
                </a:lnTo>
                <a:lnTo>
                  <a:pt x="593178" y="419100"/>
                </a:lnTo>
                <a:lnTo>
                  <a:pt x="555306" y="431800"/>
                </a:lnTo>
                <a:lnTo>
                  <a:pt x="518518" y="457200"/>
                </a:lnTo>
                <a:lnTo>
                  <a:pt x="482831" y="482600"/>
                </a:lnTo>
                <a:lnTo>
                  <a:pt x="448263" y="495300"/>
                </a:lnTo>
                <a:lnTo>
                  <a:pt x="414833" y="520700"/>
                </a:lnTo>
                <a:lnTo>
                  <a:pt x="382557" y="533400"/>
                </a:lnTo>
                <a:lnTo>
                  <a:pt x="351454" y="558800"/>
                </a:lnTo>
                <a:lnTo>
                  <a:pt x="321541" y="584200"/>
                </a:lnTo>
                <a:lnTo>
                  <a:pt x="292837" y="609600"/>
                </a:lnTo>
                <a:lnTo>
                  <a:pt x="265359" y="622300"/>
                </a:lnTo>
                <a:lnTo>
                  <a:pt x="214153" y="673100"/>
                </a:lnTo>
                <a:lnTo>
                  <a:pt x="168067" y="723900"/>
                </a:lnTo>
                <a:lnTo>
                  <a:pt x="127242" y="774700"/>
                </a:lnTo>
                <a:lnTo>
                  <a:pt x="91822" y="825500"/>
                </a:lnTo>
                <a:lnTo>
                  <a:pt x="61949" y="876300"/>
                </a:lnTo>
                <a:lnTo>
                  <a:pt x="37767" y="927100"/>
                </a:lnTo>
                <a:lnTo>
                  <a:pt x="19417" y="977900"/>
                </a:lnTo>
                <a:lnTo>
                  <a:pt x="7043" y="1028700"/>
                </a:lnTo>
                <a:lnTo>
                  <a:pt x="788" y="1079500"/>
                </a:lnTo>
                <a:lnTo>
                  <a:pt x="0" y="1104900"/>
                </a:lnTo>
                <a:lnTo>
                  <a:pt x="1236" y="1143000"/>
                </a:lnTo>
                <a:lnTo>
                  <a:pt x="4922" y="1168400"/>
                </a:lnTo>
                <a:lnTo>
                  <a:pt x="11023" y="1206500"/>
                </a:lnTo>
                <a:lnTo>
                  <a:pt x="19504" y="1244600"/>
                </a:lnTo>
                <a:lnTo>
                  <a:pt x="30328" y="1270000"/>
                </a:lnTo>
                <a:lnTo>
                  <a:pt x="43462" y="1308100"/>
                </a:lnTo>
                <a:lnTo>
                  <a:pt x="58870" y="1333500"/>
                </a:lnTo>
                <a:lnTo>
                  <a:pt x="76517" y="1371600"/>
                </a:lnTo>
                <a:lnTo>
                  <a:pt x="96368" y="1397000"/>
                </a:lnTo>
                <a:lnTo>
                  <a:pt x="118387" y="1435100"/>
                </a:lnTo>
                <a:lnTo>
                  <a:pt x="142540" y="1460500"/>
                </a:lnTo>
                <a:lnTo>
                  <a:pt x="168792" y="1485900"/>
                </a:lnTo>
                <a:lnTo>
                  <a:pt x="197107" y="1524000"/>
                </a:lnTo>
                <a:lnTo>
                  <a:pt x="227449" y="1549400"/>
                </a:lnTo>
                <a:lnTo>
                  <a:pt x="259785" y="1574800"/>
                </a:lnTo>
                <a:lnTo>
                  <a:pt x="294079" y="1612900"/>
                </a:lnTo>
                <a:lnTo>
                  <a:pt x="330296" y="1638300"/>
                </a:lnTo>
                <a:lnTo>
                  <a:pt x="368400" y="1663700"/>
                </a:lnTo>
                <a:lnTo>
                  <a:pt x="408357" y="1689100"/>
                </a:lnTo>
                <a:lnTo>
                  <a:pt x="450131" y="1714500"/>
                </a:lnTo>
                <a:lnTo>
                  <a:pt x="493687" y="1739900"/>
                </a:lnTo>
                <a:lnTo>
                  <a:pt x="538991" y="1765300"/>
                </a:lnTo>
                <a:lnTo>
                  <a:pt x="586006" y="1790700"/>
                </a:lnTo>
                <a:lnTo>
                  <a:pt x="634698" y="1816100"/>
                </a:lnTo>
                <a:lnTo>
                  <a:pt x="685032" y="1841500"/>
                </a:lnTo>
                <a:lnTo>
                  <a:pt x="736973" y="1866900"/>
                </a:lnTo>
                <a:lnTo>
                  <a:pt x="790485" y="1892300"/>
                </a:lnTo>
                <a:lnTo>
                  <a:pt x="845534" y="1905000"/>
                </a:lnTo>
                <a:lnTo>
                  <a:pt x="902083" y="1930400"/>
                </a:lnTo>
                <a:lnTo>
                  <a:pt x="960099" y="1955800"/>
                </a:lnTo>
                <a:lnTo>
                  <a:pt x="1019546" y="1968500"/>
                </a:lnTo>
                <a:lnTo>
                  <a:pt x="1080388" y="1993900"/>
                </a:lnTo>
                <a:lnTo>
                  <a:pt x="1142591" y="2006600"/>
                </a:lnTo>
                <a:lnTo>
                  <a:pt x="1206120" y="2032000"/>
                </a:lnTo>
                <a:lnTo>
                  <a:pt x="871052" y="2476500"/>
                </a:lnTo>
                <a:lnTo>
                  <a:pt x="1816049" y="2146300"/>
                </a:lnTo>
                <a:lnTo>
                  <a:pt x="3669353" y="2146300"/>
                </a:lnTo>
                <a:lnTo>
                  <a:pt x="3785741" y="2120900"/>
                </a:lnTo>
                <a:lnTo>
                  <a:pt x="3842934" y="2120900"/>
                </a:lnTo>
                <a:lnTo>
                  <a:pt x="4170960" y="2044700"/>
                </a:lnTo>
                <a:lnTo>
                  <a:pt x="4373923" y="1993900"/>
                </a:lnTo>
                <a:lnTo>
                  <a:pt x="4422535" y="1968500"/>
                </a:lnTo>
                <a:lnTo>
                  <a:pt x="4517080" y="1943100"/>
                </a:lnTo>
                <a:lnTo>
                  <a:pt x="4562977" y="1917700"/>
                </a:lnTo>
                <a:lnTo>
                  <a:pt x="4651931" y="1892300"/>
                </a:lnTo>
                <a:lnTo>
                  <a:pt x="4694953" y="1866900"/>
                </a:lnTo>
                <a:lnTo>
                  <a:pt x="4736980" y="1854200"/>
                </a:lnTo>
                <a:lnTo>
                  <a:pt x="4777995" y="1828800"/>
                </a:lnTo>
                <a:lnTo>
                  <a:pt x="4817980" y="1816100"/>
                </a:lnTo>
                <a:lnTo>
                  <a:pt x="4856917" y="1790700"/>
                </a:lnTo>
                <a:lnTo>
                  <a:pt x="4894789" y="1778000"/>
                </a:lnTo>
                <a:lnTo>
                  <a:pt x="4931577" y="1752600"/>
                </a:lnTo>
                <a:lnTo>
                  <a:pt x="4967264" y="1739900"/>
                </a:lnTo>
                <a:lnTo>
                  <a:pt x="5001831" y="1714500"/>
                </a:lnTo>
                <a:lnTo>
                  <a:pt x="5035262" y="1689100"/>
                </a:lnTo>
                <a:lnTo>
                  <a:pt x="5067538" y="1676400"/>
                </a:lnTo>
                <a:lnTo>
                  <a:pt x="5098641" y="1651000"/>
                </a:lnTo>
                <a:lnTo>
                  <a:pt x="5128554" y="1625600"/>
                </a:lnTo>
                <a:lnTo>
                  <a:pt x="5157258" y="1600200"/>
                </a:lnTo>
                <a:lnTo>
                  <a:pt x="5184736" y="1587500"/>
                </a:lnTo>
                <a:lnTo>
                  <a:pt x="5235942" y="1536700"/>
                </a:lnTo>
                <a:lnTo>
                  <a:pt x="5282028" y="1485900"/>
                </a:lnTo>
                <a:lnTo>
                  <a:pt x="5322853" y="1435100"/>
                </a:lnTo>
                <a:lnTo>
                  <a:pt x="5341247" y="1422400"/>
                </a:lnTo>
                <a:lnTo>
                  <a:pt x="5373912" y="1371600"/>
                </a:lnTo>
                <a:lnTo>
                  <a:pt x="5400957" y="1320800"/>
                </a:lnTo>
                <a:lnTo>
                  <a:pt x="5422241" y="1270000"/>
                </a:lnTo>
                <a:lnTo>
                  <a:pt x="5437620" y="1206500"/>
                </a:lnTo>
                <a:lnTo>
                  <a:pt x="5443051" y="1181100"/>
                </a:lnTo>
                <a:lnTo>
                  <a:pt x="5446953" y="1155700"/>
                </a:lnTo>
                <a:lnTo>
                  <a:pt x="5449307" y="1130300"/>
                </a:lnTo>
                <a:lnTo>
                  <a:pt x="5450095" y="1104900"/>
                </a:lnTo>
                <a:lnTo>
                  <a:pt x="5449307" y="1079500"/>
                </a:lnTo>
                <a:lnTo>
                  <a:pt x="5443051" y="1028700"/>
                </a:lnTo>
                <a:lnTo>
                  <a:pt x="5430678" y="977900"/>
                </a:lnTo>
                <a:lnTo>
                  <a:pt x="5412328" y="927100"/>
                </a:lnTo>
                <a:lnTo>
                  <a:pt x="5388146" y="876300"/>
                </a:lnTo>
                <a:lnTo>
                  <a:pt x="5358273" y="825500"/>
                </a:lnTo>
                <a:lnTo>
                  <a:pt x="5322853" y="774700"/>
                </a:lnTo>
                <a:lnTo>
                  <a:pt x="5282028" y="723900"/>
                </a:lnTo>
                <a:lnTo>
                  <a:pt x="5235942" y="673100"/>
                </a:lnTo>
                <a:lnTo>
                  <a:pt x="5184736" y="622300"/>
                </a:lnTo>
                <a:lnTo>
                  <a:pt x="5157258" y="609600"/>
                </a:lnTo>
                <a:lnTo>
                  <a:pt x="5128554" y="584200"/>
                </a:lnTo>
                <a:lnTo>
                  <a:pt x="5098641" y="558800"/>
                </a:lnTo>
                <a:lnTo>
                  <a:pt x="5067538" y="533400"/>
                </a:lnTo>
                <a:lnTo>
                  <a:pt x="5035262" y="520700"/>
                </a:lnTo>
                <a:lnTo>
                  <a:pt x="5001831" y="495300"/>
                </a:lnTo>
                <a:lnTo>
                  <a:pt x="4967264" y="482600"/>
                </a:lnTo>
                <a:lnTo>
                  <a:pt x="4931577" y="457200"/>
                </a:lnTo>
                <a:lnTo>
                  <a:pt x="4894789" y="431800"/>
                </a:lnTo>
                <a:lnTo>
                  <a:pt x="4856917" y="419100"/>
                </a:lnTo>
                <a:lnTo>
                  <a:pt x="4817980" y="393700"/>
                </a:lnTo>
                <a:lnTo>
                  <a:pt x="4777995" y="381000"/>
                </a:lnTo>
                <a:lnTo>
                  <a:pt x="4736980" y="355600"/>
                </a:lnTo>
                <a:lnTo>
                  <a:pt x="4694953" y="342900"/>
                </a:lnTo>
                <a:lnTo>
                  <a:pt x="4651931" y="317500"/>
                </a:lnTo>
                <a:lnTo>
                  <a:pt x="4562977" y="292100"/>
                </a:lnTo>
                <a:lnTo>
                  <a:pt x="4517080" y="266700"/>
                </a:lnTo>
                <a:lnTo>
                  <a:pt x="4373923" y="228600"/>
                </a:lnTo>
                <a:lnTo>
                  <a:pt x="4324442" y="203200"/>
                </a:lnTo>
                <a:lnTo>
                  <a:pt x="4064619" y="139700"/>
                </a:lnTo>
                <a:lnTo>
                  <a:pt x="3899436" y="101600"/>
                </a:lnTo>
                <a:close/>
              </a:path>
              <a:path w="5450205" h="2476500">
                <a:moveTo>
                  <a:pt x="3116123" y="2197100"/>
                </a:moveTo>
                <a:lnTo>
                  <a:pt x="2359399" y="2197100"/>
                </a:lnTo>
                <a:lnTo>
                  <a:pt x="2410768" y="2209800"/>
                </a:lnTo>
                <a:lnTo>
                  <a:pt x="3052031" y="2209800"/>
                </a:lnTo>
                <a:lnTo>
                  <a:pt x="3116123" y="2197100"/>
                </a:lnTo>
                <a:close/>
              </a:path>
              <a:path w="5450205" h="2476500">
                <a:moveTo>
                  <a:pt x="3305466" y="2184400"/>
                </a:moveTo>
                <a:lnTo>
                  <a:pt x="2157055" y="2184400"/>
                </a:lnTo>
                <a:lnTo>
                  <a:pt x="2207157" y="2197100"/>
                </a:lnTo>
                <a:lnTo>
                  <a:pt x="3242858" y="2197100"/>
                </a:lnTo>
                <a:lnTo>
                  <a:pt x="3305466" y="2184400"/>
                </a:lnTo>
                <a:close/>
              </a:path>
              <a:path w="5450205" h="2476500">
                <a:moveTo>
                  <a:pt x="3429073" y="2171700"/>
                </a:moveTo>
                <a:lnTo>
                  <a:pt x="2008774" y="2171700"/>
                </a:lnTo>
                <a:lnTo>
                  <a:pt x="2057856" y="2184400"/>
                </a:lnTo>
                <a:lnTo>
                  <a:pt x="3367544" y="2184400"/>
                </a:lnTo>
                <a:lnTo>
                  <a:pt x="3429073" y="2171700"/>
                </a:lnTo>
                <a:close/>
              </a:path>
              <a:path w="5450205" h="2476500">
                <a:moveTo>
                  <a:pt x="3550417" y="2159000"/>
                </a:moveTo>
                <a:lnTo>
                  <a:pt x="1911678" y="2159000"/>
                </a:lnTo>
                <a:lnTo>
                  <a:pt x="1960046" y="2171700"/>
                </a:lnTo>
                <a:lnTo>
                  <a:pt x="3490037" y="2171700"/>
                </a:lnTo>
                <a:lnTo>
                  <a:pt x="3550417" y="2159000"/>
                </a:lnTo>
                <a:close/>
              </a:path>
              <a:path w="5450205" h="2476500">
                <a:moveTo>
                  <a:pt x="3669353" y="2146300"/>
                </a:moveTo>
                <a:lnTo>
                  <a:pt x="1816049" y="2146300"/>
                </a:lnTo>
                <a:lnTo>
                  <a:pt x="1863676" y="2159000"/>
                </a:lnTo>
                <a:lnTo>
                  <a:pt x="3610195" y="2159000"/>
                </a:lnTo>
                <a:lnTo>
                  <a:pt x="3669353" y="2146300"/>
                </a:lnTo>
                <a:close/>
              </a:path>
              <a:path w="5450205" h="2476500">
                <a:moveTo>
                  <a:pt x="3669353" y="63500"/>
                </a:moveTo>
                <a:lnTo>
                  <a:pt x="1780741" y="63500"/>
                </a:lnTo>
                <a:lnTo>
                  <a:pt x="1607161" y="101600"/>
                </a:lnTo>
                <a:lnTo>
                  <a:pt x="3842934" y="101600"/>
                </a:lnTo>
                <a:lnTo>
                  <a:pt x="3669353" y="63500"/>
                </a:lnTo>
                <a:close/>
              </a:path>
              <a:path w="5450205" h="2476500">
                <a:moveTo>
                  <a:pt x="3490037" y="38100"/>
                </a:moveTo>
                <a:lnTo>
                  <a:pt x="1960058" y="38100"/>
                </a:lnTo>
                <a:lnTo>
                  <a:pt x="1839900" y="63500"/>
                </a:lnTo>
                <a:lnTo>
                  <a:pt x="3610195" y="63500"/>
                </a:lnTo>
                <a:lnTo>
                  <a:pt x="3490037" y="38100"/>
                </a:lnTo>
                <a:close/>
              </a:path>
              <a:path w="5450205" h="2476500">
                <a:moveTo>
                  <a:pt x="3367544" y="25400"/>
                </a:moveTo>
                <a:lnTo>
                  <a:pt x="2082551" y="25400"/>
                </a:lnTo>
                <a:lnTo>
                  <a:pt x="2021022" y="38100"/>
                </a:lnTo>
                <a:lnTo>
                  <a:pt x="3429073" y="38100"/>
                </a:lnTo>
                <a:lnTo>
                  <a:pt x="3367544" y="25400"/>
                </a:lnTo>
                <a:close/>
              </a:path>
              <a:path w="5450205" h="2476500">
                <a:moveTo>
                  <a:pt x="3242858" y="12700"/>
                </a:moveTo>
                <a:lnTo>
                  <a:pt x="2207237" y="12700"/>
                </a:lnTo>
                <a:lnTo>
                  <a:pt x="2144629" y="25400"/>
                </a:lnTo>
                <a:lnTo>
                  <a:pt x="3305466" y="25400"/>
                </a:lnTo>
                <a:lnTo>
                  <a:pt x="3242858" y="12700"/>
                </a:lnTo>
                <a:close/>
              </a:path>
              <a:path w="5450205" h="2476500">
                <a:moveTo>
                  <a:pt x="3052031" y="0"/>
                </a:moveTo>
                <a:lnTo>
                  <a:pt x="2398063" y="0"/>
                </a:lnTo>
                <a:lnTo>
                  <a:pt x="2333972" y="12700"/>
                </a:lnTo>
                <a:lnTo>
                  <a:pt x="3116123" y="12700"/>
                </a:lnTo>
                <a:lnTo>
                  <a:pt x="3052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2824605" y="1903472"/>
            <a:ext cx="307975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85" b="1">
                <a:latin typeface="Yu Gothic"/>
                <a:cs typeface="Yu Gothic"/>
              </a:rPr>
              <a:t>2018.12～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9594" y="888880"/>
            <a:ext cx="16744914" cy="9530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9594" y="888880"/>
            <a:ext cx="16744914" cy="9530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3138" y="3672589"/>
            <a:ext cx="14107794" cy="3392170"/>
          </a:xfrm>
          <a:custGeom>
            <a:avLst/>
            <a:gdLst/>
            <a:ahLst/>
            <a:cxnLst/>
            <a:rect l="l" t="t" r="r" b="b"/>
            <a:pathLst>
              <a:path w="14107794" h="3392170">
                <a:moveTo>
                  <a:pt x="13917085" y="0"/>
                </a:moveTo>
                <a:lnTo>
                  <a:pt x="0" y="1217587"/>
                </a:lnTo>
                <a:lnTo>
                  <a:pt x="190206" y="3391656"/>
                </a:lnTo>
                <a:lnTo>
                  <a:pt x="14107289" y="2174069"/>
                </a:lnTo>
                <a:lnTo>
                  <a:pt x="13917085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1360000">
            <a:off x="1901194" y="4668017"/>
            <a:ext cx="11033800" cy="1257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95"/>
              </a:lnSpc>
            </a:pPr>
            <a:r>
              <a:rPr dirty="0" baseline="-5611" sz="14850" spc="-1575" b="1">
                <a:latin typeface="Yu Gothic"/>
                <a:cs typeface="Yu Gothic"/>
              </a:rPr>
              <a:t>ブ</a:t>
            </a:r>
            <a:r>
              <a:rPr dirty="0" baseline="-4769" sz="14850" spc="-15" b="1">
                <a:latin typeface="Yu Gothic"/>
                <a:cs typeface="Yu Gothic"/>
              </a:rPr>
              <a:t>ロ</a:t>
            </a:r>
            <a:r>
              <a:rPr dirty="0" baseline="-4769" sz="14850" spc="-390" b="1">
                <a:latin typeface="Yu Gothic"/>
                <a:cs typeface="Yu Gothic"/>
              </a:rPr>
              <a:t>ッ</a:t>
            </a:r>
            <a:r>
              <a:rPr dirty="0" baseline="-2805" sz="14850" spc="-682" b="1">
                <a:latin typeface="Yu Gothic"/>
                <a:cs typeface="Yu Gothic"/>
              </a:rPr>
              <a:t>ク</a:t>
            </a:r>
            <a:r>
              <a:rPr dirty="0" baseline="-1683" sz="14850" spc="-15" b="1">
                <a:latin typeface="Yu Gothic"/>
                <a:cs typeface="Yu Gothic"/>
              </a:rPr>
              <a:t>エ</a:t>
            </a:r>
            <a:r>
              <a:rPr dirty="0" baseline="-1683" sz="14850" spc="-3359" b="1">
                <a:latin typeface="Yu Gothic"/>
                <a:cs typeface="Yu Gothic"/>
              </a:rPr>
              <a:t>デ</a:t>
            </a:r>
            <a:r>
              <a:rPr dirty="0" sz="9900" spc="-10" b="1">
                <a:latin typeface="Yu Gothic"/>
                <a:cs typeface="Yu Gothic"/>
              </a:rPr>
              <a:t>ィター</a:t>
            </a:r>
            <a:endParaRPr sz="9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2286" y="0"/>
            <a:ext cx="2472055" cy="9093835"/>
          </a:xfrm>
          <a:custGeom>
            <a:avLst/>
            <a:gdLst/>
            <a:ahLst/>
            <a:cxnLst/>
            <a:rect l="l" t="t" r="r" b="b"/>
            <a:pathLst>
              <a:path w="2472055" h="9093835">
                <a:moveTo>
                  <a:pt x="0" y="9093374"/>
                </a:moveTo>
                <a:lnTo>
                  <a:pt x="2471812" y="9093374"/>
                </a:lnTo>
                <a:lnTo>
                  <a:pt x="2471812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2472055" cy="9093835"/>
          </a:xfrm>
          <a:custGeom>
            <a:avLst/>
            <a:gdLst/>
            <a:ahLst/>
            <a:cxnLst/>
            <a:rect l="l" t="t" r="r" b="b"/>
            <a:pathLst>
              <a:path w="2472055" h="9093835">
                <a:moveTo>
                  <a:pt x="0" y="9093374"/>
                </a:moveTo>
                <a:lnTo>
                  <a:pt x="2471816" y="9093374"/>
                </a:lnTo>
                <a:lnTo>
                  <a:pt x="2471816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632286" y="9093374"/>
            <a:ext cx="2472055" cy="2215515"/>
          </a:xfrm>
          <a:custGeom>
            <a:avLst/>
            <a:gdLst/>
            <a:ahLst/>
            <a:cxnLst/>
            <a:rect l="l" t="t" r="r" b="b"/>
            <a:pathLst>
              <a:path w="2472055" h="2215515">
                <a:moveTo>
                  <a:pt x="0" y="2215181"/>
                </a:moveTo>
                <a:lnTo>
                  <a:pt x="2471812" y="2215181"/>
                </a:lnTo>
                <a:lnTo>
                  <a:pt x="247181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947462" y="638472"/>
            <a:ext cx="8209280" cy="1678305"/>
          </a:xfrm>
          <a:prstGeom prst="rect">
            <a:avLst/>
          </a:prstGeom>
        </p:spPr>
        <p:txBody>
          <a:bodyPr wrap="square" lIns="0" tIns="1822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35"/>
              </a:spcBef>
            </a:pPr>
            <a:r>
              <a:rPr dirty="0" sz="9200" spc="30" b="1">
                <a:solidFill>
                  <a:srgbClr val="EFEFEF"/>
                </a:solidFill>
                <a:latin typeface="Yu Gothic"/>
                <a:cs typeface="Yu Gothic"/>
              </a:rPr>
              <a:t>似た感じのもの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093374"/>
            <a:ext cx="2472055" cy="2215515"/>
          </a:xfrm>
          <a:custGeom>
            <a:avLst/>
            <a:gdLst/>
            <a:ahLst/>
            <a:cxnLst/>
            <a:rect l="l" t="t" r="r" b="b"/>
            <a:pathLst>
              <a:path w="2472055" h="2215515">
                <a:moveTo>
                  <a:pt x="0" y="2215181"/>
                </a:moveTo>
                <a:lnTo>
                  <a:pt x="2471816" y="2215181"/>
                </a:lnTo>
                <a:lnTo>
                  <a:pt x="2471816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71816" y="0"/>
            <a:ext cx="15160625" cy="11308715"/>
          </a:xfrm>
          <a:custGeom>
            <a:avLst/>
            <a:gdLst/>
            <a:ahLst/>
            <a:cxnLst/>
            <a:rect l="l" t="t" r="r" b="b"/>
            <a:pathLst>
              <a:path w="15160625" h="11308715">
                <a:moveTo>
                  <a:pt x="0" y="11308556"/>
                </a:moveTo>
                <a:lnTo>
                  <a:pt x="15160470" y="11308556"/>
                </a:lnTo>
                <a:lnTo>
                  <a:pt x="15160470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478603" y="3563082"/>
            <a:ext cx="4282638" cy="4130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835319" y="3275158"/>
            <a:ext cx="3764915" cy="6788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250" spc="415">
                <a:solidFill>
                  <a:srgbClr val="434343"/>
                </a:solidFill>
                <a:latin typeface="PMingLiU"/>
                <a:cs typeface="PMingLiU"/>
              </a:rPr>
              <a:t>Dropbox</a:t>
            </a:r>
            <a:r>
              <a:rPr dirty="0" sz="4250" spc="95">
                <a:solidFill>
                  <a:srgbClr val="434343"/>
                </a:solidFill>
                <a:latin typeface="PMingLiU"/>
                <a:cs typeface="PMingLiU"/>
              </a:rPr>
              <a:t> </a:t>
            </a:r>
            <a:r>
              <a:rPr dirty="0" sz="4250" spc="390">
                <a:solidFill>
                  <a:srgbClr val="434343"/>
                </a:solidFill>
                <a:latin typeface="PMingLiU"/>
                <a:cs typeface="PMingLiU"/>
              </a:rPr>
              <a:t>Paper</a:t>
            </a:r>
            <a:endParaRPr sz="4250">
              <a:latin typeface="PMingLiU"/>
              <a:cs typeface="PMingLiU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01048" y="2870816"/>
            <a:ext cx="902335" cy="6898005"/>
          </a:xfrm>
          <a:custGeom>
            <a:avLst/>
            <a:gdLst/>
            <a:ahLst/>
            <a:cxnLst/>
            <a:rect l="l" t="t" r="r" b="b"/>
            <a:pathLst>
              <a:path w="902334" h="6898005">
                <a:moveTo>
                  <a:pt x="0" y="6897626"/>
                </a:moveTo>
                <a:lnTo>
                  <a:pt x="902001" y="0"/>
                </a:lnTo>
              </a:path>
            </a:pathLst>
          </a:custGeom>
          <a:ln w="10470">
            <a:solidFill>
              <a:srgbClr val="5358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94670" y="4462814"/>
            <a:ext cx="4130828" cy="412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93436" y="667907"/>
            <a:ext cx="10509885" cy="10814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900" spc="25" b="1">
                <a:latin typeface="Yu Gothic"/>
                <a:cs typeface="Yu Gothic"/>
              </a:rPr>
              <a:t>操作性が似ているサ</a:t>
            </a:r>
            <a:r>
              <a:rPr dirty="0" sz="6900" spc="-254" b="1">
                <a:latin typeface="Yu Gothic"/>
                <a:cs typeface="Yu Gothic"/>
              </a:rPr>
              <a:t>ービ</a:t>
            </a:r>
            <a:r>
              <a:rPr dirty="0" sz="6900" spc="25" b="1">
                <a:latin typeface="Yu Gothic"/>
                <a:cs typeface="Yu Gothic"/>
              </a:rPr>
              <a:t>ス</a:t>
            </a:r>
            <a:endParaRPr sz="6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782843" y="7243623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>
                <a:latin typeface="PMingLiU"/>
                <a:cs typeface="PMingLiU"/>
              </a:rPr>
              <a:t>とは？</a:t>
            </a:r>
            <a:endParaRPr sz="8250">
              <a:latin typeface="PMingLiU"/>
              <a:cs typeface="PMingLiU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95627" y="5832980"/>
            <a:ext cx="14760575" cy="1047115"/>
          </a:xfrm>
          <a:custGeom>
            <a:avLst/>
            <a:gdLst/>
            <a:ahLst/>
            <a:cxnLst/>
            <a:rect l="l" t="t" r="r" b="b"/>
            <a:pathLst>
              <a:path w="14760575" h="1047115">
                <a:moveTo>
                  <a:pt x="0" y="1047088"/>
                </a:moveTo>
                <a:lnTo>
                  <a:pt x="14760409" y="1047088"/>
                </a:lnTo>
                <a:lnTo>
                  <a:pt x="14760409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4DB686">
              <a:alpha val="23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547400" y="2657375"/>
            <a:ext cx="13626465" cy="4287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1430">
              <a:lnSpc>
                <a:spcPts val="9875"/>
              </a:lnSpc>
              <a:spcBef>
                <a:spcPts val="95"/>
              </a:spcBef>
            </a:pPr>
            <a:r>
              <a:rPr dirty="0" sz="8250" spc="-835">
                <a:latin typeface="PMingLiU"/>
                <a:cs typeface="PMingLiU"/>
              </a:rPr>
              <a:t>グ</a:t>
            </a:r>
            <a:r>
              <a:rPr dirty="0" sz="8250" spc="-10">
                <a:latin typeface="PMingLiU"/>
                <a:cs typeface="PMingLiU"/>
              </a:rPr>
              <a:t>ーテンベルク</a:t>
            </a:r>
            <a:endParaRPr sz="8250">
              <a:latin typeface="PMingLiU"/>
              <a:cs typeface="PMingLiU"/>
            </a:endParaRPr>
          </a:p>
          <a:p>
            <a:pPr algn="ctr">
              <a:lnSpc>
                <a:spcPts val="23675"/>
              </a:lnSpc>
            </a:pPr>
            <a:r>
              <a:rPr dirty="0" sz="19750" spc="20" b="1">
                <a:latin typeface="Lucida Sans"/>
                <a:cs typeface="Lucida Sans"/>
              </a:rPr>
              <a:t>Gu</a:t>
            </a:r>
            <a:r>
              <a:rPr dirty="0" sz="19750" spc="30" b="1">
                <a:latin typeface="Lucida Sans"/>
                <a:cs typeface="Lucida Sans"/>
              </a:rPr>
              <a:t>t</a:t>
            </a:r>
            <a:r>
              <a:rPr dirty="0" sz="19750" spc="10" b="1">
                <a:latin typeface="Lucida Sans"/>
                <a:cs typeface="Lucida Sans"/>
              </a:rPr>
              <a:t>enberg</a:t>
            </a:r>
            <a:endParaRPr sz="197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905684" y="8291438"/>
            <a:ext cx="1303020" cy="1224915"/>
          </a:xfrm>
          <a:custGeom>
            <a:avLst/>
            <a:gdLst/>
            <a:ahLst/>
            <a:cxnLst/>
            <a:rect l="l" t="t" r="r" b="b"/>
            <a:pathLst>
              <a:path w="1303019" h="1224915">
                <a:moveTo>
                  <a:pt x="173952" y="0"/>
                </a:moveTo>
                <a:lnTo>
                  <a:pt x="0" y="1054782"/>
                </a:lnTo>
                <a:lnTo>
                  <a:pt x="1129012" y="1224503"/>
                </a:lnTo>
                <a:lnTo>
                  <a:pt x="1302965" y="169699"/>
                </a:lnTo>
                <a:lnTo>
                  <a:pt x="173952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079636" y="8174507"/>
            <a:ext cx="1351280" cy="287020"/>
          </a:xfrm>
          <a:custGeom>
            <a:avLst/>
            <a:gdLst/>
            <a:ahLst/>
            <a:cxnLst/>
            <a:rect l="l" t="t" r="r" b="b"/>
            <a:pathLst>
              <a:path w="1351280" h="287020">
                <a:moveTo>
                  <a:pt x="381904" y="0"/>
                </a:moveTo>
                <a:lnTo>
                  <a:pt x="0" y="116925"/>
                </a:lnTo>
                <a:lnTo>
                  <a:pt x="1129012" y="286645"/>
                </a:lnTo>
                <a:lnTo>
                  <a:pt x="1350859" y="163087"/>
                </a:lnTo>
                <a:lnTo>
                  <a:pt x="381904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034697" y="8337587"/>
            <a:ext cx="396240" cy="1178560"/>
          </a:xfrm>
          <a:custGeom>
            <a:avLst/>
            <a:gdLst/>
            <a:ahLst/>
            <a:cxnLst/>
            <a:rect l="l" t="t" r="r" b="b"/>
            <a:pathLst>
              <a:path w="396240" h="1178559">
                <a:moveTo>
                  <a:pt x="395799" y="0"/>
                </a:moveTo>
                <a:lnTo>
                  <a:pt x="173952" y="123558"/>
                </a:lnTo>
                <a:lnTo>
                  <a:pt x="0" y="1178362"/>
                </a:lnTo>
                <a:lnTo>
                  <a:pt x="217155" y="1083142"/>
                </a:lnTo>
                <a:lnTo>
                  <a:pt x="395799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261430" y="8517014"/>
            <a:ext cx="641985" cy="741045"/>
          </a:xfrm>
          <a:custGeom>
            <a:avLst/>
            <a:gdLst/>
            <a:ahLst/>
            <a:cxnLst/>
            <a:rect l="l" t="t" r="r" b="b"/>
            <a:pathLst>
              <a:path w="641984" h="741045">
                <a:moveTo>
                  <a:pt x="635018" y="100767"/>
                </a:moveTo>
                <a:lnTo>
                  <a:pt x="387152" y="100767"/>
                </a:lnTo>
                <a:lnTo>
                  <a:pt x="467715" y="113026"/>
                </a:lnTo>
                <a:lnTo>
                  <a:pt x="364943" y="728426"/>
                </a:lnTo>
                <a:lnTo>
                  <a:pt x="445506" y="740686"/>
                </a:lnTo>
                <a:lnTo>
                  <a:pt x="548299" y="125285"/>
                </a:lnTo>
                <a:lnTo>
                  <a:pt x="630923" y="125285"/>
                </a:lnTo>
                <a:lnTo>
                  <a:pt x="635018" y="100767"/>
                </a:lnTo>
                <a:close/>
              </a:path>
              <a:path w="641984" h="741045">
                <a:moveTo>
                  <a:pt x="214045" y="0"/>
                </a:moveTo>
                <a:lnTo>
                  <a:pt x="170577" y="6166"/>
                </a:lnTo>
                <a:lnTo>
                  <a:pt x="129681" y="20120"/>
                </a:lnTo>
                <a:lnTo>
                  <a:pt x="92450" y="41103"/>
                </a:lnTo>
                <a:lnTo>
                  <a:pt x="59982" y="68358"/>
                </a:lnTo>
                <a:lnTo>
                  <a:pt x="33370" y="101128"/>
                </a:lnTo>
                <a:lnTo>
                  <a:pt x="13709" y="138655"/>
                </a:lnTo>
                <a:lnTo>
                  <a:pt x="2096" y="180180"/>
                </a:lnTo>
                <a:lnTo>
                  <a:pt x="0" y="229135"/>
                </a:lnTo>
                <a:lnTo>
                  <a:pt x="9444" y="276052"/>
                </a:lnTo>
                <a:lnTo>
                  <a:pt x="29246" y="319371"/>
                </a:lnTo>
                <a:lnTo>
                  <a:pt x="58219" y="357532"/>
                </a:lnTo>
                <a:lnTo>
                  <a:pt x="95181" y="388976"/>
                </a:lnTo>
                <a:lnTo>
                  <a:pt x="138946" y="412142"/>
                </a:lnTo>
                <a:lnTo>
                  <a:pt x="188331" y="425471"/>
                </a:lnTo>
                <a:lnTo>
                  <a:pt x="248769" y="434666"/>
                </a:lnTo>
                <a:lnTo>
                  <a:pt x="203807" y="703887"/>
                </a:lnTo>
                <a:lnTo>
                  <a:pt x="284349" y="716167"/>
                </a:lnTo>
                <a:lnTo>
                  <a:pt x="344226" y="357730"/>
                </a:lnTo>
                <a:lnTo>
                  <a:pt x="261596" y="357730"/>
                </a:lnTo>
                <a:lnTo>
                  <a:pt x="201179" y="348535"/>
                </a:lnTo>
                <a:lnTo>
                  <a:pt x="158291" y="334844"/>
                </a:lnTo>
                <a:lnTo>
                  <a:pt x="122879" y="309607"/>
                </a:lnTo>
                <a:lnTo>
                  <a:pt x="97058" y="275606"/>
                </a:lnTo>
                <a:lnTo>
                  <a:pt x="82945" y="235623"/>
                </a:lnTo>
                <a:lnTo>
                  <a:pt x="82659" y="192439"/>
                </a:lnTo>
                <a:lnTo>
                  <a:pt x="97006" y="151494"/>
                </a:lnTo>
                <a:lnTo>
                  <a:pt x="123442" y="117689"/>
                </a:lnTo>
                <a:lnTo>
                  <a:pt x="159053" y="93042"/>
                </a:lnTo>
                <a:lnTo>
                  <a:pt x="200923" y="79571"/>
                </a:lnTo>
                <a:lnTo>
                  <a:pt x="638604" y="79292"/>
                </a:lnTo>
                <a:lnTo>
                  <a:pt x="641720" y="60631"/>
                </a:lnTo>
                <a:lnTo>
                  <a:pt x="258988" y="2378"/>
                </a:lnTo>
                <a:lnTo>
                  <a:pt x="214045" y="0"/>
                </a:lnTo>
                <a:close/>
              </a:path>
              <a:path w="641984" h="741045">
                <a:moveTo>
                  <a:pt x="638604" y="79292"/>
                </a:moveTo>
                <a:lnTo>
                  <a:pt x="246141" y="79292"/>
                </a:lnTo>
                <a:lnTo>
                  <a:pt x="306579" y="88487"/>
                </a:lnTo>
                <a:lnTo>
                  <a:pt x="261596" y="357730"/>
                </a:lnTo>
                <a:lnTo>
                  <a:pt x="344226" y="357730"/>
                </a:lnTo>
                <a:lnTo>
                  <a:pt x="387152" y="100767"/>
                </a:lnTo>
                <a:lnTo>
                  <a:pt x="635018" y="100767"/>
                </a:lnTo>
                <a:lnTo>
                  <a:pt x="638604" y="79292"/>
                </a:lnTo>
                <a:close/>
              </a:path>
              <a:path w="641984" h="741045">
                <a:moveTo>
                  <a:pt x="630923" y="125285"/>
                </a:moveTo>
                <a:lnTo>
                  <a:pt x="548299" y="125285"/>
                </a:lnTo>
                <a:lnTo>
                  <a:pt x="628872" y="137566"/>
                </a:lnTo>
                <a:lnTo>
                  <a:pt x="630923" y="125285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434379" y="8578367"/>
            <a:ext cx="2759075" cy="1978660"/>
          </a:xfrm>
          <a:custGeom>
            <a:avLst/>
            <a:gdLst/>
            <a:ahLst/>
            <a:cxnLst/>
            <a:rect l="l" t="t" r="r" b="b"/>
            <a:pathLst>
              <a:path w="2759075" h="1978659">
                <a:moveTo>
                  <a:pt x="199792" y="1292162"/>
                </a:moveTo>
                <a:lnTo>
                  <a:pt x="131482" y="1303318"/>
                </a:lnTo>
                <a:lnTo>
                  <a:pt x="74930" y="1329753"/>
                </a:lnTo>
                <a:lnTo>
                  <a:pt x="32545" y="1371663"/>
                </a:lnTo>
                <a:lnTo>
                  <a:pt x="6735" y="1429244"/>
                </a:lnTo>
                <a:lnTo>
                  <a:pt x="59" y="1496117"/>
                </a:lnTo>
                <a:lnTo>
                  <a:pt x="0" y="1503573"/>
                </a:lnTo>
                <a:lnTo>
                  <a:pt x="4364" y="1545428"/>
                </a:lnTo>
                <a:lnTo>
                  <a:pt x="19587" y="1594773"/>
                </a:lnTo>
                <a:lnTo>
                  <a:pt x="48607" y="1644180"/>
                </a:lnTo>
                <a:lnTo>
                  <a:pt x="90326" y="1692898"/>
                </a:lnTo>
                <a:lnTo>
                  <a:pt x="143645" y="1740180"/>
                </a:lnTo>
                <a:lnTo>
                  <a:pt x="174311" y="1763047"/>
                </a:lnTo>
                <a:lnTo>
                  <a:pt x="207464" y="1785275"/>
                </a:lnTo>
                <a:lnTo>
                  <a:pt x="242969" y="1806769"/>
                </a:lnTo>
                <a:lnTo>
                  <a:pt x="280686" y="1827436"/>
                </a:lnTo>
                <a:lnTo>
                  <a:pt x="320479" y="1847181"/>
                </a:lnTo>
                <a:lnTo>
                  <a:pt x="362210" y="1865913"/>
                </a:lnTo>
                <a:lnTo>
                  <a:pt x="405742" y="1883536"/>
                </a:lnTo>
                <a:lnTo>
                  <a:pt x="450937" y="1899957"/>
                </a:lnTo>
                <a:lnTo>
                  <a:pt x="497658" y="1915083"/>
                </a:lnTo>
                <a:lnTo>
                  <a:pt x="545768" y="1928820"/>
                </a:lnTo>
                <a:lnTo>
                  <a:pt x="595130" y="1941074"/>
                </a:lnTo>
                <a:lnTo>
                  <a:pt x="645605" y="1951752"/>
                </a:lnTo>
                <a:lnTo>
                  <a:pt x="697057" y="1960760"/>
                </a:lnTo>
                <a:lnTo>
                  <a:pt x="749348" y="1968004"/>
                </a:lnTo>
                <a:lnTo>
                  <a:pt x="802340" y="1973392"/>
                </a:lnTo>
                <a:lnTo>
                  <a:pt x="855897" y="1976829"/>
                </a:lnTo>
                <a:lnTo>
                  <a:pt x="909881" y="1978221"/>
                </a:lnTo>
                <a:lnTo>
                  <a:pt x="964155" y="1977476"/>
                </a:lnTo>
                <a:lnTo>
                  <a:pt x="1018581" y="1974499"/>
                </a:lnTo>
                <a:lnTo>
                  <a:pt x="1073021" y="1969197"/>
                </a:lnTo>
                <a:lnTo>
                  <a:pt x="1127339" y="1961476"/>
                </a:lnTo>
                <a:lnTo>
                  <a:pt x="1181397" y="1951243"/>
                </a:lnTo>
                <a:lnTo>
                  <a:pt x="1235057" y="1938404"/>
                </a:lnTo>
                <a:lnTo>
                  <a:pt x="1288183" y="1922865"/>
                </a:lnTo>
                <a:lnTo>
                  <a:pt x="1340636" y="1904533"/>
                </a:lnTo>
                <a:lnTo>
                  <a:pt x="1392280" y="1883314"/>
                </a:lnTo>
                <a:lnTo>
                  <a:pt x="1432696" y="1864563"/>
                </a:lnTo>
                <a:lnTo>
                  <a:pt x="1473021" y="1844243"/>
                </a:lnTo>
                <a:lnTo>
                  <a:pt x="1513227" y="1822403"/>
                </a:lnTo>
                <a:lnTo>
                  <a:pt x="1553286" y="1799093"/>
                </a:lnTo>
                <a:lnTo>
                  <a:pt x="1593172" y="1774363"/>
                </a:lnTo>
                <a:lnTo>
                  <a:pt x="1632855" y="1748263"/>
                </a:lnTo>
                <a:lnTo>
                  <a:pt x="1672310" y="1720843"/>
                </a:lnTo>
                <a:lnTo>
                  <a:pt x="1711506" y="1692152"/>
                </a:lnTo>
                <a:lnTo>
                  <a:pt x="1750418" y="1662240"/>
                </a:lnTo>
                <a:lnTo>
                  <a:pt x="1789017" y="1631158"/>
                </a:lnTo>
                <a:lnTo>
                  <a:pt x="1827276" y="1598955"/>
                </a:lnTo>
                <a:lnTo>
                  <a:pt x="1836521" y="1590836"/>
                </a:lnTo>
                <a:lnTo>
                  <a:pt x="1017919" y="1590836"/>
                </a:lnTo>
                <a:lnTo>
                  <a:pt x="981155" y="1589772"/>
                </a:lnTo>
                <a:lnTo>
                  <a:pt x="908459" y="1581456"/>
                </a:lnTo>
                <a:lnTo>
                  <a:pt x="837086" y="1564573"/>
                </a:lnTo>
                <a:lnTo>
                  <a:pt x="767292" y="1538740"/>
                </a:lnTo>
                <a:lnTo>
                  <a:pt x="699333" y="1503573"/>
                </a:lnTo>
                <a:lnTo>
                  <a:pt x="666122" y="1482370"/>
                </a:lnTo>
                <a:lnTo>
                  <a:pt x="588155" y="1425768"/>
                </a:lnTo>
                <a:lnTo>
                  <a:pt x="542474" y="1396397"/>
                </a:lnTo>
                <a:lnTo>
                  <a:pt x="496723" y="1370600"/>
                </a:lnTo>
                <a:lnTo>
                  <a:pt x="451203" y="1348401"/>
                </a:lnTo>
                <a:lnTo>
                  <a:pt x="406215" y="1329827"/>
                </a:lnTo>
                <a:lnTo>
                  <a:pt x="362061" y="1314900"/>
                </a:lnTo>
                <a:lnTo>
                  <a:pt x="319040" y="1303645"/>
                </a:lnTo>
                <a:lnTo>
                  <a:pt x="277455" y="1296088"/>
                </a:lnTo>
                <a:lnTo>
                  <a:pt x="237605" y="1292252"/>
                </a:lnTo>
                <a:lnTo>
                  <a:pt x="199792" y="1292162"/>
                </a:lnTo>
                <a:close/>
              </a:path>
              <a:path w="2759075" h="1978659">
                <a:moveTo>
                  <a:pt x="2758459" y="0"/>
                </a:moveTo>
                <a:lnTo>
                  <a:pt x="2442384" y="256542"/>
                </a:lnTo>
                <a:lnTo>
                  <a:pt x="2428032" y="297815"/>
                </a:lnTo>
                <a:lnTo>
                  <a:pt x="2412471" y="339244"/>
                </a:lnTo>
                <a:lnTo>
                  <a:pt x="2395733" y="380783"/>
                </a:lnTo>
                <a:lnTo>
                  <a:pt x="2377851" y="422383"/>
                </a:lnTo>
                <a:lnTo>
                  <a:pt x="2358856" y="463998"/>
                </a:lnTo>
                <a:lnTo>
                  <a:pt x="2338780" y="505578"/>
                </a:lnTo>
                <a:lnTo>
                  <a:pt x="2317656" y="547076"/>
                </a:lnTo>
                <a:lnTo>
                  <a:pt x="2295516" y="588444"/>
                </a:lnTo>
                <a:lnTo>
                  <a:pt x="2272392" y="629634"/>
                </a:lnTo>
                <a:lnTo>
                  <a:pt x="2248315" y="670598"/>
                </a:lnTo>
                <a:lnTo>
                  <a:pt x="2223318" y="711289"/>
                </a:lnTo>
                <a:lnTo>
                  <a:pt x="2197433" y="751657"/>
                </a:lnTo>
                <a:lnTo>
                  <a:pt x="2170692" y="791657"/>
                </a:lnTo>
                <a:lnTo>
                  <a:pt x="2143127" y="831239"/>
                </a:lnTo>
                <a:lnTo>
                  <a:pt x="2114770" y="870356"/>
                </a:lnTo>
                <a:lnTo>
                  <a:pt x="2085654" y="908959"/>
                </a:lnTo>
                <a:lnTo>
                  <a:pt x="2055809" y="947002"/>
                </a:lnTo>
                <a:lnTo>
                  <a:pt x="2025269" y="984435"/>
                </a:lnTo>
                <a:lnTo>
                  <a:pt x="1994066" y="1021212"/>
                </a:lnTo>
                <a:lnTo>
                  <a:pt x="1962231" y="1057283"/>
                </a:lnTo>
                <a:lnTo>
                  <a:pt x="1929796" y="1092602"/>
                </a:lnTo>
                <a:lnTo>
                  <a:pt x="1896794" y="1127121"/>
                </a:lnTo>
                <a:lnTo>
                  <a:pt x="1863257" y="1160791"/>
                </a:lnTo>
                <a:lnTo>
                  <a:pt x="1829217" y="1193564"/>
                </a:lnTo>
                <a:lnTo>
                  <a:pt x="1794705" y="1225393"/>
                </a:lnTo>
                <a:lnTo>
                  <a:pt x="1759754" y="1256230"/>
                </a:lnTo>
                <a:lnTo>
                  <a:pt x="1724397" y="1286027"/>
                </a:lnTo>
                <a:lnTo>
                  <a:pt x="1688664" y="1314736"/>
                </a:lnTo>
                <a:lnTo>
                  <a:pt x="1652588" y="1342309"/>
                </a:lnTo>
                <a:lnTo>
                  <a:pt x="1616202" y="1368698"/>
                </a:lnTo>
                <a:lnTo>
                  <a:pt x="1579537" y="1393855"/>
                </a:lnTo>
                <a:lnTo>
                  <a:pt x="1542625" y="1417733"/>
                </a:lnTo>
                <a:lnTo>
                  <a:pt x="1505499" y="1440283"/>
                </a:lnTo>
                <a:lnTo>
                  <a:pt x="1468190" y="1461458"/>
                </a:lnTo>
                <a:lnTo>
                  <a:pt x="1430731" y="1481209"/>
                </a:lnTo>
                <a:lnTo>
                  <a:pt x="1393153" y="1499489"/>
                </a:lnTo>
                <a:lnTo>
                  <a:pt x="1355489" y="1516250"/>
                </a:lnTo>
                <a:lnTo>
                  <a:pt x="1317770" y="1531445"/>
                </a:lnTo>
                <a:lnTo>
                  <a:pt x="1280030" y="1545024"/>
                </a:lnTo>
                <a:lnTo>
                  <a:pt x="1242299" y="1556940"/>
                </a:lnTo>
                <a:lnTo>
                  <a:pt x="1204610" y="1567146"/>
                </a:lnTo>
                <a:lnTo>
                  <a:pt x="1166996" y="1575593"/>
                </a:lnTo>
                <a:lnTo>
                  <a:pt x="1092117" y="1587019"/>
                </a:lnTo>
                <a:lnTo>
                  <a:pt x="1017919" y="1590836"/>
                </a:lnTo>
                <a:lnTo>
                  <a:pt x="1836521" y="1590836"/>
                </a:lnTo>
                <a:lnTo>
                  <a:pt x="1865167" y="1565680"/>
                </a:lnTo>
                <a:lnTo>
                  <a:pt x="1902662" y="1531385"/>
                </a:lnTo>
                <a:lnTo>
                  <a:pt x="1939733" y="1496117"/>
                </a:lnTo>
                <a:lnTo>
                  <a:pt x="1976353" y="1459929"/>
                </a:lnTo>
                <a:lnTo>
                  <a:pt x="2012494" y="1422868"/>
                </a:lnTo>
                <a:lnTo>
                  <a:pt x="2048129" y="1384986"/>
                </a:lnTo>
                <a:lnTo>
                  <a:pt x="2083229" y="1346332"/>
                </a:lnTo>
                <a:lnTo>
                  <a:pt x="2117767" y="1306955"/>
                </a:lnTo>
                <a:lnTo>
                  <a:pt x="2151715" y="1266906"/>
                </a:lnTo>
                <a:lnTo>
                  <a:pt x="2185046" y="1226234"/>
                </a:lnTo>
                <a:lnTo>
                  <a:pt x="2217732" y="1184990"/>
                </a:lnTo>
                <a:lnTo>
                  <a:pt x="2249744" y="1143223"/>
                </a:lnTo>
                <a:lnTo>
                  <a:pt x="2281056" y="1100983"/>
                </a:lnTo>
                <a:lnTo>
                  <a:pt x="2311640" y="1058320"/>
                </a:lnTo>
                <a:lnTo>
                  <a:pt x="2341467" y="1015283"/>
                </a:lnTo>
                <a:lnTo>
                  <a:pt x="2370511" y="971923"/>
                </a:lnTo>
                <a:lnTo>
                  <a:pt x="2398743" y="928289"/>
                </a:lnTo>
                <a:lnTo>
                  <a:pt x="2426136" y="884432"/>
                </a:lnTo>
                <a:lnTo>
                  <a:pt x="2452663" y="840401"/>
                </a:lnTo>
                <a:lnTo>
                  <a:pt x="2478294" y="796245"/>
                </a:lnTo>
                <a:lnTo>
                  <a:pt x="2503003" y="752015"/>
                </a:lnTo>
                <a:lnTo>
                  <a:pt x="2526762" y="707761"/>
                </a:lnTo>
                <a:lnTo>
                  <a:pt x="2549544" y="663532"/>
                </a:lnTo>
                <a:lnTo>
                  <a:pt x="2571320" y="619379"/>
                </a:lnTo>
                <a:lnTo>
                  <a:pt x="2592062" y="575350"/>
                </a:lnTo>
                <a:lnTo>
                  <a:pt x="2611744" y="531497"/>
                </a:lnTo>
                <a:lnTo>
                  <a:pt x="2630338" y="487868"/>
                </a:lnTo>
                <a:lnTo>
                  <a:pt x="2647815" y="444514"/>
                </a:lnTo>
                <a:lnTo>
                  <a:pt x="2664147" y="401484"/>
                </a:lnTo>
                <a:lnTo>
                  <a:pt x="2679309" y="358829"/>
                </a:lnTo>
                <a:lnTo>
                  <a:pt x="2693270" y="316598"/>
                </a:lnTo>
                <a:lnTo>
                  <a:pt x="2706005" y="274841"/>
                </a:lnTo>
                <a:lnTo>
                  <a:pt x="2717485" y="233607"/>
                </a:lnTo>
                <a:lnTo>
                  <a:pt x="2727682" y="192948"/>
                </a:lnTo>
                <a:lnTo>
                  <a:pt x="2736569" y="152912"/>
                </a:lnTo>
                <a:lnTo>
                  <a:pt x="2744117" y="113549"/>
                </a:lnTo>
                <a:lnTo>
                  <a:pt x="2750300" y="74909"/>
                </a:lnTo>
                <a:lnTo>
                  <a:pt x="2755090" y="37043"/>
                </a:lnTo>
                <a:lnTo>
                  <a:pt x="2758459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871524" y="6787674"/>
            <a:ext cx="3366135" cy="3258185"/>
          </a:xfrm>
          <a:custGeom>
            <a:avLst/>
            <a:gdLst/>
            <a:ahLst/>
            <a:cxnLst/>
            <a:rect l="l" t="t" r="r" b="b"/>
            <a:pathLst>
              <a:path w="3366134" h="3258184">
                <a:moveTo>
                  <a:pt x="3205776" y="0"/>
                </a:moveTo>
                <a:lnTo>
                  <a:pt x="0" y="163548"/>
                </a:lnTo>
                <a:lnTo>
                  <a:pt x="181366" y="3257930"/>
                </a:lnTo>
                <a:lnTo>
                  <a:pt x="3365845" y="3137058"/>
                </a:lnTo>
                <a:lnTo>
                  <a:pt x="3205776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871513" y="6345984"/>
            <a:ext cx="3907154" cy="605790"/>
          </a:xfrm>
          <a:custGeom>
            <a:avLst/>
            <a:gdLst/>
            <a:ahLst/>
            <a:cxnLst/>
            <a:rect l="l" t="t" r="r" b="b"/>
            <a:pathLst>
              <a:path w="3907155" h="605790">
                <a:moveTo>
                  <a:pt x="3906645" y="0"/>
                </a:moveTo>
                <a:lnTo>
                  <a:pt x="1201701" y="100130"/>
                </a:lnTo>
                <a:lnTo>
                  <a:pt x="0" y="605240"/>
                </a:lnTo>
                <a:lnTo>
                  <a:pt x="3205808" y="441670"/>
                </a:lnTo>
                <a:lnTo>
                  <a:pt x="3906645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077322" y="6345993"/>
            <a:ext cx="889635" cy="3578860"/>
          </a:xfrm>
          <a:custGeom>
            <a:avLst/>
            <a:gdLst/>
            <a:ahLst/>
            <a:cxnLst/>
            <a:rect l="l" t="t" r="r" b="b"/>
            <a:pathLst>
              <a:path w="889634" h="3578859">
                <a:moveTo>
                  <a:pt x="700837" y="0"/>
                </a:moveTo>
                <a:lnTo>
                  <a:pt x="0" y="441670"/>
                </a:lnTo>
                <a:lnTo>
                  <a:pt x="160037" y="3578728"/>
                </a:lnTo>
                <a:lnTo>
                  <a:pt x="889533" y="2751961"/>
                </a:lnTo>
                <a:lnTo>
                  <a:pt x="700837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871513" y="4526918"/>
            <a:ext cx="5407760" cy="489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438303" y="9870116"/>
            <a:ext cx="549910" cy="150495"/>
          </a:xfrm>
          <a:custGeom>
            <a:avLst/>
            <a:gdLst/>
            <a:ahLst/>
            <a:cxnLst/>
            <a:rect l="l" t="t" r="r" b="b"/>
            <a:pathLst>
              <a:path w="549909" h="150495">
                <a:moveTo>
                  <a:pt x="213933" y="0"/>
                </a:moveTo>
                <a:lnTo>
                  <a:pt x="173489" y="2271"/>
                </a:lnTo>
                <a:lnTo>
                  <a:pt x="102303" y="20777"/>
                </a:lnTo>
                <a:lnTo>
                  <a:pt x="46775" y="58122"/>
                </a:lnTo>
                <a:lnTo>
                  <a:pt x="10178" y="114574"/>
                </a:lnTo>
                <a:lnTo>
                  <a:pt x="0" y="150049"/>
                </a:lnTo>
                <a:lnTo>
                  <a:pt x="549417" y="111298"/>
                </a:lnTo>
                <a:lnTo>
                  <a:pt x="498741" y="82003"/>
                </a:lnTo>
                <a:lnTo>
                  <a:pt x="448299" y="57118"/>
                </a:lnTo>
                <a:lnTo>
                  <a:pt x="398502" y="36676"/>
                </a:lnTo>
                <a:lnTo>
                  <a:pt x="349758" y="20709"/>
                </a:lnTo>
                <a:lnTo>
                  <a:pt x="302476" y="9252"/>
                </a:lnTo>
                <a:lnTo>
                  <a:pt x="257065" y="2338"/>
                </a:lnTo>
                <a:lnTo>
                  <a:pt x="213933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291939" y="5072233"/>
            <a:ext cx="1978660" cy="1931670"/>
          </a:xfrm>
          <a:custGeom>
            <a:avLst/>
            <a:gdLst/>
            <a:ahLst/>
            <a:cxnLst/>
            <a:rect l="l" t="t" r="r" b="b"/>
            <a:pathLst>
              <a:path w="1978659" h="1931670">
                <a:moveTo>
                  <a:pt x="1599857" y="0"/>
                </a:moveTo>
                <a:lnTo>
                  <a:pt x="0" y="391793"/>
                </a:lnTo>
                <a:lnTo>
                  <a:pt x="378313" y="1931069"/>
                </a:lnTo>
                <a:lnTo>
                  <a:pt x="1978170" y="1539255"/>
                </a:lnTo>
                <a:lnTo>
                  <a:pt x="1599857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291929" y="4780558"/>
            <a:ext cx="1823720" cy="683895"/>
          </a:xfrm>
          <a:custGeom>
            <a:avLst/>
            <a:gdLst/>
            <a:ahLst/>
            <a:cxnLst/>
            <a:rect l="l" t="t" r="r" b="b"/>
            <a:pathLst>
              <a:path w="1823719" h="683895">
                <a:moveTo>
                  <a:pt x="1823525" y="0"/>
                </a:moveTo>
                <a:lnTo>
                  <a:pt x="440426" y="312402"/>
                </a:lnTo>
                <a:lnTo>
                  <a:pt x="0" y="683476"/>
                </a:lnTo>
                <a:lnTo>
                  <a:pt x="1599857" y="291662"/>
                </a:lnTo>
                <a:lnTo>
                  <a:pt x="1823525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891786" y="4780566"/>
            <a:ext cx="612775" cy="1831339"/>
          </a:xfrm>
          <a:custGeom>
            <a:avLst/>
            <a:gdLst/>
            <a:ahLst/>
            <a:cxnLst/>
            <a:rect l="l" t="t" r="r" b="b"/>
            <a:pathLst>
              <a:path w="612775" h="1831340">
                <a:moveTo>
                  <a:pt x="223668" y="0"/>
                </a:moveTo>
                <a:lnTo>
                  <a:pt x="0" y="291662"/>
                </a:lnTo>
                <a:lnTo>
                  <a:pt x="378334" y="1830918"/>
                </a:lnTo>
                <a:lnTo>
                  <a:pt x="612159" y="1580630"/>
                </a:lnTo>
                <a:lnTo>
                  <a:pt x="223668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814056" y="5587270"/>
            <a:ext cx="954405" cy="939800"/>
          </a:xfrm>
          <a:custGeom>
            <a:avLst/>
            <a:gdLst/>
            <a:ahLst/>
            <a:cxnLst/>
            <a:rect l="l" t="t" r="r" b="b"/>
            <a:pathLst>
              <a:path w="954405" h="939800">
                <a:moveTo>
                  <a:pt x="464548" y="0"/>
                </a:moveTo>
                <a:lnTo>
                  <a:pt x="416890" y="3888"/>
                </a:lnTo>
                <a:lnTo>
                  <a:pt x="368987" y="12676"/>
                </a:lnTo>
                <a:lnTo>
                  <a:pt x="322207" y="26201"/>
                </a:lnTo>
                <a:lnTo>
                  <a:pt x="277838" y="43999"/>
                </a:lnTo>
                <a:lnTo>
                  <a:pt x="236062" y="65779"/>
                </a:lnTo>
                <a:lnTo>
                  <a:pt x="197063" y="91250"/>
                </a:lnTo>
                <a:lnTo>
                  <a:pt x="161022" y="120122"/>
                </a:lnTo>
                <a:lnTo>
                  <a:pt x="128124" y="152105"/>
                </a:lnTo>
                <a:lnTo>
                  <a:pt x="98551" y="186908"/>
                </a:lnTo>
                <a:lnTo>
                  <a:pt x="72485" y="224241"/>
                </a:lnTo>
                <a:lnTo>
                  <a:pt x="50111" y="263813"/>
                </a:lnTo>
                <a:lnTo>
                  <a:pt x="31610" y="305334"/>
                </a:lnTo>
                <a:lnTo>
                  <a:pt x="17165" y="348514"/>
                </a:lnTo>
                <a:lnTo>
                  <a:pt x="6960" y="393061"/>
                </a:lnTo>
                <a:lnTo>
                  <a:pt x="1177" y="438687"/>
                </a:lnTo>
                <a:lnTo>
                  <a:pt x="0" y="485099"/>
                </a:lnTo>
                <a:lnTo>
                  <a:pt x="3610" y="532008"/>
                </a:lnTo>
                <a:lnTo>
                  <a:pt x="12191" y="579123"/>
                </a:lnTo>
                <a:lnTo>
                  <a:pt x="25597" y="625106"/>
                </a:lnTo>
                <a:lnTo>
                  <a:pt x="43357" y="668685"/>
                </a:lnTo>
                <a:lnTo>
                  <a:pt x="65178" y="709680"/>
                </a:lnTo>
                <a:lnTo>
                  <a:pt x="90768" y="747916"/>
                </a:lnTo>
                <a:lnTo>
                  <a:pt x="119831" y="783212"/>
                </a:lnTo>
                <a:lnTo>
                  <a:pt x="152075" y="815392"/>
                </a:lnTo>
                <a:lnTo>
                  <a:pt x="187206" y="844277"/>
                </a:lnTo>
                <a:lnTo>
                  <a:pt x="224930" y="869688"/>
                </a:lnTo>
                <a:lnTo>
                  <a:pt x="264953" y="891449"/>
                </a:lnTo>
                <a:lnTo>
                  <a:pt x="306983" y="909381"/>
                </a:lnTo>
                <a:lnTo>
                  <a:pt x="350725" y="923305"/>
                </a:lnTo>
                <a:lnTo>
                  <a:pt x="395886" y="933043"/>
                </a:lnTo>
                <a:lnTo>
                  <a:pt x="442172" y="938418"/>
                </a:lnTo>
                <a:lnTo>
                  <a:pt x="489289" y="939252"/>
                </a:lnTo>
                <a:lnTo>
                  <a:pt x="536945" y="935366"/>
                </a:lnTo>
                <a:lnTo>
                  <a:pt x="584844" y="926582"/>
                </a:lnTo>
                <a:lnTo>
                  <a:pt x="631626" y="913056"/>
                </a:lnTo>
                <a:lnTo>
                  <a:pt x="675997" y="895259"/>
                </a:lnTo>
                <a:lnTo>
                  <a:pt x="717775" y="873479"/>
                </a:lnTo>
                <a:lnTo>
                  <a:pt x="756776" y="848008"/>
                </a:lnTo>
                <a:lnTo>
                  <a:pt x="759934" y="845477"/>
                </a:lnTo>
                <a:lnTo>
                  <a:pt x="469355" y="845477"/>
                </a:lnTo>
                <a:lnTo>
                  <a:pt x="423405" y="842061"/>
                </a:lnTo>
                <a:lnTo>
                  <a:pt x="378710" y="833290"/>
                </a:lnTo>
                <a:lnTo>
                  <a:pt x="335706" y="819429"/>
                </a:lnTo>
                <a:lnTo>
                  <a:pt x="294833" y="800745"/>
                </a:lnTo>
                <a:lnTo>
                  <a:pt x="256527" y="777504"/>
                </a:lnTo>
                <a:lnTo>
                  <a:pt x="221227" y="749970"/>
                </a:lnTo>
                <a:lnTo>
                  <a:pt x="189370" y="718411"/>
                </a:lnTo>
                <a:lnTo>
                  <a:pt x="161396" y="683091"/>
                </a:lnTo>
                <a:lnTo>
                  <a:pt x="137741" y="644277"/>
                </a:lnTo>
                <a:lnTo>
                  <a:pt x="118843" y="602234"/>
                </a:lnTo>
                <a:lnTo>
                  <a:pt x="105142" y="557229"/>
                </a:lnTo>
                <a:lnTo>
                  <a:pt x="97261" y="510852"/>
                </a:lnTo>
                <a:lnTo>
                  <a:pt x="95352" y="464806"/>
                </a:lnTo>
                <a:lnTo>
                  <a:pt x="99144" y="419525"/>
                </a:lnTo>
                <a:lnTo>
                  <a:pt x="108364" y="375442"/>
                </a:lnTo>
                <a:lnTo>
                  <a:pt x="122738" y="332990"/>
                </a:lnTo>
                <a:lnTo>
                  <a:pt x="141994" y="292602"/>
                </a:lnTo>
                <a:lnTo>
                  <a:pt x="165860" y="254711"/>
                </a:lnTo>
                <a:lnTo>
                  <a:pt x="194063" y="219750"/>
                </a:lnTo>
                <a:lnTo>
                  <a:pt x="226330" y="188152"/>
                </a:lnTo>
                <a:lnTo>
                  <a:pt x="262389" y="160351"/>
                </a:lnTo>
                <a:lnTo>
                  <a:pt x="301966" y="136779"/>
                </a:lnTo>
                <a:lnTo>
                  <a:pt x="344790" y="117869"/>
                </a:lnTo>
                <a:lnTo>
                  <a:pt x="390588" y="104054"/>
                </a:lnTo>
                <a:lnTo>
                  <a:pt x="437730" y="95968"/>
                </a:lnTo>
                <a:lnTo>
                  <a:pt x="484493" y="93767"/>
                </a:lnTo>
                <a:lnTo>
                  <a:pt x="764847" y="93767"/>
                </a:lnTo>
                <a:lnTo>
                  <a:pt x="728910" y="69559"/>
                </a:lnTo>
                <a:lnTo>
                  <a:pt x="688887" y="47798"/>
                </a:lnTo>
                <a:lnTo>
                  <a:pt x="646858" y="29867"/>
                </a:lnTo>
                <a:lnTo>
                  <a:pt x="603116" y="15943"/>
                </a:lnTo>
                <a:lnTo>
                  <a:pt x="557954" y="6205"/>
                </a:lnTo>
                <a:lnTo>
                  <a:pt x="511667" y="831"/>
                </a:lnTo>
                <a:lnTo>
                  <a:pt x="464548" y="0"/>
                </a:lnTo>
                <a:close/>
              </a:path>
              <a:path w="954405" h="939800">
                <a:moveTo>
                  <a:pt x="764847" y="93767"/>
                </a:moveTo>
                <a:lnTo>
                  <a:pt x="484493" y="93767"/>
                </a:lnTo>
                <a:lnTo>
                  <a:pt x="530441" y="97187"/>
                </a:lnTo>
                <a:lnTo>
                  <a:pt x="575135" y="105961"/>
                </a:lnTo>
                <a:lnTo>
                  <a:pt x="618138" y="119823"/>
                </a:lnTo>
                <a:lnTo>
                  <a:pt x="659011" y="138507"/>
                </a:lnTo>
                <a:lnTo>
                  <a:pt x="697316" y="161749"/>
                </a:lnTo>
                <a:lnTo>
                  <a:pt x="732615" y="189282"/>
                </a:lnTo>
                <a:lnTo>
                  <a:pt x="764471" y="220840"/>
                </a:lnTo>
                <a:lnTo>
                  <a:pt x="792446" y="256157"/>
                </a:lnTo>
                <a:lnTo>
                  <a:pt x="816101" y="294968"/>
                </a:lnTo>
                <a:lnTo>
                  <a:pt x="834998" y="337008"/>
                </a:lnTo>
                <a:lnTo>
                  <a:pt x="848700" y="382009"/>
                </a:lnTo>
                <a:lnTo>
                  <a:pt x="856583" y="428386"/>
                </a:lnTo>
                <a:lnTo>
                  <a:pt x="858492" y="474433"/>
                </a:lnTo>
                <a:lnTo>
                  <a:pt x="854700" y="519715"/>
                </a:lnTo>
                <a:lnTo>
                  <a:pt x="845481" y="563799"/>
                </a:lnTo>
                <a:lnTo>
                  <a:pt x="831106" y="606253"/>
                </a:lnTo>
                <a:lnTo>
                  <a:pt x="811849" y="646642"/>
                </a:lnTo>
                <a:lnTo>
                  <a:pt x="787983" y="684534"/>
                </a:lnTo>
                <a:lnTo>
                  <a:pt x="759780" y="719496"/>
                </a:lnTo>
                <a:lnTo>
                  <a:pt x="727513" y="751094"/>
                </a:lnTo>
                <a:lnTo>
                  <a:pt x="691455" y="778894"/>
                </a:lnTo>
                <a:lnTo>
                  <a:pt x="651879" y="802465"/>
                </a:lnTo>
                <a:lnTo>
                  <a:pt x="609057" y="821372"/>
                </a:lnTo>
                <a:lnTo>
                  <a:pt x="563264" y="835183"/>
                </a:lnTo>
                <a:lnTo>
                  <a:pt x="516120" y="843273"/>
                </a:lnTo>
                <a:lnTo>
                  <a:pt x="469355" y="845477"/>
                </a:lnTo>
                <a:lnTo>
                  <a:pt x="759934" y="845477"/>
                </a:lnTo>
                <a:lnTo>
                  <a:pt x="792818" y="819135"/>
                </a:lnTo>
                <a:lnTo>
                  <a:pt x="825718" y="787152"/>
                </a:lnTo>
                <a:lnTo>
                  <a:pt x="855292" y="752348"/>
                </a:lnTo>
                <a:lnTo>
                  <a:pt x="881359" y="715014"/>
                </a:lnTo>
                <a:lnTo>
                  <a:pt x="903734" y="675441"/>
                </a:lnTo>
                <a:lnTo>
                  <a:pt x="922236" y="633919"/>
                </a:lnTo>
                <a:lnTo>
                  <a:pt x="936681" y="590738"/>
                </a:lnTo>
                <a:lnTo>
                  <a:pt x="946886" y="546188"/>
                </a:lnTo>
                <a:lnTo>
                  <a:pt x="952668" y="500561"/>
                </a:lnTo>
                <a:lnTo>
                  <a:pt x="953845" y="454146"/>
                </a:lnTo>
                <a:lnTo>
                  <a:pt x="950233" y="407233"/>
                </a:lnTo>
                <a:lnTo>
                  <a:pt x="941650" y="360114"/>
                </a:lnTo>
                <a:lnTo>
                  <a:pt x="928243" y="314135"/>
                </a:lnTo>
                <a:lnTo>
                  <a:pt x="910482" y="270559"/>
                </a:lnTo>
                <a:lnTo>
                  <a:pt x="888660" y="229565"/>
                </a:lnTo>
                <a:lnTo>
                  <a:pt x="863071" y="191331"/>
                </a:lnTo>
                <a:lnTo>
                  <a:pt x="834008" y="156035"/>
                </a:lnTo>
                <a:lnTo>
                  <a:pt x="801764" y="123856"/>
                </a:lnTo>
                <a:lnTo>
                  <a:pt x="766634" y="94971"/>
                </a:lnTo>
                <a:lnTo>
                  <a:pt x="764847" y="93767"/>
                </a:lnTo>
                <a:close/>
              </a:path>
              <a:path w="954405" h="939800">
                <a:moveTo>
                  <a:pt x="539348" y="526265"/>
                </a:moveTo>
                <a:lnTo>
                  <a:pt x="441246" y="526265"/>
                </a:lnTo>
                <a:lnTo>
                  <a:pt x="473612" y="663364"/>
                </a:lnTo>
                <a:lnTo>
                  <a:pt x="566562" y="641448"/>
                </a:lnTo>
                <a:lnTo>
                  <a:pt x="539348" y="526265"/>
                </a:lnTo>
                <a:close/>
              </a:path>
              <a:path w="954405" h="939800">
                <a:moveTo>
                  <a:pt x="480230" y="275894"/>
                </a:moveTo>
                <a:lnTo>
                  <a:pt x="387269" y="297788"/>
                </a:lnTo>
                <a:lnTo>
                  <a:pt x="419666" y="434866"/>
                </a:lnTo>
                <a:lnTo>
                  <a:pt x="280236" y="467718"/>
                </a:lnTo>
                <a:lnTo>
                  <a:pt x="301837" y="559118"/>
                </a:lnTo>
                <a:lnTo>
                  <a:pt x="441246" y="526265"/>
                </a:lnTo>
                <a:lnTo>
                  <a:pt x="539348" y="526265"/>
                </a:lnTo>
                <a:lnTo>
                  <a:pt x="534176" y="504371"/>
                </a:lnTo>
                <a:lnTo>
                  <a:pt x="673606" y="471518"/>
                </a:lnTo>
                <a:lnTo>
                  <a:pt x="659782" y="412971"/>
                </a:lnTo>
                <a:lnTo>
                  <a:pt x="512616" y="412971"/>
                </a:lnTo>
                <a:lnTo>
                  <a:pt x="480230" y="275894"/>
                </a:lnTo>
                <a:close/>
              </a:path>
              <a:path w="954405" h="939800">
                <a:moveTo>
                  <a:pt x="652025" y="380119"/>
                </a:moveTo>
                <a:lnTo>
                  <a:pt x="512616" y="412971"/>
                </a:lnTo>
                <a:lnTo>
                  <a:pt x="659782" y="412971"/>
                </a:lnTo>
                <a:lnTo>
                  <a:pt x="652025" y="380119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912070" y="8208734"/>
            <a:ext cx="1733550" cy="1014094"/>
          </a:xfrm>
          <a:custGeom>
            <a:avLst/>
            <a:gdLst/>
            <a:ahLst/>
            <a:cxnLst/>
            <a:rect l="l" t="t" r="r" b="b"/>
            <a:pathLst>
              <a:path w="1733550" h="1014095">
                <a:moveTo>
                  <a:pt x="1730680" y="0"/>
                </a:moveTo>
                <a:lnTo>
                  <a:pt x="1707081" y="93362"/>
                </a:lnTo>
                <a:lnTo>
                  <a:pt x="1674040" y="180556"/>
                </a:lnTo>
                <a:lnTo>
                  <a:pt x="1623688" y="268530"/>
                </a:lnTo>
                <a:lnTo>
                  <a:pt x="1587091" y="312959"/>
                </a:lnTo>
                <a:lnTo>
                  <a:pt x="1545456" y="354346"/>
                </a:lnTo>
                <a:lnTo>
                  <a:pt x="1500442" y="392481"/>
                </a:lnTo>
                <a:lnTo>
                  <a:pt x="1453710" y="427153"/>
                </a:lnTo>
                <a:lnTo>
                  <a:pt x="1406921" y="458152"/>
                </a:lnTo>
                <a:lnTo>
                  <a:pt x="1361735" y="485270"/>
                </a:lnTo>
                <a:lnTo>
                  <a:pt x="1319813" y="508297"/>
                </a:lnTo>
                <a:lnTo>
                  <a:pt x="1282815" y="527022"/>
                </a:lnTo>
                <a:lnTo>
                  <a:pt x="1234208" y="548021"/>
                </a:lnTo>
                <a:lnTo>
                  <a:pt x="1188674" y="564051"/>
                </a:lnTo>
                <a:lnTo>
                  <a:pt x="1129372" y="582832"/>
                </a:lnTo>
                <a:lnTo>
                  <a:pt x="1069873" y="597871"/>
                </a:lnTo>
                <a:lnTo>
                  <a:pt x="1022585" y="607845"/>
                </a:lnTo>
                <a:lnTo>
                  <a:pt x="970964" y="619728"/>
                </a:lnTo>
                <a:lnTo>
                  <a:pt x="918234" y="632918"/>
                </a:lnTo>
                <a:lnTo>
                  <a:pt x="867618" y="646812"/>
                </a:lnTo>
                <a:lnTo>
                  <a:pt x="822341" y="660806"/>
                </a:lnTo>
                <a:lnTo>
                  <a:pt x="764289" y="681365"/>
                </a:lnTo>
                <a:lnTo>
                  <a:pt x="704078" y="704081"/>
                </a:lnTo>
                <a:lnTo>
                  <a:pt x="637739" y="730037"/>
                </a:lnTo>
                <a:lnTo>
                  <a:pt x="609945" y="774224"/>
                </a:lnTo>
                <a:lnTo>
                  <a:pt x="579802" y="810704"/>
                </a:lnTo>
                <a:lnTo>
                  <a:pt x="546247" y="841018"/>
                </a:lnTo>
                <a:lnTo>
                  <a:pt x="508216" y="866706"/>
                </a:lnTo>
                <a:lnTo>
                  <a:pt x="464645" y="889311"/>
                </a:lnTo>
                <a:lnTo>
                  <a:pt x="414470" y="910373"/>
                </a:lnTo>
                <a:lnTo>
                  <a:pt x="356627" y="931434"/>
                </a:lnTo>
                <a:lnTo>
                  <a:pt x="239842" y="959880"/>
                </a:lnTo>
                <a:lnTo>
                  <a:pt x="124036" y="973381"/>
                </a:lnTo>
                <a:lnTo>
                  <a:pt x="35369" y="977443"/>
                </a:lnTo>
                <a:lnTo>
                  <a:pt x="0" y="977574"/>
                </a:lnTo>
                <a:lnTo>
                  <a:pt x="95972" y="1005508"/>
                </a:lnTo>
                <a:lnTo>
                  <a:pt x="186439" y="1013767"/>
                </a:lnTo>
                <a:lnTo>
                  <a:pt x="253700" y="1011797"/>
                </a:lnTo>
                <a:lnTo>
                  <a:pt x="280054" y="1009041"/>
                </a:lnTo>
                <a:lnTo>
                  <a:pt x="330102" y="999794"/>
                </a:lnTo>
                <a:lnTo>
                  <a:pt x="378337" y="987168"/>
                </a:lnTo>
                <a:lnTo>
                  <a:pt x="424834" y="971182"/>
                </a:lnTo>
                <a:lnTo>
                  <a:pt x="469670" y="951853"/>
                </a:lnTo>
                <a:lnTo>
                  <a:pt x="512920" y="929201"/>
                </a:lnTo>
                <a:lnTo>
                  <a:pt x="554659" y="903245"/>
                </a:lnTo>
                <a:lnTo>
                  <a:pt x="594963" y="874003"/>
                </a:lnTo>
                <a:lnTo>
                  <a:pt x="633907" y="841495"/>
                </a:lnTo>
                <a:lnTo>
                  <a:pt x="671568" y="805738"/>
                </a:lnTo>
                <a:lnTo>
                  <a:pt x="708020" y="766752"/>
                </a:lnTo>
                <a:lnTo>
                  <a:pt x="723729" y="758576"/>
                </a:lnTo>
                <a:lnTo>
                  <a:pt x="804222" y="732264"/>
                </a:lnTo>
                <a:lnTo>
                  <a:pt x="860065" y="716229"/>
                </a:lnTo>
                <a:lnTo>
                  <a:pt x="980591" y="683648"/>
                </a:lnTo>
                <a:lnTo>
                  <a:pt x="1036334" y="669202"/>
                </a:lnTo>
                <a:lnTo>
                  <a:pt x="1236653" y="612566"/>
                </a:lnTo>
                <a:lnTo>
                  <a:pt x="1311953" y="582832"/>
                </a:lnTo>
                <a:lnTo>
                  <a:pt x="1379142" y="549690"/>
                </a:lnTo>
                <a:lnTo>
                  <a:pt x="1438947" y="513707"/>
                </a:lnTo>
                <a:lnTo>
                  <a:pt x="1491693" y="475649"/>
                </a:lnTo>
                <a:lnTo>
                  <a:pt x="1537803" y="436232"/>
                </a:lnTo>
                <a:lnTo>
                  <a:pt x="1577705" y="396172"/>
                </a:lnTo>
                <a:lnTo>
                  <a:pt x="1611822" y="356186"/>
                </a:lnTo>
                <a:lnTo>
                  <a:pt x="1640579" y="316988"/>
                </a:lnTo>
                <a:lnTo>
                  <a:pt x="1664403" y="279295"/>
                </a:lnTo>
                <a:lnTo>
                  <a:pt x="1683717" y="243823"/>
                </a:lnTo>
                <a:lnTo>
                  <a:pt x="1710518" y="182407"/>
                </a:lnTo>
                <a:lnTo>
                  <a:pt x="1724384" y="138466"/>
                </a:lnTo>
                <a:lnTo>
                  <a:pt x="1732451" y="83202"/>
                </a:lnTo>
                <a:lnTo>
                  <a:pt x="1733042" y="42747"/>
                </a:lnTo>
                <a:lnTo>
                  <a:pt x="1731664" y="12129"/>
                </a:lnTo>
                <a:lnTo>
                  <a:pt x="1730680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479749" y="8007214"/>
            <a:ext cx="535940" cy="116839"/>
          </a:xfrm>
          <a:custGeom>
            <a:avLst/>
            <a:gdLst/>
            <a:ahLst/>
            <a:cxnLst/>
            <a:rect l="l" t="t" r="r" b="b"/>
            <a:pathLst>
              <a:path w="535940" h="116840">
                <a:moveTo>
                  <a:pt x="57165" y="87969"/>
                </a:moveTo>
                <a:lnTo>
                  <a:pt x="54803" y="88819"/>
                </a:lnTo>
                <a:lnTo>
                  <a:pt x="0" y="116350"/>
                </a:lnTo>
                <a:lnTo>
                  <a:pt x="57165" y="87969"/>
                </a:lnTo>
                <a:close/>
              </a:path>
              <a:path w="535940" h="116840">
                <a:moveTo>
                  <a:pt x="401290" y="0"/>
                </a:moveTo>
                <a:lnTo>
                  <a:pt x="233801" y="277"/>
                </a:lnTo>
                <a:lnTo>
                  <a:pt x="57165" y="87969"/>
                </a:lnTo>
                <a:lnTo>
                  <a:pt x="190790" y="39894"/>
                </a:lnTo>
                <a:lnTo>
                  <a:pt x="365319" y="20076"/>
                </a:lnTo>
                <a:lnTo>
                  <a:pt x="442772" y="20076"/>
                </a:lnTo>
                <a:lnTo>
                  <a:pt x="401290" y="0"/>
                </a:lnTo>
                <a:close/>
              </a:path>
              <a:path w="535940" h="116840">
                <a:moveTo>
                  <a:pt x="442772" y="20076"/>
                </a:moveTo>
                <a:lnTo>
                  <a:pt x="365319" y="20076"/>
                </a:lnTo>
                <a:lnTo>
                  <a:pt x="535753" y="79866"/>
                </a:lnTo>
                <a:lnTo>
                  <a:pt x="502071" y="48776"/>
                </a:lnTo>
                <a:lnTo>
                  <a:pt x="442772" y="200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907872" y="9097948"/>
            <a:ext cx="1059180" cy="940435"/>
          </a:xfrm>
          <a:custGeom>
            <a:avLst/>
            <a:gdLst/>
            <a:ahLst/>
            <a:cxnLst/>
            <a:rect l="l" t="t" r="r" b="b"/>
            <a:pathLst>
              <a:path w="1059180" h="940434">
                <a:moveTo>
                  <a:pt x="1058983" y="0"/>
                </a:moveTo>
                <a:lnTo>
                  <a:pt x="329508" y="826788"/>
                </a:lnTo>
                <a:lnTo>
                  <a:pt x="180423" y="830987"/>
                </a:lnTo>
                <a:lnTo>
                  <a:pt x="0" y="940082"/>
                </a:lnTo>
                <a:lnTo>
                  <a:pt x="335654" y="923289"/>
                </a:lnTo>
                <a:lnTo>
                  <a:pt x="1058983" y="0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067844" y="10037063"/>
            <a:ext cx="619125" cy="173355"/>
          </a:xfrm>
          <a:custGeom>
            <a:avLst/>
            <a:gdLst/>
            <a:ahLst/>
            <a:cxnLst/>
            <a:rect l="l" t="t" r="r" b="b"/>
            <a:pathLst>
              <a:path w="619125" h="173354">
                <a:moveTo>
                  <a:pt x="0" y="0"/>
                </a:moveTo>
                <a:lnTo>
                  <a:pt x="23545" y="28798"/>
                </a:lnTo>
                <a:lnTo>
                  <a:pt x="86989" y="91209"/>
                </a:lnTo>
                <a:lnTo>
                  <a:pt x="179540" y="151259"/>
                </a:lnTo>
                <a:lnTo>
                  <a:pt x="290410" y="172973"/>
                </a:lnTo>
                <a:lnTo>
                  <a:pt x="407195" y="155870"/>
                </a:lnTo>
                <a:lnTo>
                  <a:pt x="507553" y="131758"/>
                </a:lnTo>
                <a:lnTo>
                  <a:pt x="411283" y="131758"/>
                </a:lnTo>
                <a:lnTo>
                  <a:pt x="211341" y="108632"/>
                </a:lnTo>
                <a:lnTo>
                  <a:pt x="0" y="0"/>
                </a:lnTo>
                <a:close/>
              </a:path>
              <a:path w="619125" h="173354">
                <a:moveTo>
                  <a:pt x="618714" y="97465"/>
                </a:moveTo>
                <a:lnTo>
                  <a:pt x="560262" y="113370"/>
                </a:lnTo>
                <a:lnTo>
                  <a:pt x="411283" y="131758"/>
                </a:lnTo>
                <a:lnTo>
                  <a:pt x="507553" y="131758"/>
                </a:lnTo>
                <a:lnTo>
                  <a:pt x="512773" y="130504"/>
                </a:lnTo>
                <a:lnTo>
                  <a:pt x="589245" y="107495"/>
                </a:lnTo>
                <a:lnTo>
                  <a:pt x="618714" y="97465"/>
                </a:lnTo>
                <a:close/>
              </a:path>
            </a:pathLst>
          </a:custGeom>
          <a:solidFill>
            <a:srgbClr val="B9B9B9">
              <a:alpha val="53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354737" y="6223268"/>
            <a:ext cx="491490" cy="189865"/>
          </a:xfrm>
          <a:custGeom>
            <a:avLst/>
            <a:gdLst/>
            <a:ahLst/>
            <a:cxnLst/>
            <a:rect l="l" t="t" r="r" b="b"/>
            <a:pathLst>
              <a:path w="491490" h="189864">
                <a:moveTo>
                  <a:pt x="222214" y="0"/>
                </a:moveTo>
                <a:lnTo>
                  <a:pt x="213206" y="3249"/>
                </a:lnTo>
                <a:lnTo>
                  <a:pt x="206035" y="10176"/>
                </a:lnTo>
                <a:lnTo>
                  <a:pt x="189207" y="33739"/>
                </a:lnTo>
                <a:lnTo>
                  <a:pt x="165686" y="62475"/>
                </a:lnTo>
                <a:lnTo>
                  <a:pt x="135239" y="94411"/>
                </a:lnTo>
                <a:lnTo>
                  <a:pt x="97631" y="127575"/>
                </a:lnTo>
                <a:lnTo>
                  <a:pt x="52629" y="159995"/>
                </a:lnTo>
                <a:lnTo>
                  <a:pt x="0" y="189699"/>
                </a:lnTo>
                <a:lnTo>
                  <a:pt x="18682" y="182619"/>
                </a:lnTo>
                <a:lnTo>
                  <a:pt x="67588" y="158030"/>
                </a:lnTo>
                <a:lnTo>
                  <a:pt x="136007" y="110907"/>
                </a:lnTo>
                <a:lnTo>
                  <a:pt x="213229" y="36226"/>
                </a:lnTo>
                <a:lnTo>
                  <a:pt x="220451" y="30611"/>
                </a:lnTo>
                <a:lnTo>
                  <a:pt x="228958" y="28225"/>
                </a:lnTo>
                <a:lnTo>
                  <a:pt x="273156" y="28225"/>
                </a:lnTo>
                <a:lnTo>
                  <a:pt x="240442" y="5410"/>
                </a:lnTo>
                <a:lnTo>
                  <a:pt x="231734" y="646"/>
                </a:lnTo>
                <a:lnTo>
                  <a:pt x="222214" y="0"/>
                </a:lnTo>
                <a:close/>
              </a:path>
              <a:path w="491490" h="189864">
                <a:moveTo>
                  <a:pt x="273156" y="28225"/>
                </a:moveTo>
                <a:lnTo>
                  <a:pt x="228958" y="28225"/>
                </a:lnTo>
                <a:lnTo>
                  <a:pt x="237722" y="29174"/>
                </a:lnTo>
                <a:lnTo>
                  <a:pt x="245709" y="33560"/>
                </a:lnTo>
                <a:lnTo>
                  <a:pt x="308689" y="76790"/>
                </a:lnTo>
                <a:lnTo>
                  <a:pt x="357729" y="100775"/>
                </a:lnTo>
                <a:lnTo>
                  <a:pt x="418560" y="122030"/>
                </a:lnTo>
                <a:lnTo>
                  <a:pt x="491252" y="137324"/>
                </a:lnTo>
                <a:lnTo>
                  <a:pt x="464567" y="127673"/>
                </a:lnTo>
                <a:lnTo>
                  <a:pt x="399192" y="100596"/>
                </a:lnTo>
                <a:lnTo>
                  <a:pt x="317144" y="58904"/>
                </a:lnTo>
                <a:lnTo>
                  <a:pt x="273156" y="282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77808" y="348800"/>
            <a:ext cx="10939145" cy="8547100"/>
          </a:xfrm>
          <a:custGeom>
            <a:avLst/>
            <a:gdLst/>
            <a:ahLst/>
            <a:cxnLst/>
            <a:rect l="l" t="t" r="r" b="b"/>
            <a:pathLst>
              <a:path w="10939145" h="8547100">
                <a:moveTo>
                  <a:pt x="5924871" y="8534400"/>
                </a:moveTo>
                <a:lnTo>
                  <a:pt x="5013892" y="8534400"/>
                </a:lnTo>
                <a:lnTo>
                  <a:pt x="5061762" y="8547100"/>
                </a:lnTo>
                <a:lnTo>
                  <a:pt x="5877001" y="8547100"/>
                </a:lnTo>
                <a:lnTo>
                  <a:pt x="5924871" y="8534400"/>
                </a:lnTo>
                <a:close/>
              </a:path>
              <a:path w="10939145" h="8547100">
                <a:moveTo>
                  <a:pt x="6068301" y="8521700"/>
                </a:moveTo>
                <a:lnTo>
                  <a:pt x="4870461" y="8521700"/>
                </a:lnTo>
                <a:lnTo>
                  <a:pt x="4918238" y="8534400"/>
                </a:lnTo>
                <a:lnTo>
                  <a:pt x="6020524" y="8534400"/>
                </a:lnTo>
                <a:lnTo>
                  <a:pt x="6068301" y="8521700"/>
                </a:lnTo>
                <a:close/>
              </a:path>
              <a:path w="10939145" h="8547100">
                <a:moveTo>
                  <a:pt x="6211397" y="8509000"/>
                </a:moveTo>
                <a:lnTo>
                  <a:pt x="4727365" y="8509000"/>
                </a:lnTo>
                <a:lnTo>
                  <a:pt x="4775022" y="8521700"/>
                </a:lnTo>
                <a:lnTo>
                  <a:pt x="6163741" y="8521700"/>
                </a:lnTo>
                <a:lnTo>
                  <a:pt x="6211397" y="8509000"/>
                </a:lnTo>
                <a:close/>
              </a:path>
              <a:path w="10939145" h="8547100">
                <a:moveTo>
                  <a:pt x="6354079" y="8496300"/>
                </a:moveTo>
                <a:lnTo>
                  <a:pt x="4584684" y="8496300"/>
                </a:lnTo>
                <a:lnTo>
                  <a:pt x="4632193" y="8509000"/>
                </a:lnTo>
                <a:lnTo>
                  <a:pt x="6306569" y="8509000"/>
                </a:lnTo>
                <a:lnTo>
                  <a:pt x="6354079" y="8496300"/>
                </a:lnTo>
                <a:close/>
              </a:path>
              <a:path w="10939145" h="8547100">
                <a:moveTo>
                  <a:pt x="6448930" y="8483600"/>
                </a:moveTo>
                <a:lnTo>
                  <a:pt x="4489833" y="8483600"/>
                </a:lnTo>
                <a:lnTo>
                  <a:pt x="4537229" y="8496300"/>
                </a:lnTo>
                <a:lnTo>
                  <a:pt x="6401533" y="8496300"/>
                </a:lnTo>
                <a:lnTo>
                  <a:pt x="6448930" y="8483600"/>
                </a:lnTo>
                <a:close/>
              </a:path>
              <a:path w="10939145" h="8547100">
                <a:moveTo>
                  <a:pt x="6590742" y="8458200"/>
                </a:moveTo>
                <a:lnTo>
                  <a:pt x="4348020" y="8458200"/>
                </a:lnTo>
                <a:lnTo>
                  <a:pt x="4442497" y="8483600"/>
                </a:lnTo>
                <a:lnTo>
                  <a:pt x="6496266" y="8483600"/>
                </a:lnTo>
                <a:lnTo>
                  <a:pt x="6590742" y="8458200"/>
                </a:lnTo>
                <a:close/>
              </a:path>
              <a:path w="10939145" h="8547100">
                <a:moveTo>
                  <a:pt x="6731926" y="8432800"/>
                </a:moveTo>
                <a:lnTo>
                  <a:pt x="4206837" y="8432800"/>
                </a:lnTo>
                <a:lnTo>
                  <a:pt x="4300885" y="8458200"/>
                </a:lnTo>
                <a:lnTo>
                  <a:pt x="6637877" y="8458200"/>
                </a:lnTo>
                <a:lnTo>
                  <a:pt x="6731926" y="8432800"/>
                </a:lnTo>
                <a:close/>
              </a:path>
              <a:path w="10939145" h="8547100">
                <a:moveTo>
                  <a:pt x="6872401" y="8407400"/>
                </a:moveTo>
                <a:lnTo>
                  <a:pt x="4066361" y="8407400"/>
                </a:lnTo>
                <a:lnTo>
                  <a:pt x="4159929" y="8432800"/>
                </a:lnTo>
                <a:lnTo>
                  <a:pt x="6778834" y="8432800"/>
                </a:lnTo>
                <a:lnTo>
                  <a:pt x="6872401" y="8407400"/>
                </a:lnTo>
                <a:close/>
              </a:path>
              <a:path w="10939145" h="8547100">
                <a:moveTo>
                  <a:pt x="7058460" y="177800"/>
                </a:moveTo>
                <a:lnTo>
                  <a:pt x="3880302" y="177800"/>
                </a:lnTo>
                <a:lnTo>
                  <a:pt x="3422538" y="304800"/>
                </a:lnTo>
                <a:lnTo>
                  <a:pt x="3377424" y="330200"/>
                </a:lnTo>
                <a:lnTo>
                  <a:pt x="3198318" y="381000"/>
                </a:lnTo>
                <a:lnTo>
                  <a:pt x="3153894" y="406400"/>
                </a:lnTo>
                <a:lnTo>
                  <a:pt x="3065491" y="431800"/>
                </a:lnTo>
                <a:lnTo>
                  <a:pt x="3021518" y="457200"/>
                </a:lnTo>
                <a:lnTo>
                  <a:pt x="2934042" y="482600"/>
                </a:lnTo>
                <a:lnTo>
                  <a:pt x="2890545" y="508000"/>
                </a:lnTo>
                <a:lnTo>
                  <a:pt x="2847214" y="520700"/>
                </a:lnTo>
                <a:lnTo>
                  <a:pt x="2804050" y="546100"/>
                </a:lnTo>
                <a:lnTo>
                  <a:pt x="2761057" y="558800"/>
                </a:lnTo>
                <a:lnTo>
                  <a:pt x="2718238" y="584200"/>
                </a:lnTo>
                <a:lnTo>
                  <a:pt x="2675596" y="596900"/>
                </a:lnTo>
                <a:lnTo>
                  <a:pt x="2633133" y="622300"/>
                </a:lnTo>
                <a:lnTo>
                  <a:pt x="2590854" y="635000"/>
                </a:lnTo>
                <a:lnTo>
                  <a:pt x="2506854" y="685800"/>
                </a:lnTo>
                <a:lnTo>
                  <a:pt x="2465141" y="698500"/>
                </a:lnTo>
                <a:lnTo>
                  <a:pt x="2382300" y="749300"/>
                </a:lnTo>
                <a:lnTo>
                  <a:pt x="2341179" y="762000"/>
                </a:lnTo>
                <a:lnTo>
                  <a:pt x="2098833" y="914400"/>
                </a:lnTo>
                <a:lnTo>
                  <a:pt x="2059199" y="927100"/>
                </a:lnTo>
                <a:lnTo>
                  <a:pt x="1864456" y="1054100"/>
                </a:lnTo>
                <a:lnTo>
                  <a:pt x="1826213" y="1092200"/>
                </a:lnTo>
                <a:lnTo>
                  <a:pt x="1788212" y="1117600"/>
                </a:lnTo>
                <a:lnTo>
                  <a:pt x="1638690" y="1219200"/>
                </a:lnTo>
                <a:lnTo>
                  <a:pt x="1601944" y="1257300"/>
                </a:lnTo>
                <a:lnTo>
                  <a:pt x="1562146" y="1282700"/>
                </a:lnTo>
                <a:lnTo>
                  <a:pt x="1522848" y="1320800"/>
                </a:lnTo>
                <a:lnTo>
                  <a:pt x="1484051" y="1346200"/>
                </a:lnTo>
                <a:lnTo>
                  <a:pt x="1445755" y="1384300"/>
                </a:lnTo>
                <a:lnTo>
                  <a:pt x="1407959" y="1409700"/>
                </a:lnTo>
                <a:lnTo>
                  <a:pt x="1370663" y="1447800"/>
                </a:lnTo>
                <a:lnTo>
                  <a:pt x="1333869" y="1473200"/>
                </a:lnTo>
                <a:lnTo>
                  <a:pt x="1297575" y="1511300"/>
                </a:lnTo>
                <a:lnTo>
                  <a:pt x="1261781" y="1549400"/>
                </a:lnTo>
                <a:lnTo>
                  <a:pt x="1226488" y="1574800"/>
                </a:lnTo>
                <a:lnTo>
                  <a:pt x="1191696" y="1612900"/>
                </a:lnTo>
                <a:lnTo>
                  <a:pt x="1157404" y="1651000"/>
                </a:lnTo>
                <a:lnTo>
                  <a:pt x="1123613" y="1676400"/>
                </a:lnTo>
                <a:lnTo>
                  <a:pt x="1090323" y="1714500"/>
                </a:lnTo>
                <a:lnTo>
                  <a:pt x="1057533" y="1752600"/>
                </a:lnTo>
                <a:lnTo>
                  <a:pt x="1025244" y="1778000"/>
                </a:lnTo>
                <a:lnTo>
                  <a:pt x="993455" y="1816100"/>
                </a:lnTo>
                <a:lnTo>
                  <a:pt x="962167" y="1854200"/>
                </a:lnTo>
                <a:lnTo>
                  <a:pt x="931380" y="1892300"/>
                </a:lnTo>
                <a:lnTo>
                  <a:pt x="901093" y="1917700"/>
                </a:lnTo>
                <a:lnTo>
                  <a:pt x="871307" y="1955800"/>
                </a:lnTo>
                <a:lnTo>
                  <a:pt x="842022" y="1993900"/>
                </a:lnTo>
                <a:lnTo>
                  <a:pt x="813237" y="2032000"/>
                </a:lnTo>
                <a:lnTo>
                  <a:pt x="784952" y="2070100"/>
                </a:lnTo>
                <a:lnTo>
                  <a:pt x="757169" y="2108200"/>
                </a:lnTo>
                <a:lnTo>
                  <a:pt x="729886" y="2146300"/>
                </a:lnTo>
                <a:lnTo>
                  <a:pt x="703103" y="2171700"/>
                </a:lnTo>
                <a:lnTo>
                  <a:pt x="676821" y="2209800"/>
                </a:lnTo>
                <a:lnTo>
                  <a:pt x="651040" y="2247900"/>
                </a:lnTo>
                <a:lnTo>
                  <a:pt x="625759" y="2286000"/>
                </a:lnTo>
                <a:lnTo>
                  <a:pt x="600979" y="2324100"/>
                </a:lnTo>
                <a:lnTo>
                  <a:pt x="576700" y="2362200"/>
                </a:lnTo>
                <a:lnTo>
                  <a:pt x="552921" y="2400300"/>
                </a:lnTo>
                <a:lnTo>
                  <a:pt x="529642" y="2438400"/>
                </a:lnTo>
                <a:lnTo>
                  <a:pt x="506865" y="2476500"/>
                </a:lnTo>
                <a:lnTo>
                  <a:pt x="484588" y="2514600"/>
                </a:lnTo>
                <a:lnTo>
                  <a:pt x="462811" y="2552700"/>
                </a:lnTo>
                <a:lnTo>
                  <a:pt x="441535" y="2590800"/>
                </a:lnTo>
                <a:lnTo>
                  <a:pt x="420760" y="2628900"/>
                </a:lnTo>
                <a:lnTo>
                  <a:pt x="400486" y="2667000"/>
                </a:lnTo>
                <a:lnTo>
                  <a:pt x="380712" y="2705100"/>
                </a:lnTo>
                <a:lnTo>
                  <a:pt x="361438" y="2743200"/>
                </a:lnTo>
                <a:lnTo>
                  <a:pt x="342665" y="2781300"/>
                </a:lnTo>
                <a:lnTo>
                  <a:pt x="324393" y="2819400"/>
                </a:lnTo>
                <a:lnTo>
                  <a:pt x="306622" y="2857500"/>
                </a:lnTo>
                <a:lnTo>
                  <a:pt x="289351" y="2895600"/>
                </a:lnTo>
                <a:lnTo>
                  <a:pt x="272580" y="2946400"/>
                </a:lnTo>
                <a:lnTo>
                  <a:pt x="256311" y="2984500"/>
                </a:lnTo>
                <a:lnTo>
                  <a:pt x="240541" y="3022600"/>
                </a:lnTo>
                <a:lnTo>
                  <a:pt x="225273" y="3060700"/>
                </a:lnTo>
                <a:lnTo>
                  <a:pt x="210505" y="3098800"/>
                </a:lnTo>
                <a:lnTo>
                  <a:pt x="196238" y="3136900"/>
                </a:lnTo>
                <a:lnTo>
                  <a:pt x="182471" y="3175000"/>
                </a:lnTo>
                <a:lnTo>
                  <a:pt x="169205" y="3213100"/>
                </a:lnTo>
                <a:lnTo>
                  <a:pt x="156439" y="3263900"/>
                </a:lnTo>
                <a:lnTo>
                  <a:pt x="144175" y="3302000"/>
                </a:lnTo>
                <a:lnTo>
                  <a:pt x="132410" y="3340100"/>
                </a:lnTo>
                <a:lnTo>
                  <a:pt x="121147" y="3378200"/>
                </a:lnTo>
                <a:lnTo>
                  <a:pt x="110383" y="3416300"/>
                </a:lnTo>
                <a:lnTo>
                  <a:pt x="100121" y="3454400"/>
                </a:lnTo>
                <a:lnTo>
                  <a:pt x="90359" y="3505200"/>
                </a:lnTo>
                <a:lnTo>
                  <a:pt x="81098" y="3543300"/>
                </a:lnTo>
                <a:lnTo>
                  <a:pt x="72337" y="3581400"/>
                </a:lnTo>
                <a:lnTo>
                  <a:pt x="64077" y="3619500"/>
                </a:lnTo>
                <a:lnTo>
                  <a:pt x="56318" y="3657600"/>
                </a:lnTo>
                <a:lnTo>
                  <a:pt x="49059" y="3708400"/>
                </a:lnTo>
                <a:lnTo>
                  <a:pt x="42301" y="3746500"/>
                </a:lnTo>
                <a:lnTo>
                  <a:pt x="36043" y="3784600"/>
                </a:lnTo>
                <a:lnTo>
                  <a:pt x="30286" y="3822700"/>
                </a:lnTo>
                <a:lnTo>
                  <a:pt x="25030" y="3860800"/>
                </a:lnTo>
                <a:lnTo>
                  <a:pt x="20274" y="3911600"/>
                </a:lnTo>
                <a:lnTo>
                  <a:pt x="16019" y="3949700"/>
                </a:lnTo>
                <a:lnTo>
                  <a:pt x="12264" y="3987800"/>
                </a:lnTo>
                <a:lnTo>
                  <a:pt x="9010" y="4025900"/>
                </a:lnTo>
                <a:lnTo>
                  <a:pt x="6257" y="4076700"/>
                </a:lnTo>
                <a:lnTo>
                  <a:pt x="4004" y="4114800"/>
                </a:lnTo>
                <a:lnTo>
                  <a:pt x="2252" y="4152900"/>
                </a:lnTo>
                <a:lnTo>
                  <a:pt x="1001" y="4191000"/>
                </a:lnTo>
                <a:lnTo>
                  <a:pt x="250" y="4241800"/>
                </a:lnTo>
                <a:lnTo>
                  <a:pt x="0" y="4279900"/>
                </a:lnTo>
                <a:lnTo>
                  <a:pt x="250" y="4318000"/>
                </a:lnTo>
                <a:lnTo>
                  <a:pt x="1001" y="4356100"/>
                </a:lnTo>
                <a:lnTo>
                  <a:pt x="2252" y="4394200"/>
                </a:lnTo>
                <a:lnTo>
                  <a:pt x="4004" y="4445000"/>
                </a:lnTo>
                <a:lnTo>
                  <a:pt x="6257" y="4483100"/>
                </a:lnTo>
                <a:lnTo>
                  <a:pt x="9010" y="4521200"/>
                </a:lnTo>
                <a:lnTo>
                  <a:pt x="12264" y="4559300"/>
                </a:lnTo>
                <a:lnTo>
                  <a:pt x="16019" y="4610100"/>
                </a:lnTo>
                <a:lnTo>
                  <a:pt x="20274" y="4648200"/>
                </a:lnTo>
                <a:lnTo>
                  <a:pt x="25030" y="4686300"/>
                </a:lnTo>
                <a:lnTo>
                  <a:pt x="30286" y="4724400"/>
                </a:lnTo>
                <a:lnTo>
                  <a:pt x="36043" y="4762500"/>
                </a:lnTo>
                <a:lnTo>
                  <a:pt x="42301" y="4813300"/>
                </a:lnTo>
                <a:lnTo>
                  <a:pt x="49059" y="4851400"/>
                </a:lnTo>
                <a:lnTo>
                  <a:pt x="56318" y="4889500"/>
                </a:lnTo>
                <a:lnTo>
                  <a:pt x="64077" y="4927600"/>
                </a:lnTo>
                <a:lnTo>
                  <a:pt x="72337" y="4978400"/>
                </a:lnTo>
                <a:lnTo>
                  <a:pt x="81098" y="5016500"/>
                </a:lnTo>
                <a:lnTo>
                  <a:pt x="90359" y="5054600"/>
                </a:lnTo>
                <a:lnTo>
                  <a:pt x="100121" y="5092700"/>
                </a:lnTo>
                <a:lnTo>
                  <a:pt x="110383" y="5130800"/>
                </a:lnTo>
                <a:lnTo>
                  <a:pt x="121147" y="5168900"/>
                </a:lnTo>
                <a:lnTo>
                  <a:pt x="132410" y="5219700"/>
                </a:lnTo>
                <a:lnTo>
                  <a:pt x="144175" y="5257800"/>
                </a:lnTo>
                <a:lnTo>
                  <a:pt x="156439" y="5295900"/>
                </a:lnTo>
                <a:lnTo>
                  <a:pt x="169205" y="5334000"/>
                </a:lnTo>
                <a:lnTo>
                  <a:pt x="182471" y="5372100"/>
                </a:lnTo>
                <a:lnTo>
                  <a:pt x="196238" y="5410200"/>
                </a:lnTo>
                <a:lnTo>
                  <a:pt x="210505" y="5461000"/>
                </a:lnTo>
                <a:lnTo>
                  <a:pt x="225273" y="5499100"/>
                </a:lnTo>
                <a:lnTo>
                  <a:pt x="240541" y="5537200"/>
                </a:lnTo>
                <a:lnTo>
                  <a:pt x="256311" y="5575300"/>
                </a:lnTo>
                <a:lnTo>
                  <a:pt x="272580" y="5613400"/>
                </a:lnTo>
                <a:lnTo>
                  <a:pt x="289351" y="5651500"/>
                </a:lnTo>
                <a:lnTo>
                  <a:pt x="306622" y="5689600"/>
                </a:lnTo>
                <a:lnTo>
                  <a:pt x="324393" y="5727700"/>
                </a:lnTo>
                <a:lnTo>
                  <a:pt x="342665" y="5765800"/>
                </a:lnTo>
                <a:lnTo>
                  <a:pt x="361438" y="5803900"/>
                </a:lnTo>
                <a:lnTo>
                  <a:pt x="380712" y="5842000"/>
                </a:lnTo>
                <a:lnTo>
                  <a:pt x="400486" y="5880100"/>
                </a:lnTo>
                <a:lnTo>
                  <a:pt x="420760" y="5930900"/>
                </a:lnTo>
                <a:lnTo>
                  <a:pt x="441535" y="5969000"/>
                </a:lnTo>
                <a:lnTo>
                  <a:pt x="462811" y="6007100"/>
                </a:lnTo>
                <a:lnTo>
                  <a:pt x="484588" y="6045200"/>
                </a:lnTo>
                <a:lnTo>
                  <a:pt x="506865" y="6083300"/>
                </a:lnTo>
                <a:lnTo>
                  <a:pt x="529642" y="6121400"/>
                </a:lnTo>
                <a:lnTo>
                  <a:pt x="552921" y="6159500"/>
                </a:lnTo>
                <a:lnTo>
                  <a:pt x="576700" y="6184900"/>
                </a:lnTo>
                <a:lnTo>
                  <a:pt x="600979" y="6223000"/>
                </a:lnTo>
                <a:lnTo>
                  <a:pt x="625759" y="6261100"/>
                </a:lnTo>
                <a:lnTo>
                  <a:pt x="651040" y="6299200"/>
                </a:lnTo>
                <a:lnTo>
                  <a:pt x="676821" y="6337300"/>
                </a:lnTo>
                <a:lnTo>
                  <a:pt x="703103" y="6375400"/>
                </a:lnTo>
                <a:lnTo>
                  <a:pt x="729886" y="6413500"/>
                </a:lnTo>
                <a:lnTo>
                  <a:pt x="757169" y="6451600"/>
                </a:lnTo>
                <a:lnTo>
                  <a:pt x="784952" y="6489700"/>
                </a:lnTo>
                <a:lnTo>
                  <a:pt x="813237" y="6527800"/>
                </a:lnTo>
                <a:lnTo>
                  <a:pt x="842022" y="6553200"/>
                </a:lnTo>
                <a:lnTo>
                  <a:pt x="871307" y="6591300"/>
                </a:lnTo>
                <a:lnTo>
                  <a:pt x="901093" y="6629400"/>
                </a:lnTo>
                <a:lnTo>
                  <a:pt x="931380" y="6667500"/>
                </a:lnTo>
                <a:lnTo>
                  <a:pt x="962167" y="6705600"/>
                </a:lnTo>
                <a:lnTo>
                  <a:pt x="993455" y="6731000"/>
                </a:lnTo>
                <a:lnTo>
                  <a:pt x="1025244" y="6769100"/>
                </a:lnTo>
                <a:lnTo>
                  <a:pt x="1057533" y="6807200"/>
                </a:lnTo>
                <a:lnTo>
                  <a:pt x="1090323" y="6845300"/>
                </a:lnTo>
                <a:lnTo>
                  <a:pt x="1123613" y="6870700"/>
                </a:lnTo>
                <a:lnTo>
                  <a:pt x="1157404" y="6908800"/>
                </a:lnTo>
                <a:lnTo>
                  <a:pt x="1191696" y="6946900"/>
                </a:lnTo>
                <a:lnTo>
                  <a:pt x="1226488" y="6972300"/>
                </a:lnTo>
                <a:lnTo>
                  <a:pt x="1261781" y="7010400"/>
                </a:lnTo>
                <a:lnTo>
                  <a:pt x="1297575" y="7048500"/>
                </a:lnTo>
                <a:lnTo>
                  <a:pt x="1333869" y="7073900"/>
                </a:lnTo>
                <a:lnTo>
                  <a:pt x="1370663" y="7112000"/>
                </a:lnTo>
                <a:lnTo>
                  <a:pt x="1407959" y="7137400"/>
                </a:lnTo>
                <a:lnTo>
                  <a:pt x="1445755" y="7175500"/>
                </a:lnTo>
                <a:lnTo>
                  <a:pt x="1484051" y="7200900"/>
                </a:lnTo>
                <a:lnTo>
                  <a:pt x="1522848" y="7239000"/>
                </a:lnTo>
                <a:lnTo>
                  <a:pt x="1562146" y="7264400"/>
                </a:lnTo>
                <a:lnTo>
                  <a:pt x="1601944" y="7302500"/>
                </a:lnTo>
                <a:lnTo>
                  <a:pt x="1675692" y="7353300"/>
                </a:lnTo>
                <a:lnTo>
                  <a:pt x="1712948" y="7391400"/>
                </a:lnTo>
                <a:lnTo>
                  <a:pt x="1864456" y="7493000"/>
                </a:lnTo>
                <a:lnTo>
                  <a:pt x="2019790" y="7594600"/>
                </a:lnTo>
                <a:lnTo>
                  <a:pt x="2219050" y="7721600"/>
                </a:lnTo>
                <a:lnTo>
                  <a:pt x="2259551" y="7734300"/>
                </a:lnTo>
                <a:lnTo>
                  <a:pt x="2423622" y="7835900"/>
                </a:lnTo>
                <a:lnTo>
                  <a:pt x="2465141" y="7848600"/>
                </a:lnTo>
                <a:lnTo>
                  <a:pt x="2548760" y="7899400"/>
                </a:lnTo>
                <a:lnTo>
                  <a:pt x="2590854" y="7912100"/>
                </a:lnTo>
                <a:lnTo>
                  <a:pt x="2633133" y="7937500"/>
                </a:lnTo>
                <a:lnTo>
                  <a:pt x="2675596" y="7950200"/>
                </a:lnTo>
                <a:lnTo>
                  <a:pt x="2718238" y="7975600"/>
                </a:lnTo>
                <a:lnTo>
                  <a:pt x="2761057" y="7988300"/>
                </a:lnTo>
                <a:lnTo>
                  <a:pt x="2804050" y="8013700"/>
                </a:lnTo>
                <a:lnTo>
                  <a:pt x="2847214" y="8026400"/>
                </a:lnTo>
                <a:lnTo>
                  <a:pt x="2890545" y="8051800"/>
                </a:lnTo>
                <a:lnTo>
                  <a:pt x="2934042" y="8064500"/>
                </a:lnTo>
                <a:lnTo>
                  <a:pt x="2977700" y="8089900"/>
                </a:lnTo>
                <a:lnTo>
                  <a:pt x="3065491" y="8115300"/>
                </a:lnTo>
                <a:lnTo>
                  <a:pt x="3109618" y="8140700"/>
                </a:lnTo>
                <a:lnTo>
                  <a:pt x="3242886" y="8178800"/>
                </a:lnTo>
                <a:lnTo>
                  <a:pt x="3287595" y="8204200"/>
                </a:lnTo>
                <a:lnTo>
                  <a:pt x="4019708" y="8407400"/>
                </a:lnTo>
                <a:lnTo>
                  <a:pt x="6919055" y="8407400"/>
                </a:lnTo>
                <a:lnTo>
                  <a:pt x="7651168" y="8204200"/>
                </a:lnTo>
                <a:lnTo>
                  <a:pt x="7695877" y="8178800"/>
                </a:lnTo>
                <a:lnTo>
                  <a:pt x="7829145" y="8140700"/>
                </a:lnTo>
                <a:lnTo>
                  <a:pt x="7873271" y="8115300"/>
                </a:lnTo>
                <a:lnTo>
                  <a:pt x="7961062" y="8089900"/>
                </a:lnTo>
                <a:lnTo>
                  <a:pt x="8004721" y="8064500"/>
                </a:lnTo>
                <a:lnTo>
                  <a:pt x="8048217" y="8051800"/>
                </a:lnTo>
                <a:lnTo>
                  <a:pt x="8091549" y="8026400"/>
                </a:lnTo>
                <a:lnTo>
                  <a:pt x="8134713" y="8013700"/>
                </a:lnTo>
                <a:lnTo>
                  <a:pt x="8177705" y="7988300"/>
                </a:lnTo>
                <a:lnTo>
                  <a:pt x="8220524" y="7975600"/>
                </a:lnTo>
                <a:lnTo>
                  <a:pt x="8263167" y="7950200"/>
                </a:lnTo>
                <a:lnTo>
                  <a:pt x="8305629" y="7937500"/>
                </a:lnTo>
                <a:lnTo>
                  <a:pt x="8347909" y="7912100"/>
                </a:lnTo>
                <a:lnTo>
                  <a:pt x="8390003" y="7899400"/>
                </a:lnTo>
                <a:lnTo>
                  <a:pt x="8473622" y="7848600"/>
                </a:lnTo>
                <a:lnTo>
                  <a:pt x="8515141" y="7835900"/>
                </a:lnTo>
                <a:lnTo>
                  <a:pt x="8679211" y="7734300"/>
                </a:lnTo>
                <a:lnTo>
                  <a:pt x="8719713" y="7721600"/>
                </a:lnTo>
                <a:lnTo>
                  <a:pt x="8918973" y="7594600"/>
                </a:lnTo>
                <a:lnTo>
                  <a:pt x="9074307" y="7493000"/>
                </a:lnTo>
                <a:lnTo>
                  <a:pt x="9225814" y="7391400"/>
                </a:lnTo>
                <a:lnTo>
                  <a:pt x="9263071" y="7353300"/>
                </a:lnTo>
                <a:lnTo>
                  <a:pt x="9336819" y="7302500"/>
                </a:lnTo>
                <a:lnTo>
                  <a:pt x="9376617" y="7264400"/>
                </a:lnTo>
                <a:lnTo>
                  <a:pt x="9415915" y="7239000"/>
                </a:lnTo>
                <a:lnTo>
                  <a:pt x="9454712" y="7200900"/>
                </a:lnTo>
                <a:lnTo>
                  <a:pt x="9493008" y="7175500"/>
                </a:lnTo>
                <a:lnTo>
                  <a:pt x="9530804" y="7137400"/>
                </a:lnTo>
                <a:lnTo>
                  <a:pt x="9568100" y="7112000"/>
                </a:lnTo>
                <a:lnTo>
                  <a:pt x="9604894" y="7073900"/>
                </a:lnTo>
                <a:lnTo>
                  <a:pt x="9641188" y="7048500"/>
                </a:lnTo>
                <a:lnTo>
                  <a:pt x="9676982" y="7010400"/>
                </a:lnTo>
                <a:lnTo>
                  <a:pt x="9712275" y="6972300"/>
                </a:lnTo>
                <a:lnTo>
                  <a:pt x="9747067" y="6946900"/>
                </a:lnTo>
                <a:lnTo>
                  <a:pt x="9781359" y="6908800"/>
                </a:lnTo>
                <a:lnTo>
                  <a:pt x="9815150" y="6870700"/>
                </a:lnTo>
                <a:lnTo>
                  <a:pt x="9848440" y="6845300"/>
                </a:lnTo>
                <a:lnTo>
                  <a:pt x="9881230" y="6807200"/>
                </a:lnTo>
                <a:lnTo>
                  <a:pt x="9913519" y="6769100"/>
                </a:lnTo>
                <a:lnTo>
                  <a:pt x="9945308" y="6731000"/>
                </a:lnTo>
                <a:lnTo>
                  <a:pt x="9976596" y="6705600"/>
                </a:lnTo>
                <a:lnTo>
                  <a:pt x="10007383" y="6667500"/>
                </a:lnTo>
                <a:lnTo>
                  <a:pt x="10037670" y="6629400"/>
                </a:lnTo>
                <a:lnTo>
                  <a:pt x="10067456" y="6591300"/>
                </a:lnTo>
                <a:lnTo>
                  <a:pt x="10096742" y="6553200"/>
                </a:lnTo>
                <a:lnTo>
                  <a:pt x="10125527" y="6527800"/>
                </a:lnTo>
                <a:lnTo>
                  <a:pt x="10153811" y="6489700"/>
                </a:lnTo>
                <a:lnTo>
                  <a:pt x="10181595" y="6451600"/>
                </a:lnTo>
                <a:lnTo>
                  <a:pt x="10208878" y="6413500"/>
                </a:lnTo>
                <a:lnTo>
                  <a:pt x="10235661" y="6375400"/>
                </a:lnTo>
                <a:lnTo>
                  <a:pt x="10261943" y="6337300"/>
                </a:lnTo>
                <a:lnTo>
                  <a:pt x="10287724" y="6299200"/>
                </a:lnTo>
                <a:lnTo>
                  <a:pt x="10313005" y="6261100"/>
                </a:lnTo>
                <a:lnTo>
                  <a:pt x="10337785" y="6223000"/>
                </a:lnTo>
                <a:lnTo>
                  <a:pt x="10362064" y="6184900"/>
                </a:lnTo>
                <a:lnTo>
                  <a:pt x="10385843" y="6159500"/>
                </a:lnTo>
                <a:lnTo>
                  <a:pt x="10409122" y="6121400"/>
                </a:lnTo>
                <a:lnTo>
                  <a:pt x="10431899" y="6083300"/>
                </a:lnTo>
                <a:lnTo>
                  <a:pt x="10454176" y="6045200"/>
                </a:lnTo>
                <a:lnTo>
                  <a:pt x="10475953" y="6007100"/>
                </a:lnTo>
                <a:lnTo>
                  <a:pt x="10497229" y="5969000"/>
                </a:lnTo>
                <a:lnTo>
                  <a:pt x="10518004" y="5930900"/>
                </a:lnTo>
                <a:lnTo>
                  <a:pt x="10538278" y="5880100"/>
                </a:lnTo>
                <a:lnTo>
                  <a:pt x="10558052" y="5842000"/>
                </a:lnTo>
                <a:lnTo>
                  <a:pt x="10577326" y="5803900"/>
                </a:lnTo>
                <a:lnTo>
                  <a:pt x="10596099" y="5765800"/>
                </a:lnTo>
                <a:lnTo>
                  <a:pt x="10614371" y="5727700"/>
                </a:lnTo>
                <a:lnTo>
                  <a:pt x="10632142" y="5689600"/>
                </a:lnTo>
                <a:lnTo>
                  <a:pt x="10649413" y="5651500"/>
                </a:lnTo>
                <a:lnTo>
                  <a:pt x="10666184" y="5613400"/>
                </a:lnTo>
                <a:lnTo>
                  <a:pt x="10682454" y="5575300"/>
                </a:lnTo>
                <a:lnTo>
                  <a:pt x="10698223" y="5537200"/>
                </a:lnTo>
                <a:lnTo>
                  <a:pt x="10713491" y="5499100"/>
                </a:lnTo>
                <a:lnTo>
                  <a:pt x="10728259" y="5461000"/>
                </a:lnTo>
                <a:lnTo>
                  <a:pt x="10742527" y="5410200"/>
                </a:lnTo>
                <a:lnTo>
                  <a:pt x="10756293" y="5372100"/>
                </a:lnTo>
                <a:lnTo>
                  <a:pt x="10769559" y="5334000"/>
                </a:lnTo>
                <a:lnTo>
                  <a:pt x="10782325" y="5295900"/>
                </a:lnTo>
                <a:lnTo>
                  <a:pt x="10794590" y="5257800"/>
                </a:lnTo>
                <a:lnTo>
                  <a:pt x="10806354" y="5219700"/>
                </a:lnTo>
                <a:lnTo>
                  <a:pt x="10817618" y="5168900"/>
                </a:lnTo>
                <a:lnTo>
                  <a:pt x="10828381" y="5130800"/>
                </a:lnTo>
                <a:lnTo>
                  <a:pt x="10838643" y="5092700"/>
                </a:lnTo>
                <a:lnTo>
                  <a:pt x="10848405" y="5054600"/>
                </a:lnTo>
                <a:lnTo>
                  <a:pt x="10857667" y="5016500"/>
                </a:lnTo>
                <a:lnTo>
                  <a:pt x="10866427" y="4978400"/>
                </a:lnTo>
                <a:lnTo>
                  <a:pt x="10874687" y="4927600"/>
                </a:lnTo>
                <a:lnTo>
                  <a:pt x="10882447" y="4889500"/>
                </a:lnTo>
                <a:lnTo>
                  <a:pt x="10889705" y="4851400"/>
                </a:lnTo>
                <a:lnTo>
                  <a:pt x="10896464" y="4813300"/>
                </a:lnTo>
                <a:lnTo>
                  <a:pt x="10902721" y="4762500"/>
                </a:lnTo>
                <a:lnTo>
                  <a:pt x="10908478" y="4724400"/>
                </a:lnTo>
                <a:lnTo>
                  <a:pt x="10913735" y="4686300"/>
                </a:lnTo>
                <a:lnTo>
                  <a:pt x="10918490" y="4648200"/>
                </a:lnTo>
                <a:lnTo>
                  <a:pt x="10922746" y="4610100"/>
                </a:lnTo>
                <a:lnTo>
                  <a:pt x="10926500" y="4559300"/>
                </a:lnTo>
                <a:lnTo>
                  <a:pt x="10929754" y="4521200"/>
                </a:lnTo>
                <a:lnTo>
                  <a:pt x="10932507" y="4483100"/>
                </a:lnTo>
                <a:lnTo>
                  <a:pt x="10934760" y="4445000"/>
                </a:lnTo>
                <a:lnTo>
                  <a:pt x="10936512" y="4394200"/>
                </a:lnTo>
                <a:lnTo>
                  <a:pt x="10937764" y="4356100"/>
                </a:lnTo>
                <a:lnTo>
                  <a:pt x="10938515" y="4318000"/>
                </a:lnTo>
                <a:lnTo>
                  <a:pt x="10938765" y="4279900"/>
                </a:lnTo>
                <a:lnTo>
                  <a:pt x="10938515" y="4241800"/>
                </a:lnTo>
                <a:lnTo>
                  <a:pt x="10937764" y="4191000"/>
                </a:lnTo>
                <a:lnTo>
                  <a:pt x="10936512" y="4152900"/>
                </a:lnTo>
                <a:lnTo>
                  <a:pt x="10934760" y="4114800"/>
                </a:lnTo>
                <a:lnTo>
                  <a:pt x="10932507" y="4076700"/>
                </a:lnTo>
                <a:lnTo>
                  <a:pt x="10929754" y="4025900"/>
                </a:lnTo>
                <a:lnTo>
                  <a:pt x="10926500" y="3987800"/>
                </a:lnTo>
                <a:lnTo>
                  <a:pt x="10922746" y="3949700"/>
                </a:lnTo>
                <a:lnTo>
                  <a:pt x="10918490" y="3911600"/>
                </a:lnTo>
                <a:lnTo>
                  <a:pt x="10913735" y="3860800"/>
                </a:lnTo>
                <a:lnTo>
                  <a:pt x="10908478" y="3822700"/>
                </a:lnTo>
                <a:lnTo>
                  <a:pt x="10902721" y="3784600"/>
                </a:lnTo>
                <a:lnTo>
                  <a:pt x="10896464" y="3746500"/>
                </a:lnTo>
                <a:lnTo>
                  <a:pt x="10889705" y="3708400"/>
                </a:lnTo>
                <a:lnTo>
                  <a:pt x="10882447" y="3657600"/>
                </a:lnTo>
                <a:lnTo>
                  <a:pt x="10874687" y="3619500"/>
                </a:lnTo>
                <a:lnTo>
                  <a:pt x="10866427" y="3581400"/>
                </a:lnTo>
                <a:lnTo>
                  <a:pt x="10857667" y="3543300"/>
                </a:lnTo>
                <a:lnTo>
                  <a:pt x="10848405" y="3505200"/>
                </a:lnTo>
                <a:lnTo>
                  <a:pt x="10838643" y="3454400"/>
                </a:lnTo>
                <a:lnTo>
                  <a:pt x="10828381" y="3416300"/>
                </a:lnTo>
                <a:lnTo>
                  <a:pt x="10817618" y="3378200"/>
                </a:lnTo>
                <a:lnTo>
                  <a:pt x="10806354" y="3340100"/>
                </a:lnTo>
                <a:lnTo>
                  <a:pt x="10794590" y="3302000"/>
                </a:lnTo>
                <a:lnTo>
                  <a:pt x="10782325" y="3263900"/>
                </a:lnTo>
                <a:lnTo>
                  <a:pt x="10769559" y="3213100"/>
                </a:lnTo>
                <a:lnTo>
                  <a:pt x="10756293" y="3175000"/>
                </a:lnTo>
                <a:lnTo>
                  <a:pt x="10742527" y="3136900"/>
                </a:lnTo>
                <a:lnTo>
                  <a:pt x="10728259" y="3098800"/>
                </a:lnTo>
                <a:lnTo>
                  <a:pt x="10713491" y="3060700"/>
                </a:lnTo>
                <a:lnTo>
                  <a:pt x="10698223" y="3022600"/>
                </a:lnTo>
                <a:lnTo>
                  <a:pt x="10682454" y="2984500"/>
                </a:lnTo>
                <a:lnTo>
                  <a:pt x="10666184" y="2946400"/>
                </a:lnTo>
                <a:lnTo>
                  <a:pt x="10649413" y="2895600"/>
                </a:lnTo>
                <a:lnTo>
                  <a:pt x="10632142" y="2857500"/>
                </a:lnTo>
                <a:lnTo>
                  <a:pt x="10614371" y="2819400"/>
                </a:lnTo>
                <a:lnTo>
                  <a:pt x="10596099" y="2781300"/>
                </a:lnTo>
                <a:lnTo>
                  <a:pt x="10577326" y="2743200"/>
                </a:lnTo>
                <a:lnTo>
                  <a:pt x="10558052" y="2705100"/>
                </a:lnTo>
                <a:lnTo>
                  <a:pt x="10538278" y="2667000"/>
                </a:lnTo>
                <a:lnTo>
                  <a:pt x="10518004" y="2628900"/>
                </a:lnTo>
                <a:lnTo>
                  <a:pt x="10497229" y="2590800"/>
                </a:lnTo>
                <a:lnTo>
                  <a:pt x="10475953" y="2552700"/>
                </a:lnTo>
                <a:lnTo>
                  <a:pt x="10454176" y="2514600"/>
                </a:lnTo>
                <a:lnTo>
                  <a:pt x="10431899" y="2476500"/>
                </a:lnTo>
                <a:lnTo>
                  <a:pt x="10409122" y="2438400"/>
                </a:lnTo>
                <a:lnTo>
                  <a:pt x="10385843" y="2400300"/>
                </a:lnTo>
                <a:lnTo>
                  <a:pt x="10362064" y="2362200"/>
                </a:lnTo>
                <a:lnTo>
                  <a:pt x="10337785" y="2324100"/>
                </a:lnTo>
                <a:lnTo>
                  <a:pt x="10313005" y="2286000"/>
                </a:lnTo>
                <a:lnTo>
                  <a:pt x="10287724" y="2247900"/>
                </a:lnTo>
                <a:lnTo>
                  <a:pt x="10261943" y="2209800"/>
                </a:lnTo>
                <a:lnTo>
                  <a:pt x="10235661" y="2171700"/>
                </a:lnTo>
                <a:lnTo>
                  <a:pt x="10208878" y="2146300"/>
                </a:lnTo>
                <a:lnTo>
                  <a:pt x="10181595" y="2108200"/>
                </a:lnTo>
                <a:lnTo>
                  <a:pt x="10153811" y="2070100"/>
                </a:lnTo>
                <a:lnTo>
                  <a:pt x="10125527" y="2032000"/>
                </a:lnTo>
                <a:lnTo>
                  <a:pt x="10096742" y="1993900"/>
                </a:lnTo>
                <a:lnTo>
                  <a:pt x="10067456" y="1955800"/>
                </a:lnTo>
                <a:lnTo>
                  <a:pt x="10037670" y="1917700"/>
                </a:lnTo>
                <a:lnTo>
                  <a:pt x="10007383" y="1892300"/>
                </a:lnTo>
                <a:lnTo>
                  <a:pt x="9976596" y="1854200"/>
                </a:lnTo>
                <a:lnTo>
                  <a:pt x="9945308" y="1816100"/>
                </a:lnTo>
                <a:lnTo>
                  <a:pt x="9913519" y="1778000"/>
                </a:lnTo>
                <a:lnTo>
                  <a:pt x="9881230" y="1752600"/>
                </a:lnTo>
                <a:lnTo>
                  <a:pt x="9848440" y="1714500"/>
                </a:lnTo>
                <a:lnTo>
                  <a:pt x="9815150" y="1676400"/>
                </a:lnTo>
                <a:lnTo>
                  <a:pt x="9781359" y="1651000"/>
                </a:lnTo>
                <a:lnTo>
                  <a:pt x="9747067" y="1612900"/>
                </a:lnTo>
                <a:lnTo>
                  <a:pt x="9712275" y="1574800"/>
                </a:lnTo>
                <a:lnTo>
                  <a:pt x="9676982" y="1549400"/>
                </a:lnTo>
                <a:lnTo>
                  <a:pt x="9641188" y="1511300"/>
                </a:lnTo>
                <a:lnTo>
                  <a:pt x="9604894" y="1473200"/>
                </a:lnTo>
                <a:lnTo>
                  <a:pt x="9568100" y="1447800"/>
                </a:lnTo>
                <a:lnTo>
                  <a:pt x="9530804" y="1409700"/>
                </a:lnTo>
                <a:lnTo>
                  <a:pt x="9493008" y="1384300"/>
                </a:lnTo>
                <a:lnTo>
                  <a:pt x="9454712" y="1346200"/>
                </a:lnTo>
                <a:lnTo>
                  <a:pt x="9415915" y="1320800"/>
                </a:lnTo>
                <a:lnTo>
                  <a:pt x="9376617" y="1282700"/>
                </a:lnTo>
                <a:lnTo>
                  <a:pt x="9336819" y="1257300"/>
                </a:lnTo>
                <a:lnTo>
                  <a:pt x="9300073" y="1219200"/>
                </a:lnTo>
                <a:lnTo>
                  <a:pt x="9150551" y="1117600"/>
                </a:lnTo>
                <a:lnTo>
                  <a:pt x="9112550" y="1092200"/>
                </a:lnTo>
                <a:lnTo>
                  <a:pt x="9074307" y="1054100"/>
                </a:lnTo>
                <a:lnTo>
                  <a:pt x="8879564" y="927100"/>
                </a:lnTo>
                <a:lnTo>
                  <a:pt x="8839930" y="914400"/>
                </a:lnTo>
                <a:lnTo>
                  <a:pt x="8597583" y="762000"/>
                </a:lnTo>
                <a:lnTo>
                  <a:pt x="8556462" y="749300"/>
                </a:lnTo>
                <a:lnTo>
                  <a:pt x="8473622" y="698500"/>
                </a:lnTo>
                <a:lnTo>
                  <a:pt x="8431908" y="685800"/>
                </a:lnTo>
                <a:lnTo>
                  <a:pt x="8347909" y="635000"/>
                </a:lnTo>
                <a:lnTo>
                  <a:pt x="8305629" y="622300"/>
                </a:lnTo>
                <a:lnTo>
                  <a:pt x="8263167" y="596900"/>
                </a:lnTo>
                <a:lnTo>
                  <a:pt x="8220524" y="584200"/>
                </a:lnTo>
                <a:lnTo>
                  <a:pt x="8177705" y="558800"/>
                </a:lnTo>
                <a:lnTo>
                  <a:pt x="8134713" y="546100"/>
                </a:lnTo>
                <a:lnTo>
                  <a:pt x="8091549" y="520700"/>
                </a:lnTo>
                <a:lnTo>
                  <a:pt x="8048217" y="508000"/>
                </a:lnTo>
                <a:lnTo>
                  <a:pt x="8004721" y="482600"/>
                </a:lnTo>
                <a:lnTo>
                  <a:pt x="7917245" y="457200"/>
                </a:lnTo>
                <a:lnTo>
                  <a:pt x="7873271" y="431800"/>
                </a:lnTo>
                <a:lnTo>
                  <a:pt x="7784868" y="406400"/>
                </a:lnTo>
                <a:lnTo>
                  <a:pt x="7740445" y="381000"/>
                </a:lnTo>
                <a:lnTo>
                  <a:pt x="7561339" y="330200"/>
                </a:lnTo>
                <a:lnTo>
                  <a:pt x="7516224" y="304800"/>
                </a:lnTo>
                <a:lnTo>
                  <a:pt x="7058460" y="177800"/>
                </a:lnTo>
                <a:close/>
              </a:path>
              <a:path w="10939145" h="8547100">
                <a:moveTo>
                  <a:pt x="6825660" y="127000"/>
                </a:moveTo>
                <a:lnTo>
                  <a:pt x="4113103" y="127000"/>
                </a:lnTo>
                <a:lnTo>
                  <a:pt x="3926675" y="177800"/>
                </a:lnTo>
                <a:lnTo>
                  <a:pt x="7012088" y="177800"/>
                </a:lnTo>
                <a:lnTo>
                  <a:pt x="6825660" y="127000"/>
                </a:lnTo>
                <a:close/>
              </a:path>
              <a:path w="10939145" h="8547100">
                <a:moveTo>
                  <a:pt x="6684940" y="101600"/>
                </a:moveTo>
                <a:lnTo>
                  <a:pt x="4253823" y="101600"/>
                </a:lnTo>
                <a:lnTo>
                  <a:pt x="4159929" y="127000"/>
                </a:lnTo>
                <a:lnTo>
                  <a:pt x="6778834" y="127000"/>
                </a:lnTo>
                <a:lnTo>
                  <a:pt x="6684940" y="101600"/>
                </a:lnTo>
                <a:close/>
              </a:path>
              <a:path w="10939145" h="8547100">
                <a:moveTo>
                  <a:pt x="6590742" y="88900"/>
                </a:moveTo>
                <a:lnTo>
                  <a:pt x="4348020" y="88900"/>
                </a:lnTo>
                <a:lnTo>
                  <a:pt x="4300885" y="101600"/>
                </a:lnTo>
                <a:lnTo>
                  <a:pt x="6637877" y="101600"/>
                </a:lnTo>
                <a:lnTo>
                  <a:pt x="6590742" y="88900"/>
                </a:lnTo>
                <a:close/>
              </a:path>
              <a:path w="10939145" h="8547100">
                <a:moveTo>
                  <a:pt x="6448930" y="63500"/>
                </a:moveTo>
                <a:lnTo>
                  <a:pt x="4489833" y="63500"/>
                </a:lnTo>
                <a:lnTo>
                  <a:pt x="4395225" y="88900"/>
                </a:lnTo>
                <a:lnTo>
                  <a:pt x="6543537" y="88900"/>
                </a:lnTo>
                <a:lnTo>
                  <a:pt x="6448930" y="63500"/>
                </a:lnTo>
                <a:close/>
              </a:path>
              <a:path w="10939145" h="8547100">
                <a:moveTo>
                  <a:pt x="6354079" y="50800"/>
                </a:moveTo>
                <a:lnTo>
                  <a:pt x="4584684" y="50800"/>
                </a:lnTo>
                <a:lnTo>
                  <a:pt x="4537229" y="63500"/>
                </a:lnTo>
                <a:lnTo>
                  <a:pt x="6401533" y="63500"/>
                </a:lnTo>
                <a:lnTo>
                  <a:pt x="6354079" y="50800"/>
                </a:lnTo>
                <a:close/>
              </a:path>
              <a:path w="10939145" h="8547100">
                <a:moveTo>
                  <a:pt x="6211397" y="38100"/>
                </a:moveTo>
                <a:lnTo>
                  <a:pt x="4727365" y="38100"/>
                </a:lnTo>
                <a:lnTo>
                  <a:pt x="4679755" y="50800"/>
                </a:lnTo>
                <a:lnTo>
                  <a:pt x="6259008" y="50800"/>
                </a:lnTo>
                <a:lnTo>
                  <a:pt x="6211397" y="38100"/>
                </a:lnTo>
                <a:close/>
              </a:path>
              <a:path w="10939145" h="8547100">
                <a:moveTo>
                  <a:pt x="6116041" y="25400"/>
                </a:moveTo>
                <a:lnTo>
                  <a:pt x="4822722" y="25400"/>
                </a:lnTo>
                <a:lnTo>
                  <a:pt x="4775022" y="38100"/>
                </a:lnTo>
                <a:lnTo>
                  <a:pt x="6163741" y="38100"/>
                </a:lnTo>
                <a:lnTo>
                  <a:pt x="6116041" y="25400"/>
                </a:lnTo>
                <a:close/>
              </a:path>
              <a:path w="10939145" h="8547100">
                <a:moveTo>
                  <a:pt x="5972713" y="12700"/>
                </a:moveTo>
                <a:lnTo>
                  <a:pt x="4966049" y="12700"/>
                </a:lnTo>
                <a:lnTo>
                  <a:pt x="4918238" y="25400"/>
                </a:lnTo>
                <a:lnTo>
                  <a:pt x="6020524" y="25400"/>
                </a:lnTo>
                <a:lnTo>
                  <a:pt x="5972713" y="12700"/>
                </a:lnTo>
                <a:close/>
              </a:path>
              <a:path w="10939145" h="8547100">
                <a:moveTo>
                  <a:pt x="5733249" y="0"/>
                </a:moveTo>
                <a:lnTo>
                  <a:pt x="5205513" y="0"/>
                </a:lnTo>
                <a:lnTo>
                  <a:pt x="5157576" y="12700"/>
                </a:lnTo>
                <a:lnTo>
                  <a:pt x="5781187" y="12700"/>
                </a:lnTo>
                <a:lnTo>
                  <a:pt x="57332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081477" y="4150523"/>
            <a:ext cx="8540115" cy="4006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14984" marR="512445">
              <a:lnSpc>
                <a:spcPct val="125200"/>
              </a:lnSpc>
              <a:spcBef>
                <a:spcPts val="100"/>
              </a:spcBef>
            </a:pPr>
            <a:r>
              <a:rPr dirty="0" sz="3950" spc="5" b="1">
                <a:latin typeface="Yu Gothic"/>
                <a:cs typeface="Yu Gothic"/>
              </a:rPr>
              <a:t>と</a:t>
            </a:r>
            <a:r>
              <a:rPr dirty="0" sz="3950" spc="-114" b="1">
                <a:latin typeface="Yu Gothic"/>
                <a:cs typeface="Yu Gothic"/>
              </a:rPr>
              <a:t>い</a:t>
            </a:r>
            <a:r>
              <a:rPr dirty="0" sz="3950" spc="5" b="1">
                <a:latin typeface="Yu Gothic"/>
                <a:cs typeface="Yu Gothic"/>
              </a:rPr>
              <a:t>うのも聞</a:t>
            </a:r>
            <a:r>
              <a:rPr dirty="0" sz="3950" spc="-155" b="1">
                <a:latin typeface="Yu Gothic"/>
                <a:cs typeface="Yu Gothic"/>
              </a:rPr>
              <a:t>い</a:t>
            </a:r>
            <a:r>
              <a:rPr dirty="0" sz="3950" spc="5" b="1">
                <a:latin typeface="Yu Gothic"/>
                <a:cs typeface="Yu Gothic"/>
              </a:rPr>
              <a:t>たことがあるけど </a:t>
            </a:r>
            <a:r>
              <a:rPr dirty="0" sz="3950" spc="5" b="1">
                <a:latin typeface="Yu Gothic"/>
                <a:cs typeface="Yu Gothic"/>
              </a:rPr>
              <a:t>それと</a:t>
            </a:r>
            <a:endParaRPr sz="395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dirty="0" sz="6900" spc="-530" b="1">
                <a:latin typeface="Yu Gothic"/>
                <a:cs typeface="Yu Gothic"/>
              </a:rPr>
              <a:t>ブ</a:t>
            </a:r>
            <a:r>
              <a:rPr dirty="0" sz="6900" spc="25" b="1">
                <a:latin typeface="Yu Gothic"/>
                <a:cs typeface="Yu Gothic"/>
              </a:rPr>
              <a:t>ロッ</a:t>
            </a:r>
            <a:r>
              <a:rPr dirty="0" sz="6900" spc="-254" b="1">
                <a:latin typeface="Yu Gothic"/>
                <a:cs typeface="Yu Gothic"/>
              </a:rPr>
              <a:t>ク</a:t>
            </a:r>
            <a:r>
              <a:rPr dirty="0" sz="6900" spc="25" b="1">
                <a:latin typeface="Yu Gothic"/>
                <a:cs typeface="Yu Gothic"/>
              </a:rPr>
              <a:t>エ</a:t>
            </a:r>
            <a:r>
              <a:rPr dirty="0" sz="6900" spc="-1365" b="1">
                <a:latin typeface="Yu Gothic"/>
                <a:cs typeface="Yu Gothic"/>
              </a:rPr>
              <a:t>デ</a:t>
            </a:r>
            <a:r>
              <a:rPr dirty="0" sz="6900" spc="25" b="1">
                <a:latin typeface="Yu Gothic"/>
                <a:cs typeface="Yu Gothic"/>
              </a:rPr>
              <a:t>ィターは</a:t>
            </a:r>
            <a:endParaRPr sz="6900">
              <a:latin typeface="Yu Gothic"/>
              <a:cs typeface="Yu Gothic"/>
            </a:endParaRPr>
          </a:p>
          <a:p>
            <a:pPr algn="ctr" marR="3810">
              <a:lnSpc>
                <a:spcPct val="100000"/>
              </a:lnSpc>
              <a:spcBef>
                <a:spcPts val="2110"/>
              </a:spcBef>
            </a:pPr>
            <a:r>
              <a:rPr dirty="0" sz="6900" spc="25" b="1">
                <a:latin typeface="Yu Gothic"/>
                <a:cs typeface="Yu Gothic"/>
              </a:rPr>
              <a:t>違うの？</a:t>
            </a:r>
            <a:endParaRPr sz="6900">
              <a:latin typeface="Yu Gothic"/>
              <a:cs typeface="Yu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54727" y="3010048"/>
            <a:ext cx="9585325" cy="1047115"/>
          </a:xfrm>
          <a:custGeom>
            <a:avLst/>
            <a:gdLst/>
            <a:ahLst/>
            <a:cxnLst/>
            <a:rect l="l" t="t" r="r" b="b"/>
            <a:pathLst>
              <a:path w="9585325" h="1047114">
                <a:moveTo>
                  <a:pt x="0" y="1047088"/>
                </a:moveTo>
                <a:lnTo>
                  <a:pt x="9584924" y="1047088"/>
                </a:lnTo>
                <a:lnTo>
                  <a:pt x="9584924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4DB686">
              <a:alpha val="23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798763" y="1830176"/>
            <a:ext cx="9092565" cy="203581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200" spc="-15" b="1">
                <a:latin typeface="Lucida Sans"/>
                <a:cs typeface="Lucida Sans"/>
              </a:rPr>
              <a:t>Gu</a:t>
            </a:r>
            <a:r>
              <a:rPr dirty="0" sz="13200" spc="5" b="1">
                <a:latin typeface="Lucida Sans"/>
                <a:cs typeface="Lucida Sans"/>
              </a:rPr>
              <a:t>t</a:t>
            </a:r>
            <a:r>
              <a:rPr dirty="0" sz="13200" spc="-10" b="1">
                <a:latin typeface="Lucida Sans"/>
                <a:cs typeface="Lucida Sans"/>
              </a:rPr>
              <a:t>enberg</a:t>
            </a:r>
            <a:endParaRPr sz="13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2469" y="4175654"/>
            <a:ext cx="12339320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/>
              <a:t>今日はこれから</a:t>
            </a:r>
            <a:endParaRPr sz="1385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09608" y="2112889"/>
            <a:ext cx="987679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" b="1">
                <a:latin typeface="Yu Gothic"/>
                <a:cs typeface="Yu Gothic"/>
              </a:rPr>
              <a:t>新</a:t>
            </a:r>
            <a:r>
              <a:rPr dirty="0" sz="6600" spc="-270" b="1">
                <a:latin typeface="Yu Gothic"/>
                <a:cs typeface="Yu Gothic"/>
              </a:rPr>
              <a:t>し</a:t>
            </a:r>
            <a:r>
              <a:rPr dirty="0" sz="6600" spc="-5" b="1">
                <a:latin typeface="Yu Gothic"/>
                <a:cs typeface="Yu Gothic"/>
              </a:rPr>
              <a:t>いエ</a:t>
            </a:r>
            <a:r>
              <a:rPr dirty="0" sz="6600" spc="-1325" b="1">
                <a:latin typeface="Yu Gothic"/>
                <a:cs typeface="Yu Gothic"/>
              </a:rPr>
              <a:t>デ</a:t>
            </a:r>
            <a:r>
              <a:rPr dirty="0" sz="6600" spc="-5" b="1">
                <a:latin typeface="Yu Gothic"/>
                <a:cs typeface="Yu Gothic"/>
              </a:rPr>
              <a:t>ィターのことを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68505" y="9831482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168495" y="9769410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358447" y="9952483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6"/>
                </a:lnTo>
                <a:lnTo>
                  <a:pt x="235385" y="391919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1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33248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9033249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1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1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027063" y="8798791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3"/>
                </a:moveTo>
                <a:lnTo>
                  <a:pt x="1701717" y="234453"/>
                </a:lnTo>
                <a:lnTo>
                  <a:pt x="1786678" y="1899677"/>
                </a:lnTo>
                <a:lnTo>
                  <a:pt x="2173902" y="1460802"/>
                </a:lnTo>
                <a:lnTo>
                  <a:pt x="2089822" y="234453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7"/>
                </a:lnTo>
                <a:lnTo>
                  <a:pt x="0" y="321271"/>
                </a:lnTo>
                <a:lnTo>
                  <a:pt x="1701717" y="234453"/>
                </a:lnTo>
                <a:lnTo>
                  <a:pt x="2089822" y="234453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719407" y="7833182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33196" y="267251"/>
            <a:ext cx="5481320" cy="3213100"/>
          </a:xfrm>
          <a:custGeom>
            <a:avLst/>
            <a:gdLst/>
            <a:ahLst/>
            <a:cxnLst/>
            <a:rect l="l" t="t" r="r" b="b"/>
            <a:pathLst>
              <a:path w="5481320" h="3213100">
                <a:moveTo>
                  <a:pt x="3121241" y="3200400"/>
                </a:moveTo>
                <a:lnTo>
                  <a:pt x="2369805" y="3200400"/>
                </a:lnTo>
                <a:lnTo>
                  <a:pt x="2428131" y="3213100"/>
                </a:lnTo>
                <a:lnTo>
                  <a:pt x="3065651" y="3213100"/>
                </a:lnTo>
                <a:lnTo>
                  <a:pt x="3121241" y="3200400"/>
                </a:lnTo>
                <a:close/>
              </a:path>
              <a:path w="5481320" h="3213100">
                <a:moveTo>
                  <a:pt x="3231310" y="3187700"/>
                </a:moveTo>
                <a:lnTo>
                  <a:pt x="2197184" y="3187700"/>
                </a:lnTo>
                <a:lnTo>
                  <a:pt x="2254318" y="3200400"/>
                </a:lnTo>
                <a:lnTo>
                  <a:pt x="3176464" y="3200400"/>
                </a:lnTo>
                <a:lnTo>
                  <a:pt x="3231310" y="3187700"/>
                </a:lnTo>
                <a:close/>
              </a:path>
              <a:path w="5481320" h="3213100">
                <a:moveTo>
                  <a:pt x="3586358" y="76200"/>
                </a:moveTo>
                <a:lnTo>
                  <a:pt x="1863737" y="76200"/>
                </a:lnTo>
                <a:lnTo>
                  <a:pt x="1497821" y="165100"/>
                </a:lnTo>
                <a:lnTo>
                  <a:pt x="1447827" y="190500"/>
                </a:lnTo>
                <a:lnTo>
                  <a:pt x="1349681" y="215900"/>
                </a:lnTo>
                <a:lnTo>
                  <a:pt x="1301557" y="241300"/>
                </a:lnTo>
                <a:lnTo>
                  <a:pt x="1207269" y="266700"/>
                </a:lnTo>
                <a:lnTo>
                  <a:pt x="1161133" y="292100"/>
                </a:lnTo>
                <a:lnTo>
                  <a:pt x="1115687" y="304800"/>
                </a:lnTo>
                <a:lnTo>
                  <a:pt x="1070943" y="330200"/>
                </a:lnTo>
                <a:lnTo>
                  <a:pt x="1026916" y="342900"/>
                </a:lnTo>
                <a:lnTo>
                  <a:pt x="983618" y="368300"/>
                </a:lnTo>
                <a:lnTo>
                  <a:pt x="941063" y="393700"/>
                </a:lnTo>
                <a:lnTo>
                  <a:pt x="899265" y="419100"/>
                </a:lnTo>
                <a:lnTo>
                  <a:pt x="858235" y="431800"/>
                </a:lnTo>
                <a:lnTo>
                  <a:pt x="817988" y="457200"/>
                </a:lnTo>
                <a:lnTo>
                  <a:pt x="778538" y="482600"/>
                </a:lnTo>
                <a:lnTo>
                  <a:pt x="739896" y="508000"/>
                </a:lnTo>
                <a:lnTo>
                  <a:pt x="702077" y="533400"/>
                </a:lnTo>
                <a:lnTo>
                  <a:pt x="665094" y="558800"/>
                </a:lnTo>
                <a:lnTo>
                  <a:pt x="628960" y="584200"/>
                </a:lnTo>
                <a:lnTo>
                  <a:pt x="593689" y="609600"/>
                </a:lnTo>
                <a:lnTo>
                  <a:pt x="559294" y="635000"/>
                </a:lnTo>
                <a:lnTo>
                  <a:pt x="525787" y="660400"/>
                </a:lnTo>
                <a:lnTo>
                  <a:pt x="493183" y="685800"/>
                </a:lnTo>
                <a:lnTo>
                  <a:pt x="461495" y="711200"/>
                </a:lnTo>
                <a:lnTo>
                  <a:pt x="430736" y="736600"/>
                </a:lnTo>
                <a:lnTo>
                  <a:pt x="400919" y="762000"/>
                </a:lnTo>
                <a:lnTo>
                  <a:pt x="372057" y="800100"/>
                </a:lnTo>
                <a:lnTo>
                  <a:pt x="344165" y="825500"/>
                </a:lnTo>
                <a:lnTo>
                  <a:pt x="317255" y="850900"/>
                </a:lnTo>
                <a:lnTo>
                  <a:pt x="291340" y="889000"/>
                </a:lnTo>
                <a:lnTo>
                  <a:pt x="266434" y="914400"/>
                </a:lnTo>
                <a:lnTo>
                  <a:pt x="242550" y="939800"/>
                </a:lnTo>
                <a:lnTo>
                  <a:pt x="219702" y="977900"/>
                </a:lnTo>
                <a:lnTo>
                  <a:pt x="197902" y="1003300"/>
                </a:lnTo>
                <a:lnTo>
                  <a:pt x="177164" y="1041400"/>
                </a:lnTo>
                <a:lnTo>
                  <a:pt x="157502" y="1066800"/>
                </a:lnTo>
                <a:lnTo>
                  <a:pt x="138928" y="1104900"/>
                </a:lnTo>
                <a:lnTo>
                  <a:pt x="121456" y="1130300"/>
                </a:lnTo>
                <a:lnTo>
                  <a:pt x="105100" y="1168400"/>
                </a:lnTo>
                <a:lnTo>
                  <a:pt x="89871" y="1193800"/>
                </a:lnTo>
                <a:lnTo>
                  <a:pt x="75785" y="1231900"/>
                </a:lnTo>
                <a:lnTo>
                  <a:pt x="62854" y="1257300"/>
                </a:lnTo>
                <a:lnTo>
                  <a:pt x="51091" y="1295400"/>
                </a:lnTo>
                <a:lnTo>
                  <a:pt x="40510" y="1333500"/>
                </a:lnTo>
                <a:lnTo>
                  <a:pt x="31124" y="1358900"/>
                </a:lnTo>
                <a:lnTo>
                  <a:pt x="22946" y="1397000"/>
                </a:lnTo>
                <a:lnTo>
                  <a:pt x="15990" y="1435100"/>
                </a:lnTo>
                <a:lnTo>
                  <a:pt x="10269" y="1473200"/>
                </a:lnTo>
                <a:lnTo>
                  <a:pt x="5796" y="1498600"/>
                </a:lnTo>
                <a:lnTo>
                  <a:pt x="2585" y="1536700"/>
                </a:lnTo>
                <a:lnTo>
                  <a:pt x="648" y="1574800"/>
                </a:lnTo>
                <a:lnTo>
                  <a:pt x="0" y="1612900"/>
                </a:lnTo>
                <a:lnTo>
                  <a:pt x="648" y="1638300"/>
                </a:lnTo>
                <a:lnTo>
                  <a:pt x="2585" y="1676400"/>
                </a:lnTo>
                <a:lnTo>
                  <a:pt x="5796" y="1714500"/>
                </a:lnTo>
                <a:lnTo>
                  <a:pt x="10269" y="1752600"/>
                </a:lnTo>
                <a:lnTo>
                  <a:pt x="15990" y="1790700"/>
                </a:lnTo>
                <a:lnTo>
                  <a:pt x="22946" y="1816100"/>
                </a:lnTo>
                <a:lnTo>
                  <a:pt x="31124" y="1854200"/>
                </a:lnTo>
                <a:lnTo>
                  <a:pt x="40510" y="1892300"/>
                </a:lnTo>
                <a:lnTo>
                  <a:pt x="51091" y="1917700"/>
                </a:lnTo>
                <a:lnTo>
                  <a:pt x="62854" y="1955800"/>
                </a:lnTo>
                <a:lnTo>
                  <a:pt x="75785" y="1993900"/>
                </a:lnTo>
                <a:lnTo>
                  <a:pt x="89871" y="2019300"/>
                </a:lnTo>
                <a:lnTo>
                  <a:pt x="105100" y="2057400"/>
                </a:lnTo>
                <a:lnTo>
                  <a:pt x="121456" y="2082800"/>
                </a:lnTo>
                <a:lnTo>
                  <a:pt x="138928" y="2120900"/>
                </a:lnTo>
                <a:lnTo>
                  <a:pt x="157502" y="2146300"/>
                </a:lnTo>
                <a:lnTo>
                  <a:pt x="177164" y="2184400"/>
                </a:lnTo>
                <a:lnTo>
                  <a:pt x="197902" y="2209800"/>
                </a:lnTo>
                <a:lnTo>
                  <a:pt x="219702" y="2247900"/>
                </a:lnTo>
                <a:lnTo>
                  <a:pt x="242550" y="2273300"/>
                </a:lnTo>
                <a:lnTo>
                  <a:pt x="266434" y="2298700"/>
                </a:lnTo>
                <a:lnTo>
                  <a:pt x="291340" y="2336800"/>
                </a:lnTo>
                <a:lnTo>
                  <a:pt x="317255" y="2362200"/>
                </a:lnTo>
                <a:lnTo>
                  <a:pt x="344165" y="2387600"/>
                </a:lnTo>
                <a:lnTo>
                  <a:pt x="372057" y="2425700"/>
                </a:lnTo>
                <a:lnTo>
                  <a:pt x="400919" y="2451100"/>
                </a:lnTo>
                <a:lnTo>
                  <a:pt x="430736" y="2476500"/>
                </a:lnTo>
                <a:lnTo>
                  <a:pt x="461495" y="2501900"/>
                </a:lnTo>
                <a:lnTo>
                  <a:pt x="493183" y="2527300"/>
                </a:lnTo>
                <a:lnTo>
                  <a:pt x="525787" y="2565400"/>
                </a:lnTo>
                <a:lnTo>
                  <a:pt x="559294" y="2590800"/>
                </a:lnTo>
                <a:lnTo>
                  <a:pt x="593689" y="2616200"/>
                </a:lnTo>
                <a:lnTo>
                  <a:pt x="628960" y="2641600"/>
                </a:lnTo>
                <a:lnTo>
                  <a:pt x="665094" y="2667000"/>
                </a:lnTo>
                <a:lnTo>
                  <a:pt x="702077" y="2692400"/>
                </a:lnTo>
                <a:lnTo>
                  <a:pt x="739896" y="2717800"/>
                </a:lnTo>
                <a:lnTo>
                  <a:pt x="778537" y="2730500"/>
                </a:lnTo>
                <a:lnTo>
                  <a:pt x="817988" y="2755900"/>
                </a:lnTo>
                <a:lnTo>
                  <a:pt x="858235" y="2781300"/>
                </a:lnTo>
                <a:lnTo>
                  <a:pt x="899265" y="2806700"/>
                </a:lnTo>
                <a:lnTo>
                  <a:pt x="941063" y="2832100"/>
                </a:lnTo>
                <a:lnTo>
                  <a:pt x="983618" y="2844800"/>
                </a:lnTo>
                <a:lnTo>
                  <a:pt x="1026916" y="2870200"/>
                </a:lnTo>
                <a:lnTo>
                  <a:pt x="1070943" y="2882900"/>
                </a:lnTo>
                <a:lnTo>
                  <a:pt x="1161133" y="2933700"/>
                </a:lnTo>
                <a:lnTo>
                  <a:pt x="1254081" y="2959100"/>
                </a:lnTo>
                <a:lnTo>
                  <a:pt x="1301556" y="2984500"/>
                </a:lnTo>
                <a:lnTo>
                  <a:pt x="1398443" y="3009900"/>
                </a:lnTo>
                <a:lnTo>
                  <a:pt x="1447827" y="3035300"/>
                </a:lnTo>
                <a:lnTo>
                  <a:pt x="1599586" y="3073400"/>
                </a:lnTo>
                <a:lnTo>
                  <a:pt x="1973014" y="3162300"/>
                </a:lnTo>
                <a:lnTo>
                  <a:pt x="2028375" y="3162300"/>
                </a:lnTo>
                <a:lnTo>
                  <a:pt x="2140473" y="3187700"/>
                </a:lnTo>
                <a:lnTo>
                  <a:pt x="3285766" y="3187700"/>
                </a:lnTo>
                <a:lnTo>
                  <a:pt x="3339821" y="3175000"/>
                </a:lnTo>
                <a:lnTo>
                  <a:pt x="3393465" y="3175000"/>
                </a:lnTo>
                <a:lnTo>
                  <a:pt x="3499471" y="3149600"/>
                </a:lnTo>
                <a:lnTo>
                  <a:pt x="3551811" y="3149600"/>
                </a:lnTo>
                <a:lnTo>
                  <a:pt x="3904756" y="3060700"/>
                </a:lnTo>
                <a:lnTo>
                  <a:pt x="4000939" y="3035300"/>
                </a:lnTo>
                <a:lnTo>
                  <a:pt x="4048198" y="3009900"/>
                </a:lnTo>
                <a:lnTo>
                  <a:pt x="4186507" y="2971800"/>
                </a:lnTo>
                <a:lnTo>
                  <a:pt x="4231416" y="2946400"/>
                </a:lnTo>
                <a:lnTo>
                  <a:pt x="4275710" y="2933700"/>
                </a:lnTo>
                <a:lnTo>
                  <a:pt x="4319376" y="2908300"/>
                </a:lnTo>
                <a:lnTo>
                  <a:pt x="4362405" y="2895600"/>
                </a:lnTo>
                <a:lnTo>
                  <a:pt x="4404783" y="2870200"/>
                </a:lnTo>
                <a:lnTo>
                  <a:pt x="4446501" y="2857500"/>
                </a:lnTo>
                <a:lnTo>
                  <a:pt x="4487547" y="2832100"/>
                </a:lnTo>
                <a:lnTo>
                  <a:pt x="4527909" y="2819400"/>
                </a:lnTo>
                <a:lnTo>
                  <a:pt x="4567576" y="2794000"/>
                </a:lnTo>
                <a:lnTo>
                  <a:pt x="4606536" y="2768600"/>
                </a:lnTo>
                <a:lnTo>
                  <a:pt x="4644780" y="2743200"/>
                </a:lnTo>
                <a:lnTo>
                  <a:pt x="4682294" y="2730500"/>
                </a:lnTo>
                <a:lnTo>
                  <a:pt x="4719068" y="2705100"/>
                </a:lnTo>
                <a:lnTo>
                  <a:pt x="4755091" y="2679700"/>
                </a:lnTo>
                <a:lnTo>
                  <a:pt x="5481180" y="2654300"/>
                </a:lnTo>
                <a:lnTo>
                  <a:pt x="5155274" y="2336800"/>
                </a:lnTo>
                <a:lnTo>
                  <a:pt x="5189556" y="2298700"/>
                </a:lnTo>
                <a:lnTo>
                  <a:pt x="5221901" y="2247900"/>
                </a:lnTo>
                <a:lnTo>
                  <a:pt x="5252270" y="2209800"/>
                </a:lnTo>
                <a:lnTo>
                  <a:pt x="5280626" y="2171700"/>
                </a:lnTo>
                <a:lnTo>
                  <a:pt x="5306931" y="2120900"/>
                </a:lnTo>
                <a:lnTo>
                  <a:pt x="5331147" y="2082800"/>
                </a:lnTo>
                <a:lnTo>
                  <a:pt x="5353237" y="2032000"/>
                </a:lnTo>
                <a:lnTo>
                  <a:pt x="5373161" y="1993900"/>
                </a:lnTo>
                <a:lnTo>
                  <a:pt x="5390884" y="1943100"/>
                </a:lnTo>
                <a:lnTo>
                  <a:pt x="5406366" y="1892300"/>
                </a:lnTo>
                <a:lnTo>
                  <a:pt x="5419570" y="1854200"/>
                </a:lnTo>
                <a:lnTo>
                  <a:pt x="5430458" y="1803400"/>
                </a:lnTo>
                <a:lnTo>
                  <a:pt x="5438993" y="1752600"/>
                </a:lnTo>
                <a:lnTo>
                  <a:pt x="5445136" y="1701800"/>
                </a:lnTo>
                <a:lnTo>
                  <a:pt x="5448849" y="1663700"/>
                </a:lnTo>
                <a:lnTo>
                  <a:pt x="5450096" y="1612900"/>
                </a:lnTo>
                <a:lnTo>
                  <a:pt x="5449447" y="1574800"/>
                </a:lnTo>
                <a:lnTo>
                  <a:pt x="5447510" y="1536700"/>
                </a:lnTo>
                <a:lnTo>
                  <a:pt x="5444299" y="1498600"/>
                </a:lnTo>
                <a:lnTo>
                  <a:pt x="5439826" y="1473200"/>
                </a:lnTo>
                <a:lnTo>
                  <a:pt x="5434105" y="1435100"/>
                </a:lnTo>
                <a:lnTo>
                  <a:pt x="5427149" y="1397000"/>
                </a:lnTo>
                <a:lnTo>
                  <a:pt x="5418971" y="1358900"/>
                </a:lnTo>
                <a:lnTo>
                  <a:pt x="5409585" y="1333500"/>
                </a:lnTo>
                <a:lnTo>
                  <a:pt x="5399004" y="1295400"/>
                </a:lnTo>
                <a:lnTo>
                  <a:pt x="5387241" y="1257300"/>
                </a:lnTo>
                <a:lnTo>
                  <a:pt x="5374310" y="1231900"/>
                </a:lnTo>
                <a:lnTo>
                  <a:pt x="5360224" y="1193800"/>
                </a:lnTo>
                <a:lnTo>
                  <a:pt x="5344995" y="1168400"/>
                </a:lnTo>
                <a:lnTo>
                  <a:pt x="5328639" y="1130300"/>
                </a:lnTo>
                <a:lnTo>
                  <a:pt x="5311167" y="1104900"/>
                </a:lnTo>
                <a:lnTo>
                  <a:pt x="5292593" y="1066800"/>
                </a:lnTo>
                <a:lnTo>
                  <a:pt x="5272931" y="1041400"/>
                </a:lnTo>
                <a:lnTo>
                  <a:pt x="5252193" y="1003300"/>
                </a:lnTo>
                <a:lnTo>
                  <a:pt x="5230393" y="977900"/>
                </a:lnTo>
                <a:lnTo>
                  <a:pt x="5207545" y="939800"/>
                </a:lnTo>
                <a:lnTo>
                  <a:pt x="5183661" y="914400"/>
                </a:lnTo>
                <a:lnTo>
                  <a:pt x="5158755" y="889000"/>
                </a:lnTo>
                <a:lnTo>
                  <a:pt x="5132840" y="850900"/>
                </a:lnTo>
                <a:lnTo>
                  <a:pt x="5105930" y="825500"/>
                </a:lnTo>
                <a:lnTo>
                  <a:pt x="5078038" y="800100"/>
                </a:lnTo>
                <a:lnTo>
                  <a:pt x="5049176" y="762000"/>
                </a:lnTo>
                <a:lnTo>
                  <a:pt x="5019359" y="736600"/>
                </a:lnTo>
                <a:lnTo>
                  <a:pt x="4988600" y="711200"/>
                </a:lnTo>
                <a:lnTo>
                  <a:pt x="4956912" y="685800"/>
                </a:lnTo>
                <a:lnTo>
                  <a:pt x="4924308" y="660400"/>
                </a:lnTo>
                <a:lnTo>
                  <a:pt x="4890801" y="635000"/>
                </a:lnTo>
                <a:lnTo>
                  <a:pt x="4856406" y="609600"/>
                </a:lnTo>
                <a:lnTo>
                  <a:pt x="4821134" y="584200"/>
                </a:lnTo>
                <a:lnTo>
                  <a:pt x="4785001" y="558800"/>
                </a:lnTo>
                <a:lnTo>
                  <a:pt x="4748018" y="533400"/>
                </a:lnTo>
                <a:lnTo>
                  <a:pt x="4710199" y="508000"/>
                </a:lnTo>
                <a:lnTo>
                  <a:pt x="4671557" y="482600"/>
                </a:lnTo>
                <a:lnTo>
                  <a:pt x="4632106" y="457200"/>
                </a:lnTo>
                <a:lnTo>
                  <a:pt x="4591860" y="431800"/>
                </a:lnTo>
                <a:lnTo>
                  <a:pt x="4550830" y="419100"/>
                </a:lnTo>
                <a:lnTo>
                  <a:pt x="4509031" y="393700"/>
                </a:lnTo>
                <a:lnTo>
                  <a:pt x="4466476" y="368300"/>
                </a:lnTo>
                <a:lnTo>
                  <a:pt x="4423179" y="342900"/>
                </a:lnTo>
                <a:lnTo>
                  <a:pt x="4379151" y="330200"/>
                </a:lnTo>
                <a:lnTo>
                  <a:pt x="4334408" y="304800"/>
                </a:lnTo>
                <a:lnTo>
                  <a:pt x="4288962" y="292100"/>
                </a:lnTo>
                <a:lnTo>
                  <a:pt x="4242826" y="266700"/>
                </a:lnTo>
                <a:lnTo>
                  <a:pt x="4148538" y="241300"/>
                </a:lnTo>
                <a:lnTo>
                  <a:pt x="4100413" y="215900"/>
                </a:lnTo>
                <a:lnTo>
                  <a:pt x="4002268" y="190500"/>
                </a:lnTo>
                <a:lnTo>
                  <a:pt x="3952274" y="165100"/>
                </a:lnTo>
                <a:lnTo>
                  <a:pt x="3586358" y="76200"/>
                </a:lnTo>
                <a:close/>
              </a:path>
              <a:path w="5481320" h="3213100">
                <a:moveTo>
                  <a:pt x="3365896" y="38100"/>
                </a:moveTo>
                <a:lnTo>
                  <a:pt x="2084199" y="38100"/>
                </a:lnTo>
                <a:lnTo>
                  <a:pt x="1918131" y="76200"/>
                </a:lnTo>
                <a:lnTo>
                  <a:pt x="3531964" y="76200"/>
                </a:lnTo>
                <a:lnTo>
                  <a:pt x="3365896" y="38100"/>
                </a:lnTo>
                <a:close/>
              </a:path>
              <a:path w="5481320" h="3213100">
                <a:moveTo>
                  <a:pt x="3252911" y="25400"/>
                </a:moveTo>
                <a:lnTo>
                  <a:pt x="2197184" y="25400"/>
                </a:lnTo>
                <a:lnTo>
                  <a:pt x="2140473" y="38100"/>
                </a:lnTo>
                <a:lnTo>
                  <a:pt x="3309622" y="38100"/>
                </a:lnTo>
                <a:lnTo>
                  <a:pt x="3252911" y="25400"/>
                </a:lnTo>
                <a:close/>
              </a:path>
              <a:path w="5481320" h="3213100">
                <a:moveTo>
                  <a:pt x="3138232" y="12700"/>
                </a:moveTo>
                <a:lnTo>
                  <a:pt x="2311863" y="12700"/>
                </a:lnTo>
                <a:lnTo>
                  <a:pt x="2254318" y="25400"/>
                </a:lnTo>
                <a:lnTo>
                  <a:pt x="3195777" y="25400"/>
                </a:lnTo>
                <a:lnTo>
                  <a:pt x="3138232" y="12700"/>
                </a:lnTo>
                <a:close/>
              </a:path>
              <a:path w="5481320" h="3213100">
                <a:moveTo>
                  <a:pt x="2963269" y="0"/>
                </a:moveTo>
                <a:lnTo>
                  <a:pt x="2486826" y="0"/>
                </a:lnTo>
                <a:lnTo>
                  <a:pt x="2428131" y="12700"/>
                </a:lnTo>
                <a:lnTo>
                  <a:pt x="3021964" y="12700"/>
                </a:lnTo>
                <a:lnTo>
                  <a:pt x="29632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53223" y="802417"/>
            <a:ext cx="4213860" cy="220535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dirty="0" sz="8250" spc="-10" b="1">
                <a:latin typeface="Yu Gothic"/>
                <a:cs typeface="Yu Gothic"/>
              </a:rPr>
              <a:t>開発段階</a:t>
            </a:r>
            <a:endParaRPr sz="825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sz="5350" spc="5" b="1">
                <a:latin typeface="Yu Gothic"/>
                <a:cs typeface="Yu Gothic"/>
              </a:rPr>
              <a:t>では</a:t>
            </a:r>
            <a:endParaRPr sz="5350">
              <a:latin typeface="Yu Gothic"/>
              <a:cs typeface="Yu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3079" y="5735815"/>
            <a:ext cx="11992610" cy="25387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  <a:tabLst>
                <a:tab pos="5734050" algn="l"/>
              </a:tabLst>
            </a:pPr>
            <a:r>
              <a:rPr dirty="0" sz="8250" spc="-10" b="1">
                <a:latin typeface="Yu Gothic"/>
                <a:cs typeface="Yu Gothic"/>
              </a:rPr>
              <a:t>と呼</a:t>
            </a:r>
            <a:r>
              <a:rPr dirty="0" sz="8250" spc="-505" b="1">
                <a:latin typeface="Yu Gothic"/>
                <a:cs typeface="Yu Gothic"/>
              </a:rPr>
              <a:t>ん</a:t>
            </a:r>
            <a:r>
              <a:rPr dirty="0" sz="8250" spc="-10" b="1">
                <a:latin typeface="Yu Gothic"/>
                <a:cs typeface="Yu Gothic"/>
              </a:rPr>
              <a:t>でい	</a:t>
            </a:r>
            <a:r>
              <a:rPr dirty="0" baseline="-16210" sz="24675" spc="-937" b="1">
                <a:solidFill>
                  <a:srgbClr val="237852"/>
                </a:solidFill>
                <a:latin typeface="Yu Gothic"/>
                <a:cs typeface="Yu Gothic"/>
              </a:rPr>
              <a:t>ま</a:t>
            </a:r>
            <a:r>
              <a:rPr dirty="0" baseline="-16379" sz="24675" spc="292" b="1">
                <a:solidFill>
                  <a:srgbClr val="237852"/>
                </a:solidFill>
                <a:latin typeface="Yu Gothic"/>
                <a:cs typeface="Yu Gothic"/>
              </a:rPr>
              <a:t>し</a:t>
            </a:r>
            <a:r>
              <a:rPr dirty="0" baseline="-16210" sz="24675" spc="52" b="1">
                <a:solidFill>
                  <a:srgbClr val="237852"/>
                </a:solidFill>
                <a:latin typeface="Yu Gothic"/>
                <a:cs typeface="Yu Gothic"/>
              </a:rPr>
              <a:t>た</a:t>
            </a:r>
            <a:endParaRPr baseline="-16210" sz="24675">
              <a:latin typeface="Yu Gothic"/>
              <a:cs typeface="Yu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95627" y="5309436"/>
            <a:ext cx="14760575" cy="1047115"/>
          </a:xfrm>
          <a:custGeom>
            <a:avLst/>
            <a:gdLst/>
            <a:ahLst/>
            <a:cxnLst/>
            <a:rect l="l" t="t" r="r" b="b"/>
            <a:pathLst>
              <a:path w="14760575" h="1047114">
                <a:moveTo>
                  <a:pt x="0" y="1047088"/>
                </a:moveTo>
                <a:lnTo>
                  <a:pt x="14760409" y="1047088"/>
                </a:lnTo>
                <a:lnTo>
                  <a:pt x="14760409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4DB686">
              <a:alpha val="23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547400" y="3379866"/>
            <a:ext cx="13626465" cy="30410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750" spc="15" b="1">
                <a:latin typeface="Lucida Sans"/>
                <a:cs typeface="Lucida Sans"/>
              </a:rPr>
              <a:t>Gutenberg</a:t>
            </a:r>
            <a:endParaRPr sz="197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00687" y="3683522"/>
            <a:ext cx="5302885" cy="3543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050" spc="35" b="1">
                <a:latin typeface="Yu Gothic"/>
                <a:cs typeface="Yu Gothic"/>
              </a:rPr>
              <a:t>今</a:t>
            </a:r>
            <a:r>
              <a:rPr dirty="0" sz="18450" spc="15" b="1">
                <a:latin typeface="Yu Gothic"/>
                <a:cs typeface="Yu Gothic"/>
              </a:rPr>
              <a:t>は</a:t>
            </a:r>
            <a:endParaRPr sz="184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52170" y="5348393"/>
            <a:ext cx="2371090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125"/>
              </a:spcBef>
              <a:buSzPct val="145833"/>
              <a:buChar char="•"/>
              <a:tabLst>
                <a:tab pos="515620" algn="l"/>
              </a:tabLst>
            </a:pPr>
            <a:r>
              <a:rPr dirty="0" sz="3600" spc="25" b="1">
                <a:latin typeface="Yu Gothic"/>
                <a:cs typeface="Yu Gothic"/>
              </a:rPr>
              <a:t>村上直子</a:t>
            </a:r>
            <a:endParaRPr sz="360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6628" y="576275"/>
            <a:ext cx="18797905" cy="4158615"/>
          </a:xfrm>
          <a:custGeom>
            <a:avLst/>
            <a:gdLst/>
            <a:ahLst/>
            <a:cxnLst/>
            <a:rect l="l" t="t" r="r" b="b"/>
            <a:pathLst>
              <a:path w="18797905" h="4158615">
                <a:moveTo>
                  <a:pt x="18797471" y="0"/>
                </a:moveTo>
                <a:lnTo>
                  <a:pt x="957744" y="0"/>
                </a:lnTo>
                <a:lnTo>
                  <a:pt x="758585" y="947"/>
                </a:lnTo>
                <a:lnTo>
                  <a:pt x="702863" y="2247"/>
                </a:lnTo>
                <a:lnTo>
                  <a:pt x="651366" y="4388"/>
                </a:lnTo>
                <a:lnTo>
                  <a:pt x="603428" y="7583"/>
                </a:lnTo>
                <a:lnTo>
                  <a:pt x="558385" y="12042"/>
                </a:lnTo>
                <a:lnTo>
                  <a:pt x="515573" y="17976"/>
                </a:lnTo>
                <a:lnTo>
                  <a:pt x="474327" y="25595"/>
                </a:lnTo>
                <a:lnTo>
                  <a:pt x="433982" y="35110"/>
                </a:lnTo>
                <a:lnTo>
                  <a:pt x="393873" y="46731"/>
                </a:lnTo>
                <a:lnTo>
                  <a:pt x="346529" y="66367"/>
                </a:lnTo>
                <a:lnTo>
                  <a:pt x="301445" y="89901"/>
                </a:lnTo>
                <a:lnTo>
                  <a:pt x="258825" y="117127"/>
                </a:lnTo>
                <a:lnTo>
                  <a:pt x="218875" y="147841"/>
                </a:lnTo>
                <a:lnTo>
                  <a:pt x="181798" y="181838"/>
                </a:lnTo>
                <a:lnTo>
                  <a:pt x="147800" y="218914"/>
                </a:lnTo>
                <a:lnTo>
                  <a:pt x="117086" y="258864"/>
                </a:lnTo>
                <a:lnTo>
                  <a:pt x="89860" y="301483"/>
                </a:lnTo>
                <a:lnTo>
                  <a:pt x="66327" y="346568"/>
                </a:lnTo>
                <a:lnTo>
                  <a:pt x="46692" y="393912"/>
                </a:lnTo>
                <a:lnTo>
                  <a:pt x="35071" y="434018"/>
                </a:lnTo>
                <a:lnTo>
                  <a:pt x="25557" y="474341"/>
                </a:lnTo>
                <a:lnTo>
                  <a:pt x="17939" y="515527"/>
                </a:lnTo>
                <a:lnTo>
                  <a:pt x="12006" y="558221"/>
                </a:lnTo>
                <a:lnTo>
                  <a:pt x="7547" y="603069"/>
                </a:lnTo>
                <a:lnTo>
                  <a:pt x="4353" y="650717"/>
                </a:lnTo>
                <a:lnTo>
                  <a:pt x="2211" y="701810"/>
                </a:lnTo>
                <a:lnTo>
                  <a:pt x="912" y="756993"/>
                </a:lnTo>
                <a:lnTo>
                  <a:pt x="245" y="816913"/>
                </a:lnTo>
                <a:lnTo>
                  <a:pt x="0" y="882214"/>
                </a:lnTo>
                <a:lnTo>
                  <a:pt x="0" y="3273093"/>
                </a:lnTo>
                <a:lnTo>
                  <a:pt x="245" y="3339257"/>
                </a:lnTo>
                <a:lnTo>
                  <a:pt x="912" y="3399868"/>
                </a:lnTo>
                <a:lnTo>
                  <a:pt x="2211" y="3455590"/>
                </a:lnTo>
                <a:lnTo>
                  <a:pt x="4353" y="3507087"/>
                </a:lnTo>
                <a:lnTo>
                  <a:pt x="7547" y="3555025"/>
                </a:lnTo>
                <a:lnTo>
                  <a:pt x="12006" y="3600068"/>
                </a:lnTo>
                <a:lnTo>
                  <a:pt x="17939" y="3642880"/>
                </a:lnTo>
                <a:lnTo>
                  <a:pt x="25557" y="3684126"/>
                </a:lnTo>
                <a:lnTo>
                  <a:pt x="35071" y="3724471"/>
                </a:lnTo>
                <a:lnTo>
                  <a:pt x="46692" y="3764580"/>
                </a:lnTo>
                <a:lnTo>
                  <a:pt x="66327" y="3811924"/>
                </a:lnTo>
                <a:lnTo>
                  <a:pt x="89860" y="3857008"/>
                </a:lnTo>
                <a:lnTo>
                  <a:pt x="117086" y="3899628"/>
                </a:lnTo>
                <a:lnTo>
                  <a:pt x="147800" y="3939578"/>
                </a:lnTo>
                <a:lnTo>
                  <a:pt x="181798" y="3976655"/>
                </a:lnTo>
                <a:lnTo>
                  <a:pt x="218875" y="4010653"/>
                </a:lnTo>
                <a:lnTo>
                  <a:pt x="258825" y="4041367"/>
                </a:lnTo>
                <a:lnTo>
                  <a:pt x="301445" y="4068593"/>
                </a:lnTo>
                <a:lnTo>
                  <a:pt x="346529" y="4092126"/>
                </a:lnTo>
                <a:lnTo>
                  <a:pt x="393873" y="4111761"/>
                </a:lnTo>
                <a:lnTo>
                  <a:pt x="433978" y="4123382"/>
                </a:lnTo>
                <a:lnTo>
                  <a:pt x="474301" y="4132896"/>
                </a:lnTo>
                <a:lnTo>
                  <a:pt x="515487" y="4140514"/>
                </a:lnTo>
                <a:lnTo>
                  <a:pt x="558182" y="4146447"/>
                </a:lnTo>
                <a:lnTo>
                  <a:pt x="603030" y="4150905"/>
                </a:lnTo>
                <a:lnTo>
                  <a:pt x="650678" y="4154100"/>
                </a:lnTo>
                <a:lnTo>
                  <a:pt x="701770" y="4156242"/>
                </a:lnTo>
                <a:lnTo>
                  <a:pt x="756954" y="4157541"/>
                </a:lnTo>
                <a:lnTo>
                  <a:pt x="953504" y="4158489"/>
                </a:lnTo>
                <a:lnTo>
                  <a:pt x="18797471" y="4158489"/>
                </a:lnTo>
                <a:lnTo>
                  <a:pt x="18797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165244" y="1243806"/>
            <a:ext cx="5876290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latin typeface="Yu Gothic"/>
                <a:cs typeface="Yu Gothic"/>
              </a:rPr>
              <a:t>新</a:t>
            </a:r>
            <a:r>
              <a:rPr dirty="0" sz="5900" spc="-204" b="1">
                <a:latin typeface="Yu Gothic"/>
                <a:cs typeface="Yu Gothic"/>
              </a:rPr>
              <a:t>し</a:t>
            </a:r>
            <a:r>
              <a:rPr dirty="0" sz="5900" spc="35" b="1">
                <a:latin typeface="Yu Gothic"/>
                <a:cs typeface="Yu Gothic"/>
              </a:rPr>
              <a:t>いエ</a:t>
            </a:r>
            <a:r>
              <a:rPr dirty="0" sz="5900" spc="-1155" b="1">
                <a:latin typeface="Yu Gothic"/>
                <a:cs typeface="Yu Gothic"/>
              </a:rPr>
              <a:t>デ</a:t>
            </a:r>
            <a:r>
              <a:rPr dirty="0" sz="5900" spc="35" b="1">
                <a:latin typeface="Yu Gothic"/>
                <a:cs typeface="Yu Gothic"/>
              </a:rPr>
              <a:t>ィター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08120" y="2615492"/>
            <a:ext cx="1093216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805"/>
              <a:t>ブ</a:t>
            </a:r>
            <a:r>
              <a:rPr dirty="0" spc="-10"/>
              <a:t>ロッ</a:t>
            </a:r>
            <a:r>
              <a:rPr dirty="0" spc="-409"/>
              <a:t>ク</a:t>
            </a:r>
            <a:r>
              <a:rPr dirty="0" spc="-10"/>
              <a:t>エ</a:t>
            </a:r>
            <a:r>
              <a:rPr dirty="0" spc="-1989"/>
              <a:t>デ</a:t>
            </a:r>
            <a:r>
              <a:rPr dirty="0" spc="-10"/>
              <a:t>ィター</a:t>
            </a:r>
          </a:p>
        </p:txBody>
      </p:sp>
      <p:sp>
        <p:nvSpPr>
          <p:cNvPr id="7" name="object 7"/>
          <p:cNvSpPr/>
          <p:nvPr/>
        </p:nvSpPr>
        <p:spPr>
          <a:xfrm>
            <a:off x="2557609" y="2964308"/>
            <a:ext cx="884555" cy="884555"/>
          </a:xfrm>
          <a:custGeom>
            <a:avLst/>
            <a:gdLst/>
            <a:ahLst/>
            <a:cxnLst/>
            <a:rect l="l" t="t" r="r" b="b"/>
            <a:pathLst>
              <a:path w="884554" h="884554">
                <a:moveTo>
                  <a:pt x="318260" y="0"/>
                </a:moveTo>
                <a:lnTo>
                  <a:pt x="318260" y="300579"/>
                </a:lnTo>
                <a:lnTo>
                  <a:pt x="0" y="300579"/>
                </a:lnTo>
                <a:lnTo>
                  <a:pt x="0" y="583477"/>
                </a:lnTo>
                <a:lnTo>
                  <a:pt x="318260" y="583477"/>
                </a:lnTo>
                <a:lnTo>
                  <a:pt x="318260" y="884056"/>
                </a:lnTo>
                <a:lnTo>
                  <a:pt x="884056" y="442028"/>
                </a:lnTo>
                <a:lnTo>
                  <a:pt x="318260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06628" y="5126206"/>
            <a:ext cx="18797905" cy="4158615"/>
          </a:xfrm>
          <a:custGeom>
            <a:avLst/>
            <a:gdLst/>
            <a:ahLst/>
            <a:cxnLst/>
            <a:rect l="l" t="t" r="r" b="b"/>
            <a:pathLst>
              <a:path w="18797905" h="4158615">
                <a:moveTo>
                  <a:pt x="18747744" y="0"/>
                </a:moveTo>
                <a:lnTo>
                  <a:pt x="957744" y="0"/>
                </a:lnTo>
                <a:lnTo>
                  <a:pt x="758585" y="947"/>
                </a:lnTo>
                <a:lnTo>
                  <a:pt x="702863" y="2246"/>
                </a:lnTo>
                <a:lnTo>
                  <a:pt x="651366" y="4388"/>
                </a:lnTo>
                <a:lnTo>
                  <a:pt x="603428" y="7583"/>
                </a:lnTo>
                <a:lnTo>
                  <a:pt x="558385" y="12041"/>
                </a:lnTo>
                <a:lnTo>
                  <a:pt x="515573" y="17974"/>
                </a:lnTo>
                <a:lnTo>
                  <a:pt x="474327" y="25592"/>
                </a:lnTo>
                <a:lnTo>
                  <a:pt x="433982" y="35106"/>
                </a:lnTo>
                <a:lnTo>
                  <a:pt x="393873" y="46727"/>
                </a:lnTo>
                <a:lnTo>
                  <a:pt x="346529" y="66362"/>
                </a:lnTo>
                <a:lnTo>
                  <a:pt x="301445" y="89895"/>
                </a:lnTo>
                <a:lnTo>
                  <a:pt x="258825" y="117121"/>
                </a:lnTo>
                <a:lnTo>
                  <a:pt x="218875" y="147836"/>
                </a:lnTo>
                <a:lnTo>
                  <a:pt x="181798" y="181833"/>
                </a:lnTo>
                <a:lnTo>
                  <a:pt x="147800" y="218910"/>
                </a:lnTo>
                <a:lnTo>
                  <a:pt x="117086" y="258860"/>
                </a:lnTo>
                <a:lnTo>
                  <a:pt x="89860" y="301480"/>
                </a:lnTo>
                <a:lnTo>
                  <a:pt x="66327" y="346564"/>
                </a:lnTo>
                <a:lnTo>
                  <a:pt x="46692" y="393908"/>
                </a:lnTo>
                <a:lnTo>
                  <a:pt x="35071" y="434014"/>
                </a:lnTo>
                <a:lnTo>
                  <a:pt x="25557" y="474337"/>
                </a:lnTo>
                <a:lnTo>
                  <a:pt x="17939" y="515523"/>
                </a:lnTo>
                <a:lnTo>
                  <a:pt x="12006" y="558217"/>
                </a:lnTo>
                <a:lnTo>
                  <a:pt x="7547" y="603065"/>
                </a:lnTo>
                <a:lnTo>
                  <a:pt x="4353" y="650713"/>
                </a:lnTo>
                <a:lnTo>
                  <a:pt x="2211" y="701806"/>
                </a:lnTo>
                <a:lnTo>
                  <a:pt x="912" y="756989"/>
                </a:lnTo>
                <a:lnTo>
                  <a:pt x="245" y="816909"/>
                </a:lnTo>
                <a:lnTo>
                  <a:pt x="0" y="882210"/>
                </a:lnTo>
                <a:lnTo>
                  <a:pt x="0" y="3273089"/>
                </a:lnTo>
                <a:lnTo>
                  <a:pt x="245" y="3339254"/>
                </a:lnTo>
                <a:lnTo>
                  <a:pt x="912" y="3399865"/>
                </a:lnTo>
                <a:lnTo>
                  <a:pt x="2211" y="3455587"/>
                </a:lnTo>
                <a:lnTo>
                  <a:pt x="4353" y="3507084"/>
                </a:lnTo>
                <a:lnTo>
                  <a:pt x="7547" y="3555022"/>
                </a:lnTo>
                <a:lnTo>
                  <a:pt x="12006" y="3600064"/>
                </a:lnTo>
                <a:lnTo>
                  <a:pt x="17939" y="3642877"/>
                </a:lnTo>
                <a:lnTo>
                  <a:pt x="25557" y="3684123"/>
                </a:lnTo>
                <a:lnTo>
                  <a:pt x="35071" y="3724468"/>
                </a:lnTo>
                <a:lnTo>
                  <a:pt x="46692" y="3764577"/>
                </a:lnTo>
                <a:lnTo>
                  <a:pt x="66327" y="3811921"/>
                </a:lnTo>
                <a:lnTo>
                  <a:pt x="89860" y="3857005"/>
                </a:lnTo>
                <a:lnTo>
                  <a:pt x="117086" y="3899625"/>
                </a:lnTo>
                <a:lnTo>
                  <a:pt x="147800" y="3939575"/>
                </a:lnTo>
                <a:lnTo>
                  <a:pt x="181798" y="3976652"/>
                </a:lnTo>
                <a:lnTo>
                  <a:pt x="218875" y="4010649"/>
                </a:lnTo>
                <a:lnTo>
                  <a:pt x="258825" y="4041364"/>
                </a:lnTo>
                <a:lnTo>
                  <a:pt x="301445" y="4068590"/>
                </a:lnTo>
                <a:lnTo>
                  <a:pt x="346529" y="4092123"/>
                </a:lnTo>
                <a:lnTo>
                  <a:pt x="393873" y="4111758"/>
                </a:lnTo>
                <a:lnTo>
                  <a:pt x="433978" y="4123378"/>
                </a:lnTo>
                <a:lnTo>
                  <a:pt x="474301" y="4132892"/>
                </a:lnTo>
                <a:lnTo>
                  <a:pt x="515487" y="4140511"/>
                </a:lnTo>
                <a:lnTo>
                  <a:pt x="558182" y="4146444"/>
                </a:lnTo>
                <a:lnTo>
                  <a:pt x="603030" y="4150902"/>
                </a:lnTo>
                <a:lnTo>
                  <a:pt x="650678" y="4154097"/>
                </a:lnTo>
                <a:lnTo>
                  <a:pt x="701770" y="4156239"/>
                </a:lnTo>
                <a:lnTo>
                  <a:pt x="756954" y="4157538"/>
                </a:lnTo>
                <a:lnTo>
                  <a:pt x="953504" y="4158485"/>
                </a:lnTo>
                <a:lnTo>
                  <a:pt x="18743504" y="4158485"/>
                </a:lnTo>
                <a:lnTo>
                  <a:pt x="18797471" y="4158459"/>
                </a:lnTo>
                <a:lnTo>
                  <a:pt x="18797471" y="24"/>
                </a:lnTo>
                <a:lnTo>
                  <a:pt x="187477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165244" y="5892879"/>
            <a:ext cx="1048321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80" b="1">
                <a:latin typeface="Yu Gothic"/>
                <a:cs typeface="Yu Gothic"/>
              </a:rPr>
              <a:t>Gutenberg（</a:t>
            </a:r>
            <a:r>
              <a:rPr dirty="0" sz="5900" spc="-560" b="1">
                <a:latin typeface="Yu Gothic"/>
                <a:cs typeface="Yu Gothic"/>
              </a:rPr>
              <a:t>グ</a:t>
            </a:r>
            <a:r>
              <a:rPr dirty="0" sz="5900" spc="35" b="1">
                <a:latin typeface="Yu Gothic"/>
                <a:cs typeface="Yu Gothic"/>
              </a:rPr>
              <a:t>ーテンベルク）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57609" y="7477676"/>
            <a:ext cx="884555" cy="884555"/>
          </a:xfrm>
          <a:custGeom>
            <a:avLst/>
            <a:gdLst/>
            <a:ahLst/>
            <a:cxnLst/>
            <a:rect l="l" t="t" r="r" b="b"/>
            <a:pathLst>
              <a:path w="884554" h="884554">
                <a:moveTo>
                  <a:pt x="318260" y="0"/>
                </a:moveTo>
                <a:lnTo>
                  <a:pt x="318260" y="300579"/>
                </a:lnTo>
                <a:lnTo>
                  <a:pt x="0" y="300579"/>
                </a:lnTo>
                <a:lnTo>
                  <a:pt x="0" y="583477"/>
                </a:lnTo>
                <a:lnTo>
                  <a:pt x="318260" y="583477"/>
                </a:lnTo>
                <a:lnTo>
                  <a:pt x="318260" y="884056"/>
                </a:lnTo>
                <a:lnTo>
                  <a:pt x="884056" y="442028"/>
                </a:lnTo>
                <a:lnTo>
                  <a:pt x="318260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19925" y="7836816"/>
            <a:ext cx="16384269" cy="1047115"/>
          </a:xfrm>
          <a:custGeom>
            <a:avLst/>
            <a:gdLst/>
            <a:ahLst/>
            <a:cxnLst/>
            <a:rect l="l" t="t" r="r" b="b"/>
            <a:pathLst>
              <a:path w="16384269" h="1047115">
                <a:moveTo>
                  <a:pt x="0" y="1047088"/>
                </a:moveTo>
                <a:lnTo>
                  <a:pt x="16384174" y="1047088"/>
                </a:lnTo>
                <a:lnTo>
                  <a:pt x="16384174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4DB686">
              <a:alpha val="1655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830115" y="6709608"/>
            <a:ext cx="15576550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-835" b="1">
                <a:latin typeface="Yu Gothic"/>
                <a:cs typeface="Yu Gothic"/>
              </a:rPr>
              <a:t>プ</a:t>
            </a:r>
            <a:r>
              <a:rPr dirty="0" sz="13850" b="1">
                <a:latin typeface="Yu Gothic"/>
                <a:cs typeface="Yu Gothic"/>
              </a:rPr>
              <a:t>ロ</a:t>
            </a:r>
            <a:r>
              <a:rPr dirty="0" sz="13850" spc="-1390" b="1">
                <a:latin typeface="Yu Gothic"/>
                <a:cs typeface="Yu Gothic"/>
              </a:rPr>
              <a:t>ジ</a:t>
            </a:r>
            <a:r>
              <a:rPr dirty="0" sz="13850" b="1">
                <a:latin typeface="Yu Gothic"/>
                <a:cs typeface="Yu Gothic"/>
              </a:rPr>
              <a:t>ェクトの名前</a:t>
            </a:r>
            <a:endParaRPr sz="138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71692" y="3457812"/>
            <a:ext cx="11871960" cy="1047115"/>
          </a:xfrm>
          <a:custGeom>
            <a:avLst/>
            <a:gdLst/>
            <a:ahLst/>
            <a:cxnLst/>
            <a:rect l="l" t="t" r="r" b="b"/>
            <a:pathLst>
              <a:path w="11871960" h="1047114">
                <a:moveTo>
                  <a:pt x="0" y="1047088"/>
                </a:moveTo>
                <a:lnTo>
                  <a:pt x="11871638" y="1047088"/>
                </a:lnTo>
                <a:lnTo>
                  <a:pt x="11871638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4DB686">
              <a:alpha val="23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832022" y="4906772"/>
            <a:ext cx="12272645" cy="5020945"/>
          </a:xfrm>
          <a:custGeom>
            <a:avLst/>
            <a:gdLst/>
            <a:ahLst/>
            <a:cxnLst/>
            <a:rect l="l" t="t" r="r" b="b"/>
            <a:pathLst>
              <a:path w="12272644" h="5020945">
                <a:moveTo>
                  <a:pt x="12272077" y="0"/>
                </a:moveTo>
                <a:lnTo>
                  <a:pt x="683539" y="0"/>
                </a:lnTo>
                <a:lnTo>
                  <a:pt x="551861" y="521"/>
                </a:lnTo>
                <a:lnTo>
                  <a:pt x="496871" y="1758"/>
                </a:lnTo>
                <a:lnTo>
                  <a:pt x="447470" y="4168"/>
                </a:lnTo>
                <a:lnTo>
                  <a:pt x="402423" y="8142"/>
                </a:lnTo>
                <a:lnTo>
                  <a:pt x="360499" y="14069"/>
                </a:lnTo>
                <a:lnTo>
                  <a:pt x="320463" y="22342"/>
                </a:lnTo>
                <a:lnTo>
                  <a:pt x="281082" y="33350"/>
                </a:lnTo>
                <a:lnTo>
                  <a:pt x="233294" y="54231"/>
                </a:lnTo>
                <a:lnTo>
                  <a:pt x="188926" y="80662"/>
                </a:lnTo>
                <a:lnTo>
                  <a:pt x="148403" y="112216"/>
                </a:lnTo>
                <a:lnTo>
                  <a:pt x="112151" y="148468"/>
                </a:lnTo>
                <a:lnTo>
                  <a:pt x="80597" y="188991"/>
                </a:lnTo>
                <a:lnTo>
                  <a:pt x="54166" y="233360"/>
                </a:lnTo>
                <a:lnTo>
                  <a:pt x="33285" y="281148"/>
                </a:lnTo>
                <a:lnTo>
                  <a:pt x="22277" y="320522"/>
                </a:lnTo>
                <a:lnTo>
                  <a:pt x="14004" y="360517"/>
                </a:lnTo>
                <a:lnTo>
                  <a:pt x="8077" y="402329"/>
                </a:lnTo>
                <a:lnTo>
                  <a:pt x="4103" y="447157"/>
                </a:lnTo>
                <a:lnTo>
                  <a:pt x="1693" y="496198"/>
                </a:lnTo>
                <a:lnTo>
                  <a:pt x="455" y="550650"/>
                </a:lnTo>
                <a:lnTo>
                  <a:pt x="0" y="611711"/>
                </a:lnTo>
                <a:lnTo>
                  <a:pt x="0" y="4406825"/>
                </a:lnTo>
                <a:lnTo>
                  <a:pt x="455" y="4468637"/>
                </a:lnTo>
                <a:lnTo>
                  <a:pt x="1693" y="4523626"/>
                </a:lnTo>
                <a:lnTo>
                  <a:pt x="4103" y="4573028"/>
                </a:lnTo>
                <a:lnTo>
                  <a:pt x="8077" y="4618074"/>
                </a:lnTo>
                <a:lnTo>
                  <a:pt x="14004" y="4659999"/>
                </a:lnTo>
                <a:lnTo>
                  <a:pt x="22277" y="4700035"/>
                </a:lnTo>
                <a:lnTo>
                  <a:pt x="33285" y="4739415"/>
                </a:lnTo>
                <a:lnTo>
                  <a:pt x="54166" y="4787203"/>
                </a:lnTo>
                <a:lnTo>
                  <a:pt x="80597" y="4831572"/>
                </a:lnTo>
                <a:lnTo>
                  <a:pt x="112151" y="4872095"/>
                </a:lnTo>
                <a:lnTo>
                  <a:pt x="148403" y="4908347"/>
                </a:lnTo>
                <a:lnTo>
                  <a:pt x="188926" y="4939901"/>
                </a:lnTo>
                <a:lnTo>
                  <a:pt x="233294" y="4966331"/>
                </a:lnTo>
                <a:lnTo>
                  <a:pt x="281082" y="4987212"/>
                </a:lnTo>
                <a:lnTo>
                  <a:pt x="320457" y="4998221"/>
                </a:lnTo>
                <a:lnTo>
                  <a:pt x="360451" y="5006494"/>
                </a:lnTo>
                <a:lnTo>
                  <a:pt x="402264" y="5012421"/>
                </a:lnTo>
                <a:lnTo>
                  <a:pt x="447092" y="5016395"/>
                </a:lnTo>
                <a:lnTo>
                  <a:pt x="496133" y="5018805"/>
                </a:lnTo>
                <a:lnTo>
                  <a:pt x="550585" y="5020043"/>
                </a:lnTo>
                <a:lnTo>
                  <a:pt x="680514" y="5020564"/>
                </a:lnTo>
                <a:lnTo>
                  <a:pt x="12272077" y="5020564"/>
                </a:lnTo>
                <a:lnTo>
                  <a:pt x="122720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751430" y="5432160"/>
            <a:ext cx="9630410" cy="3799204"/>
          </a:xfrm>
          <a:prstGeom prst="rect">
            <a:avLst/>
          </a:prstGeom>
        </p:spPr>
        <p:txBody>
          <a:bodyPr wrap="square" lIns="0" tIns="1168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dirty="0" sz="8250" spc="-275" b="1">
                <a:latin typeface="Yu Gothic"/>
                <a:cs typeface="Yu Gothic"/>
              </a:rPr>
              <a:t>WordPress</a:t>
            </a:r>
            <a:r>
              <a:rPr dirty="0" sz="8250" spc="-570" b="1">
                <a:latin typeface="Yu Gothic"/>
                <a:cs typeface="Yu Gothic"/>
              </a:rPr>
              <a:t>を</a:t>
            </a:r>
            <a:endParaRPr sz="825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8250" spc="-340" b="1">
                <a:latin typeface="Yu Gothic"/>
                <a:cs typeface="Yu Gothic"/>
              </a:rPr>
              <a:t>も</a:t>
            </a:r>
            <a:r>
              <a:rPr dirty="0" sz="8250" spc="-175" b="1">
                <a:latin typeface="Yu Gothic"/>
                <a:cs typeface="Yu Gothic"/>
              </a:rPr>
              <a:t>っ</a:t>
            </a:r>
            <a:r>
              <a:rPr dirty="0" sz="8250" spc="-10" b="1">
                <a:latin typeface="Yu Gothic"/>
                <a:cs typeface="Yu Gothic"/>
              </a:rPr>
              <a:t>と使いやすく</a:t>
            </a:r>
            <a:endParaRPr sz="825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5900" spc="-560" b="1">
                <a:latin typeface="Yu Gothic"/>
                <a:cs typeface="Yu Gothic"/>
              </a:rPr>
              <a:t>し</a:t>
            </a:r>
            <a:r>
              <a:rPr dirty="0" sz="5900" spc="35" b="1">
                <a:latin typeface="Yu Gothic"/>
                <a:cs typeface="Yu Gothic"/>
              </a:rPr>
              <a:t>ていくための</a:t>
            </a:r>
            <a:r>
              <a:rPr dirty="0" sz="5900" spc="-325" b="1">
                <a:latin typeface="Yu Gothic"/>
                <a:cs typeface="Yu Gothic"/>
              </a:rPr>
              <a:t>プ</a:t>
            </a:r>
            <a:r>
              <a:rPr dirty="0" sz="5900" spc="35" b="1">
                <a:latin typeface="Yu Gothic"/>
                <a:cs typeface="Yu Gothic"/>
              </a:rPr>
              <a:t>ロ</a:t>
            </a:r>
            <a:r>
              <a:rPr dirty="0" sz="5900" spc="-560" b="1">
                <a:latin typeface="Yu Gothic"/>
                <a:cs typeface="Yu Gothic"/>
              </a:rPr>
              <a:t>ジ</a:t>
            </a:r>
            <a:r>
              <a:rPr dirty="0" sz="5900" spc="35" b="1">
                <a:latin typeface="Yu Gothic"/>
                <a:cs typeface="Yu Gothic"/>
              </a:rPr>
              <a:t>ェクト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66114" y="730733"/>
            <a:ext cx="11359515" cy="37217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95885">
              <a:lnSpc>
                <a:spcPts val="9630"/>
              </a:lnSpc>
              <a:spcBef>
                <a:spcPts val="95"/>
              </a:spcBef>
            </a:pPr>
            <a:r>
              <a:rPr dirty="0" sz="8250" spc="-505"/>
              <a:t>プ</a:t>
            </a:r>
            <a:r>
              <a:rPr dirty="0" sz="8250" spc="-10"/>
              <a:t>ロ</a:t>
            </a:r>
            <a:r>
              <a:rPr dirty="0" sz="8250" spc="-835"/>
              <a:t>ジ</a:t>
            </a:r>
            <a:r>
              <a:rPr dirty="0" sz="8250" spc="-10"/>
              <a:t>ェクト</a:t>
            </a:r>
            <a:endParaRPr sz="8250"/>
          </a:p>
          <a:p>
            <a:pPr marL="12700">
              <a:lnSpc>
                <a:spcPts val="19470"/>
              </a:lnSpc>
            </a:pPr>
            <a:r>
              <a:rPr dirty="0" sz="16450" spc="15" b="1">
                <a:latin typeface="Lucida Sans"/>
                <a:cs typeface="Lucida Sans"/>
              </a:rPr>
              <a:t>Gutenberg</a:t>
            </a:r>
            <a:endParaRPr sz="16450">
              <a:latin typeface="Lucida Sans"/>
              <a:cs typeface="Lucida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22814" y="1185643"/>
            <a:ext cx="948690" cy="132080"/>
          </a:xfrm>
          <a:custGeom>
            <a:avLst/>
            <a:gdLst/>
            <a:ahLst/>
            <a:cxnLst/>
            <a:rect l="l" t="t" r="r" b="b"/>
            <a:pathLst>
              <a:path w="948690" h="132080">
                <a:moveTo>
                  <a:pt x="882402" y="0"/>
                </a:moveTo>
                <a:lnTo>
                  <a:pt x="65997" y="0"/>
                </a:lnTo>
                <a:lnTo>
                  <a:pt x="40414" y="5221"/>
                </a:lnTo>
                <a:lnTo>
                  <a:pt x="19424" y="19424"/>
                </a:lnTo>
                <a:lnTo>
                  <a:pt x="5221" y="40414"/>
                </a:lnTo>
                <a:lnTo>
                  <a:pt x="0" y="65997"/>
                </a:lnTo>
                <a:lnTo>
                  <a:pt x="5221" y="91575"/>
                </a:lnTo>
                <a:lnTo>
                  <a:pt x="19424" y="112562"/>
                </a:lnTo>
                <a:lnTo>
                  <a:pt x="40414" y="126763"/>
                </a:lnTo>
                <a:lnTo>
                  <a:pt x="65997" y="131985"/>
                </a:lnTo>
                <a:lnTo>
                  <a:pt x="882402" y="131985"/>
                </a:lnTo>
                <a:lnTo>
                  <a:pt x="907977" y="126763"/>
                </a:lnTo>
                <a:lnTo>
                  <a:pt x="928961" y="112562"/>
                </a:lnTo>
                <a:lnTo>
                  <a:pt x="943159" y="91575"/>
                </a:lnTo>
                <a:lnTo>
                  <a:pt x="948379" y="65997"/>
                </a:lnTo>
                <a:lnTo>
                  <a:pt x="943159" y="40414"/>
                </a:lnTo>
                <a:lnTo>
                  <a:pt x="928961" y="19424"/>
                </a:lnTo>
                <a:lnTo>
                  <a:pt x="907977" y="5221"/>
                </a:lnTo>
                <a:lnTo>
                  <a:pt x="882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49137" y="1185643"/>
            <a:ext cx="948690" cy="132080"/>
          </a:xfrm>
          <a:custGeom>
            <a:avLst/>
            <a:gdLst/>
            <a:ahLst/>
            <a:cxnLst/>
            <a:rect l="l" t="t" r="r" b="b"/>
            <a:pathLst>
              <a:path w="948689" h="132080">
                <a:moveTo>
                  <a:pt x="882402" y="0"/>
                </a:moveTo>
                <a:lnTo>
                  <a:pt x="65997" y="0"/>
                </a:lnTo>
                <a:lnTo>
                  <a:pt x="40419" y="5221"/>
                </a:lnTo>
                <a:lnTo>
                  <a:pt x="19428" y="19424"/>
                </a:lnTo>
                <a:lnTo>
                  <a:pt x="5223" y="40414"/>
                </a:lnTo>
                <a:lnTo>
                  <a:pt x="0" y="65997"/>
                </a:lnTo>
                <a:lnTo>
                  <a:pt x="5073" y="91575"/>
                </a:lnTo>
                <a:lnTo>
                  <a:pt x="19028" y="112562"/>
                </a:lnTo>
                <a:lnTo>
                  <a:pt x="39968" y="126763"/>
                </a:lnTo>
                <a:lnTo>
                  <a:pt x="65997" y="131985"/>
                </a:lnTo>
                <a:lnTo>
                  <a:pt x="882402" y="131985"/>
                </a:lnTo>
                <a:lnTo>
                  <a:pt x="907983" y="126763"/>
                </a:lnTo>
                <a:lnTo>
                  <a:pt x="928970" y="112562"/>
                </a:lnTo>
                <a:lnTo>
                  <a:pt x="943169" y="91575"/>
                </a:lnTo>
                <a:lnTo>
                  <a:pt x="948389" y="65997"/>
                </a:lnTo>
                <a:lnTo>
                  <a:pt x="943169" y="40414"/>
                </a:lnTo>
                <a:lnTo>
                  <a:pt x="928970" y="19424"/>
                </a:lnTo>
                <a:lnTo>
                  <a:pt x="907983" y="5221"/>
                </a:lnTo>
                <a:lnTo>
                  <a:pt x="882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8186" y="1156572"/>
            <a:ext cx="7114355" cy="7571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99136" y="3732216"/>
            <a:ext cx="6530975" cy="6757670"/>
          </a:xfrm>
          <a:custGeom>
            <a:avLst/>
            <a:gdLst/>
            <a:ahLst/>
            <a:cxnLst/>
            <a:rect l="l" t="t" r="r" b="b"/>
            <a:pathLst>
              <a:path w="6530975" h="6757670">
                <a:moveTo>
                  <a:pt x="2529700" y="6749140"/>
                </a:moveTo>
                <a:lnTo>
                  <a:pt x="2525119" y="6749140"/>
                </a:lnTo>
                <a:lnTo>
                  <a:pt x="2525119" y="6757647"/>
                </a:lnTo>
                <a:lnTo>
                  <a:pt x="2529700" y="6749140"/>
                </a:lnTo>
                <a:close/>
              </a:path>
              <a:path w="6530975" h="6757670">
                <a:moveTo>
                  <a:pt x="3157954" y="6749140"/>
                </a:moveTo>
                <a:lnTo>
                  <a:pt x="3153373" y="6749140"/>
                </a:lnTo>
                <a:lnTo>
                  <a:pt x="3153373" y="6757647"/>
                </a:lnTo>
                <a:lnTo>
                  <a:pt x="3157954" y="6749140"/>
                </a:lnTo>
                <a:close/>
              </a:path>
              <a:path w="6530975" h="6757670">
                <a:moveTo>
                  <a:pt x="4202751" y="6749140"/>
                </a:moveTo>
                <a:lnTo>
                  <a:pt x="4198498" y="6749140"/>
                </a:lnTo>
                <a:lnTo>
                  <a:pt x="4198498" y="6757647"/>
                </a:lnTo>
                <a:lnTo>
                  <a:pt x="4202751" y="6749140"/>
                </a:lnTo>
                <a:close/>
              </a:path>
              <a:path w="6530975" h="6757670">
                <a:moveTo>
                  <a:pt x="4826751" y="0"/>
                </a:moveTo>
                <a:lnTo>
                  <a:pt x="4826751" y="8180"/>
                </a:lnTo>
                <a:lnTo>
                  <a:pt x="187494" y="8180"/>
                </a:lnTo>
                <a:lnTo>
                  <a:pt x="1883778" y="3372279"/>
                </a:lnTo>
                <a:lnTo>
                  <a:pt x="181604" y="6749140"/>
                </a:lnTo>
                <a:lnTo>
                  <a:pt x="4826751" y="6749140"/>
                </a:lnTo>
                <a:lnTo>
                  <a:pt x="4826751" y="6757647"/>
                </a:lnTo>
                <a:lnTo>
                  <a:pt x="6530563" y="3378497"/>
                </a:lnTo>
                <a:lnTo>
                  <a:pt x="4826751" y="0"/>
                </a:lnTo>
                <a:close/>
              </a:path>
              <a:path w="6530975" h="6757670">
                <a:moveTo>
                  <a:pt x="2525119" y="0"/>
                </a:moveTo>
                <a:lnTo>
                  <a:pt x="2525119" y="8180"/>
                </a:lnTo>
                <a:lnTo>
                  <a:pt x="2529700" y="8180"/>
                </a:lnTo>
                <a:lnTo>
                  <a:pt x="2525119" y="0"/>
                </a:lnTo>
                <a:close/>
              </a:path>
              <a:path w="6530975" h="6757670">
                <a:moveTo>
                  <a:pt x="3153373" y="0"/>
                </a:moveTo>
                <a:lnTo>
                  <a:pt x="3153373" y="8180"/>
                </a:lnTo>
                <a:lnTo>
                  <a:pt x="3157954" y="8180"/>
                </a:lnTo>
                <a:lnTo>
                  <a:pt x="3153373" y="0"/>
                </a:lnTo>
                <a:close/>
              </a:path>
              <a:path w="6530975" h="6757670">
                <a:moveTo>
                  <a:pt x="4198498" y="0"/>
                </a:moveTo>
                <a:lnTo>
                  <a:pt x="4198498" y="8180"/>
                </a:lnTo>
                <a:lnTo>
                  <a:pt x="4202751" y="8180"/>
                </a:lnTo>
                <a:lnTo>
                  <a:pt x="4198498" y="0"/>
                </a:lnTo>
                <a:close/>
              </a:path>
              <a:path w="6530975" h="6757670">
                <a:moveTo>
                  <a:pt x="180296" y="6743250"/>
                </a:moveTo>
                <a:lnTo>
                  <a:pt x="0" y="6743250"/>
                </a:lnTo>
                <a:lnTo>
                  <a:pt x="0" y="6749140"/>
                </a:lnTo>
                <a:lnTo>
                  <a:pt x="180296" y="6749140"/>
                </a:lnTo>
                <a:lnTo>
                  <a:pt x="180296" y="6743250"/>
                </a:lnTo>
                <a:close/>
              </a:path>
            </a:pathLst>
          </a:custGeom>
          <a:solidFill>
            <a:srgbClr val="2378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09608" y="6096014"/>
            <a:ext cx="4080510" cy="27793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109300"/>
              </a:lnSpc>
              <a:spcBef>
                <a:spcPts val="135"/>
              </a:spcBef>
            </a:pPr>
            <a:r>
              <a:rPr dirty="0" sz="5500" spc="-204" b="1">
                <a:solidFill>
                  <a:srgbClr val="FFFFFF"/>
                </a:solidFill>
                <a:latin typeface="Yu Gothic"/>
                <a:cs typeface="Yu Gothic"/>
              </a:rPr>
              <a:t>メ</a:t>
            </a:r>
            <a:r>
              <a:rPr dirty="0" sz="5500" spc="20" b="1">
                <a:solidFill>
                  <a:srgbClr val="FFFFFF"/>
                </a:solidFill>
                <a:latin typeface="Yu Gothic"/>
                <a:cs typeface="Yu Gothic"/>
              </a:rPr>
              <a:t>ニ</a:t>
            </a:r>
            <a:r>
              <a:rPr dirty="0" sz="5500" spc="-204" b="1">
                <a:solidFill>
                  <a:srgbClr val="FFFFFF"/>
                </a:solidFill>
                <a:latin typeface="Yu Gothic"/>
                <a:cs typeface="Yu Gothic"/>
              </a:rPr>
              <a:t>ュ</a:t>
            </a:r>
            <a:r>
              <a:rPr dirty="0" sz="5500" spc="20" b="1">
                <a:solidFill>
                  <a:srgbClr val="FFFFFF"/>
                </a:solidFill>
                <a:latin typeface="Yu Gothic"/>
                <a:cs typeface="Yu Gothic"/>
              </a:rPr>
              <a:t>ー・ </a:t>
            </a:r>
            <a:r>
              <a:rPr dirty="0" sz="5500" spc="-204" b="1">
                <a:solidFill>
                  <a:srgbClr val="FFFFFF"/>
                </a:solidFill>
                <a:latin typeface="Yu Gothic"/>
                <a:cs typeface="Yu Gothic"/>
              </a:rPr>
              <a:t>ウ</a:t>
            </a:r>
            <a:r>
              <a:rPr dirty="0" sz="5500" spc="20" b="1">
                <a:solidFill>
                  <a:srgbClr val="FFFFFF"/>
                </a:solidFill>
                <a:latin typeface="Yu Gothic"/>
                <a:cs typeface="Yu Gothic"/>
              </a:rPr>
              <a:t>ィ</a:t>
            </a:r>
            <a:r>
              <a:rPr dirty="0" sz="5500" spc="-535" b="1">
                <a:solidFill>
                  <a:srgbClr val="FFFFFF"/>
                </a:solidFill>
                <a:latin typeface="Yu Gothic"/>
                <a:cs typeface="Yu Gothic"/>
              </a:rPr>
              <a:t>ジ</a:t>
            </a:r>
            <a:r>
              <a:rPr dirty="0" sz="5500" spc="-425" b="1">
                <a:solidFill>
                  <a:srgbClr val="FFFFFF"/>
                </a:solidFill>
                <a:latin typeface="Yu Gothic"/>
                <a:cs typeface="Yu Gothic"/>
              </a:rPr>
              <a:t>ェ</a:t>
            </a:r>
            <a:r>
              <a:rPr dirty="0" sz="5500" spc="15" b="1">
                <a:solidFill>
                  <a:srgbClr val="FFFFFF"/>
                </a:solidFill>
                <a:latin typeface="Yu Gothic"/>
                <a:cs typeface="Yu Gothic"/>
              </a:rPr>
              <a:t>ット </a:t>
            </a:r>
            <a:r>
              <a:rPr dirty="0" sz="5500" spc="-95" b="1">
                <a:solidFill>
                  <a:srgbClr val="FFFFFF"/>
                </a:solidFill>
                <a:latin typeface="Yu Gothic"/>
                <a:cs typeface="Yu Gothic"/>
              </a:rPr>
              <a:t>エ</a:t>
            </a:r>
            <a:r>
              <a:rPr dirty="0" sz="5500" spc="20" b="1">
                <a:solidFill>
                  <a:srgbClr val="FFFFFF"/>
                </a:solidFill>
                <a:latin typeface="Yu Gothic"/>
                <a:cs typeface="Yu Gothic"/>
              </a:rPr>
              <a:t>リア</a:t>
            </a:r>
            <a:endParaRPr sz="5500">
              <a:latin typeface="Yu Gothic"/>
              <a:cs typeface="Yu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23822" y="3735103"/>
            <a:ext cx="5902325" cy="6757670"/>
          </a:xfrm>
          <a:custGeom>
            <a:avLst/>
            <a:gdLst/>
            <a:ahLst/>
            <a:cxnLst/>
            <a:rect l="l" t="t" r="r" b="b"/>
            <a:pathLst>
              <a:path w="5902325" h="6757670">
                <a:moveTo>
                  <a:pt x="2529705" y="6749140"/>
                </a:moveTo>
                <a:lnTo>
                  <a:pt x="2525118" y="6749140"/>
                </a:lnTo>
                <a:lnTo>
                  <a:pt x="2525118" y="6757647"/>
                </a:lnTo>
                <a:lnTo>
                  <a:pt x="2529705" y="6749140"/>
                </a:lnTo>
                <a:close/>
              </a:path>
              <a:path w="5902325" h="6757670">
                <a:moveTo>
                  <a:pt x="4198502" y="0"/>
                </a:moveTo>
                <a:lnTo>
                  <a:pt x="4198502" y="8180"/>
                </a:lnTo>
                <a:lnTo>
                  <a:pt x="0" y="8180"/>
                </a:lnTo>
                <a:lnTo>
                  <a:pt x="0" y="92274"/>
                </a:lnTo>
                <a:lnTo>
                  <a:pt x="1653742" y="3372279"/>
                </a:lnTo>
                <a:lnTo>
                  <a:pt x="0" y="6652611"/>
                </a:lnTo>
                <a:lnTo>
                  <a:pt x="0" y="6749140"/>
                </a:lnTo>
                <a:lnTo>
                  <a:pt x="4198502" y="6749140"/>
                </a:lnTo>
                <a:lnTo>
                  <a:pt x="4198502" y="6757647"/>
                </a:lnTo>
                <a:lnTo>
                  <a:pt x="5901979" y="3378497"/>
                </a:lnTo>
                <a:lnTo>
                  <a:pt x="4198502" y="0"/>
                </a:lnTo>
                <a:close/>
              </a:path>
              <a:path w="5902325" h="6757670">
                <a:moveTo>
                  <a:pt x="2525118" y="0"/>
                </a:moveTo>
                <a:lnTo>
                  <a:pt x="2525118" y="8180"/>
                </a:lnTo>
                <a:lnTo>
                  <a:pt x="2529705" y="8180"/>
                </a:lnTo>
                <a:lnTo>
                  <a:pt x="2525118" y="0"/>
                </a:lnTo>
                <a:close/>
              </a:path>
            </a:pathLst>
          </a:custGeom>
          <a:solidFill>
            <a:srgbClr val="2378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028988" y="3732216"/>
            <a:ext cx="5075555" cy="6757670"/>
          </a:xfrm>
          <a:custGeom>
            <a:avLst/>
            <a:gdLst/>
            <a:ahLst/>
            <a:cxnLst/>
            <a:rect l="l" t="t" r="r" b="b"/>
            <a:pathLst>
              <a:path w="5075555" h="6757670">
                <a:moveTo>
                  <a:pt x="2529703" y="6749140"/>
                </a:moveTo>
                <a:lnTo>
                  <a:pt x="2525127" y="6749140"/>
                </a:lnTo>
                <a:lnTo>
                  <a:pt x="2525127" y="6757320"/>
                </a:lnTo>
                <a:lnTo>
                  <a:pt x="2529703" y="6749140"/>
                </a:lnTo>
                <a:close/>
              </a:path>
              <a:path w="5075555" h="6757670">
                <a:moveTo>
                  <a:pt x="4198500" y="0"/>
                </a:moveTo>
                <a:lnTo>
                  <a:pt x="4198500" y="8180"/>
                </a:lnTo>
                <a:lnTo>
                  <a:pt x="76898" y="8180"/>
                </a:lnTo>
                <a:lnTo>
                  <a:pt x="1774490" y="3375223"/>
                </a:lnTo>
                <a:lnTo>
                  <a:pt x="73631" y="6749140"/>
                </a:lnTo>
                <a:lnTo>
                  <a:pt x="4198500" y="6749140"/>
                </a:lnTo>
                <a:lnTo>
                  <a:pt x="4198500" y="6757320"/>
                </a:lnTo>
                <a:lnTo>
                  <a:pt x="5075107" y="5018424"/>
                </a:lnTo>
                <a:lnTo>
                  <a:pt x="5075107" y="1738390"/>
                </a:lnTo>
                <a:lnTo>
                  <a:pt x="4198500" y="0"/>
                </a:lnTo>
                <a:close/>
              </a:path>
              <a:path w="5075555" h="6757670">
                <a:moveTo>
                  <a:pt x="2525127" y="0"/>
                </a:moveTo>
                <a:lnTo>
                  <a:pt x="2525127" y="8180"/>
                </a:lnTo>
                <a:lnTo>
                  <a:pt x="2529703" y="8180"/>
                </a:lnTo>
                <a:lnTo>
                  <a:pt x="2525127" y="0"/>
                </a:lnTo>
                <a:close/>
              </a:path>
              <a:path w="5075555" h="6757670">
                <a:moveTo>
                  <a:pt x="71013" y="6746195"/>
                </a:moveTo>
                <a:lnTo>
                  <a:pt x="0" y="6746195"/>
                </a:lnTo>
                <a:lnTo>
                  <a:pt x="0" y="6749140"/>
                </a:lnTo>
                <a:lnTo>
                  <a:pt x="71013" y="6749140"/>
                </a:lnTo>
                <a:lnTo>
                  <a:pt x="71013" y="6746195"/>
                </a:lnTo>
                <a:close/>
              </a:path>
            </a:pathLst>
          </a:custGeom>
          <a:solidFill>
            <a:srgbClr val="2378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45110" y="751674"/>
            <a:ext cx="17860645" cy="2538730"/>
          </a:xfrm>
          <a:prstGeom prst="rect"/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baseline="21212" sz="12375" spc="-757"/>
              <a:t>プ</a:t>
            </a:r>
            <a:r>
              <a:rPr dirty="0" baseline="21212" sz="12375" spc="-15"/>
              <a:t>ロ</a:t>
            </a:r>
            <a:r>
              <a:rPr dirty="0" baseline="21212" sz="12375" spc="-1252"/>
              <a:t>ジ</a:t>
            </a:r>
            <a:r>
              <a:rPr dirty="0" baseline="21212" sz="12375" spc="-15"/>
              <a:t>ェクト</a:t>
            </a:r>
            <a:r>
              <a:rPr dirty="0" baseline="21212" sz="12375" spc="359"/>
              <a:t> </a:t>
            </a:r>
            <a:r>
              <a:rPr dirty="0" sz="16450" spc="15" b="1">
                <a:latin typeface="Lucida Sans"/>
                <a:cs typeface="Lucida Sans"/>
              </a:rPr>
              <a:t>Gutenberg</a:t>
            </a:r>
            <a:endParaRPr sz="16450">
              <a:latin typeface="Lucida Sans"/>
              <a:cs typeface="Lucida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3734003"/>
            <a:ext cx="5871210" cy="6757670"/>
          </a:xfrm>
          <a:custGeom>
            <a:avLst/>
            <a:gdLst/>
            <a:ahLst/>
            <a:cxnLst/>
            <a:rect l="l" t="t" r="r" b="b"/>
            <a:pathLst>
              <a:path w="5871210" h="6757670">
                <a:moveTo>
                  <a:pt x="2498497" y="6749262"/>
                </a:moveTo>
                <a:lnTo>
                  <a:pt x="2493958" y="6749262"/>
                </a:lnTo>
                <a:lnTo>
                  <a:pt x="2493958" y="6757584"/>
                </a:lnTo>
                <a:lnTo>
                  <a:pt x="2498497" y="6749262"/>
                </a:lnTo>
                <a:close/>
              </a:path>
              <a:path w="5871210" h="6757670">
                <a:moveTo>
                  <a:pt x="4167279" y="0"/>
                </a:moveTo>
                <a:lnTo>
                  <a:pt x="4167279" y="8321"/>
                </a:lnTo>
                <a:lnTo>
                  <a:pt x="0" y="8321"/>
                </a:lnTo>
                <a:lnTo>
                  <a:pt x="0" y="6749262"/>
                </a:lnTo>
                <a:lnTo>
                  <a:pt x="4167279" y="6749262"/>
                </a:lnTo>
                <a:lnTo>
                  <a:pt x="4167279" y="6757584"/>
                </a:lnTo>
                <a:lnTo>
                  <a:pt x="5870859" y="3378414"/>
                </a:lnTo>
                <a:lnTo>
                  <a:pt x="4167279" y="0"/>
                </a:lnTo>
                <a:close/>
              </a:path>
              <a:path w="5871210" h="6757670">
                <a:moveTo>
                  <a:pt x="2493958" y="0"/>
                </a:moveTo>
                <a:lnTo>
                  <a:pt x="2493958" y="8321"/>
                </a:lnTo>
                <a:lnTo>
                  <a:pt x="2498497" y="8321"/>
                </a:lnTo>
                <a:lnTo>
                  <a:pt x="2493958" y="0"/>
                </a:lnTo>
                <a:close/>
              </a:path>
            </a:pathLst>
          </a:custGeom>
          <a:solidFill>
            <a:srgbClr val="2378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55330" y="6052036"/>
            <a:ext cx="3342640" cy="1952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100"/>
              </a:spcBef>
            </a:pPr>
            <a:r>
              <a:rPr dirty="0" sz="5450" spc="-450" b="1">
                <a:solidFill>
                  <a:srgbClr val="FFFFFF"/>
                </a:solidFill>
                <a:latin typeface="Yu Gothic"/>
                <a:cs typeface="Yu Gothic"/>
              </a:rPr>
              <a:t>ブ</a:t>
            </a:r>
            <a:r>
              <a:rPr dirty="0" sz="5450" spc="-10" b="1">
                <a:solidFill>
                  <a:srgbClr val="FFFFFF"/>
                </a:solidFill>
                <a:latin typeface="Yu Gothic"/>
                <a:cs typeface="Yu Gothic"/>
              </a:rPr>
              <a:t>ロック </a:t>
            </a:r>
            <a:r>
              <a:rPr dirty="0" sz="5450" spc="-10" b="1">
                <a:solidFill>
                  <a:srgbClr val="FFFFFF"/>
                </a:solidFill>
                <a:latin typeface="Yu Gothic"/>
                <a:cs typeface="Yu Gothic"/>
              </a:rPr>
              <a:t>エ</a:t>
            </a:r>
            <a:r>
              <a:rPr dirty="0" sz="5450" spc="-1100" b="1">
                <a:solidFill>
                  <a:srgbClr val="FFFFFF"/>
                </a:solidFill>
                <a:latin typeface="Yu Gothic"/>
                <a:cs typeface="Yu Gothic"/>
              </a:rPr>
              <a:t>デ</a:t>
            </a:r>
            <a:r>
              <a:rPr dirty="0" sz="5450" spc="-10" b="1">
                <a:solidFill>
                  <a:srgbClr val="FFFFFF"/>
                </a:solidFill>
                <a:latin typeface="Yu Gothic"/>
                <a:cs typeface="Yu Gothic"/>
              </a:rPr>
              <a:t>ィター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188" y="2580589"/>
            <a:ext cx="19825970" cy="4986020"/>
          </a:xfrm>
          <a:prstGeom prst="rect">
            <a:avLst/>
          </a:prstGeom>
        </p:spPr>
        <p:txBody>
          <a:bodyPr wrap="square" lIns="0" tIns="1151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70"/>
              </a:spcBef>
              <a:tabLst>
                <a:tab pos="5488305" algn="l"/>
                <a:tab pos="10650855" algn="l"/>
                <a:tab pos="15707994" algn="l"/>
              </a:tabLst>
            </a:pPr>
            <a:r>
              <a:rPr dirty="0" sz="16450" spc="35" b="1">
                <a:solidFill>
                  <a:srgbClr val="FFFFFF"/>
                </a:solidFill>
                <a:latin typeface="Yu Gothic"/>
                <a:cs typeface="Yu Gothic"/>
              </a:rPr>
              <a:t>１	</a:t>
            </a:r>
            <a:r>
              <a:rPr dirty="0" sz="16450" spc="35" b="1">
                <a:solidFill>
                  <a:srgbClr val="FFFFFF"/>
                </a:solidFill>
                <a:latin typeface="Yu Gothic"/>
                <a:cs typeface="Yu Gothic"/>
              </a:rPr>
              <a:t>２	３	</a:t>
            </a:r>
            <a:r>
              <a:rPr dirty="0" sz="16450" spc="35" b="1">
                <a:solidFill>
                  <a:srgbClr val="FFFFFF"/>
                </a:solidFill>
                <a:latin typeface="Yu Gothic"/>
                <a:cs typeface="Yu Gothic"/>
              </a:rPr>
              <a:t>４</a:t>
            </a:r>
            <a:endParaRPr sz="16450">
              <a:latin typeface="Yu Gothic"/>
              <a:cs typeface="Yu Gothic"/>
            </a:endParaRPr>
          </a:p>
          <a:p>
            <a:pPr marL="11980545">
              <a:lnSpc>
                <a:spcPct val="100000"/>
              </a:lnSpc>
              <a:spcBef>
                <a:spcPts val="3260"/>
              </a:spcBef>
              <a:tabLst>
                <a:tab pos="16797020" algn="l"/>
              </a:tabLst>
            </a:pPr>
            <a:r>
              <a:rPr dirty="0" baseline="-2354" sz="8850" spc="52" b="1">
                <a:solidFill>
                  <a:srgbClr val="FFFFFF"/>
                </a:solidFill>
                <a:latin typeface="Yu Gothic"/>
                <a:cs typeface="Yu Gothic"/>
              </a:rPr>
              <a:t>同時編集</a:t>
            </a:r>
            <a:r>
              <a:rPr dirty="0" baseline="-2354" sz="8850" spc="52" b="1">
                <a:solidFill>
                  <a:srgbClr val="FFFFFF"/>
                </a:solidFill>
                <a:latin typeface="Yu Gothic"/>
                <a:cs typeface="Yu Gothic"/>
              </a:rPr>
              <a:t>	</a:t>
            </a: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複数言語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7870" y="8432588"/>
            <a:ext cx="2753995" cy="2753995"/>
          </a:xfrm>
          <a:custGeom>
            <a:avLst/>
            <a:gdLst/>
            <a:ahLst/>
            <a:cxnLst/>
            <a:rect l="l" t="t" r="r" b="b"/>
            <a:pathLst>
              <a:path w="2753995" h="2753995">
                <a:moveTo>
                  <a:pt x="1353944" y="0"/>
                </a:moveTo>
                <a:lnTo>
                  <a:pt x="1308609" y="1458"/>
                </a:lnTo>
                <a:lnTo>
                  <a:pt x="1263251" y="4423"/>
                </a:lnTo>
                <a:lnTo>
                  <a:pt x="1217906" y="8902"/>
                </a:lnTo>
                <a:lnTo>
                  <a:pt x="1172612" y="14908"/>
                </a:lnTo>
                <a:lnTo>
                  <a:pt x="1127406" y="22448"/>
                </a:lnTo>
                <a:lnTo>
                  <a:pt x="1082326" y="31534"/>
                </a:lnTo>
                <a:lnTo>
                  <a:pt x="1037409" y="42176"/>
                </a:lnTo>
                <a:lnTo>
                  <a:pt x="992691" y="54383"/>
                </a:lnTo>
                <a:lnTo>
                  <a:pt x="948211" y="68165"/>
                </a:lnTo>
                <a:lnTo>
                  <a:pt x="904006" y="83533"/>
                </a:lnTo>
                <a:lnTo>
                  <a:pt x="860113" y="100496"/>
                </a:lnTo>
                <a:lnTo>
                  <a:pt x="816569" y="119065"/>
                </a:lnTo>
                <a:lnTo>
                  <a:pt x="773412" y="139248"/>
                </a:lnTo>
                <a:lnTo>
                  <a:pt x="730678" y="161058"/>
                </a:lnTo>
                <a:lnTo>
                  <a:pt x="688406" y="184502"/>
                </a:lnTo>
                <a:lnTo>
                  <a:pt x="646966" y="209389"/>
                </a:lnTo>
                <a:lnTo>
                  <a:pt x="606712" y="235493"/>
                </a:lnTo>
                <a:lnTo>
                  <a:pt x="567653" y="262776"/>
                </a:lnTo>
                <a:lnTo>
                  <a:pt x="529800" y="291202"/>
                </a:lnTo>
                <a:lnTo>
                  <a:pt x="493163" y="320733"/>
                </a:lnTo>
                <a:lnTo>
                  <a:pt x="457752" y="351332"/>
                </a:lnTo>
                <a:lnTo>
                  <a:pt x="423576" y="382962"/>
                </a:lnTo>
                <a:lnTo>
                  <a:pt x="390646" y="415584"/>
                </a:lnTo>
                <a:lnTo>
                  <a:pt x="358971" y="449163"/>
                </a:lnTo>
                <a:lnTo>
                  <a:pt x="328562" y="483661"/>
                </a:lnTo>
                <a:lnTo>
                  <a:pt x="299429" y="519040"/>
                </a:lnTo>
                <a:lnTo>
                  <a:pt x="271582" y="555263"/>
                </a:lnTo>
                <a:lnTo>
                  <a:pt x="245030" y="592293"/>
                </a:lnTo>
                <a:lnTo>
                  <a:pt x="219783" y="630092"/>
                </a:lnTo>
                <a:lnTo>
                  <a:pt x="195852" y="668624"/>
                </a:lnTo>
                <a:lnTo>
                  <a:pt x="173247" y="707850"/>
                </a:lnTo>
                <a:lnTo>
                  <a:pt x="151978" y="747735"/>
                </a:lnTo>
                <a:lnTo>
                  <a:pt x="132054" y="788239"/>
                </a:lnTo>
                <a:lnTo>
                  <a:pt x="113485" y="829327"/>
                </a:lnTo>
                <a:lnTo>
                  <a:pt x="96282" y="870960"/>
                </a:lnTo>
                <a:lnTo>
                  <a:pt x="80455" y="913102"/>
                </a:lnTo>
                <a:lnTo>
                  <a:pt x="66013" y="955715"/>
                </a:lnTo>
                <a:lnTo>
                  <a:pt x="52967" y="998762"/>
                </a:lnTo>
                <a:lnTo>
                  <a:pt x="41326" y="1042206"/>
                </a:lnTo>
                <a:lnTo>
                  <a:pt x="31101" y="1086009"/>
                </a:lnTo>
                <a:lnTo>
                  <a:pt x="22302" y="1130134"/>
                </a:lnTo>
                <a:lnTo>
                  <a:pt x="14938" y="1174543"/>
                </a:lnTo>
                <a:lnTo>
                  <a:pt x="9019" y="1219200"/>
                </a:lnTo>
                <a:lnTo>
                  <a:pt x="4556" y="1264068"/>
                </a:lnTo>
                <a:lnTo>
                  <a:pt x="1558" y="1309108"/>
                </a:lnTo>
                <a:lnTo>
                  <a:pt x="48" y="1353944"/>
                </a:lnTo>
                <a:lnTo>
                  <a:pt x="0" y="1399557"/>
                </a:lnTo>
                <a:lnTo>
                  <a:pt x="1458" y="1444892"/>
                </a:lnTo>
                <a:lnTo>
                  <a:pt x="4423" y="1490250"/>
                </a:lnTo>
                <a:lnTo>
                  <a:pt x="8902" y="1535595"/>
                </a:lnTo>
                <a:lnTo>
                  <a:pt x="14908" y="1580889"/>
                </a:lnTo>
                <a:lnTo>
                  <a:pt x="22448" y="1626095"/>
                </a:lnTo>
                <a:lnTo>
                  <a:pt x="31534" y="1671175"/>
                </a:lnTo>
                <a:lnTo>
                  <a:pt x="42176" y="1716092"/>
                </a:lnTo>
                <a:lnTo>
                  <a:pt x="54383" y="1760809"/>
                </a:lnTo>
                <a:lnTo>
                  <a:pt x="68165" y="1805289"/>
                </a:lnTo>
                <a:lnTo>
                  <a:pt x="83533" y="1849494"/>
                </a:lnTo>
                <a:lnTo>
                  <a:pt x="100496" y="1893388"/>
                </a:lnTo>
                <a:lnTo>
                  <a:pt x="119064" y="1936932"/>
                </a:lnTo>
                <a:lnTo>
                  <a:pt x="139248" y="1980089"/>
                </a:lnTo>
                <a:lnTo>
                  <a:pt x="161058" y="2022822"/>
                </a:lnTo>
                <a:lnTo>
                  <a:pt x="184502" y="2065095"/>
                </a:lnTo>
                <a:lnTo>
                  <a:pt x="209389" y="2106535"/>
                </a:lnTo>
                <a:lnTo>
                  <a:pt x="235493" y="2146789"/>
                </a:lnTo>
                <a:lnTo>
                  <a:pt x="262776" y="2185847"/>
                </a:lnTo>
                <a:lnTo>
                  <a:pt x="291202" y="2223700"/>
                </a:lnTo>
                <a:lnTo>
                  <a:pt x="320733" y="2260337"/>
                </a:lnTo>
                <a:lnTo>
                  <a:pt x="351332" y="2295749"/>
                </a:lnTo>
                <a:lnTo>
                  <a:pt x="382962" y="2329924"/>
                </a:lnTo>
                <a:lnTo>
                  <a:pt x="415584" y="2362855"/>
                </a:lnTo>
                <a:lnTo>
                  <a:pt x="449163" y="2394529"/>
                </a:lnTo>
                <a:lnTo>
                  <a:pt x="483661" y="2424938"/>
                </a:lnTo>
                <a:lnTo>
                  <a:pt x="519040" y="2454071"/>
                </a:lnTo>
                <a:lnTo>
                  <a:pt x="555263" y="2481919"/>
                </a:lnTo>
                <a:lnTo>
                  <a:pt x="592293" y="2508471"/>
                </a:lnTo>
                <a:lnTo>
                  <a:pt x="630092" y="2533717"/>
                </a:lnTo>
                <a:lnTo>
                  <a:pt x="668624" y="2557648"/>
                </a:lnTo>
                <a:lnTo>
                  <a:pt x="707850" y="2580253"/>
                </a:lnTo>
                <a:lnTo>
                  <a:pt x="747735" y="2601523"/>
                </a:lnTo>
                <a:lnTo>
                  <a:pt x="788239" y="2621447"/>
                </a:lnTo>
                <a:lnTo>
                  <a:pt x="829327" y="2640015"/>
                </a:lnTo>
                <a:lnTo>
                  <a:pt x="870960" y="2657218"/>
                </a:lnTo>
                <a:lnTo>
                  <a:pt x="913102" y="2673045"/>
                </a:lnTo>
                <a:lnTo>
                  <a:pt x="955715" y="2687487"/>
                </a:lnTo>
                <a:lnTo>
                  <a:pt x="998762" y="2700533"/>
                </a:lnTo>
                <a:lnTo>
                  <a:pt x="1042206" y="2712174"/>
                </a:lnTo>
                <a:lnTo>
                  <a:pt x="1086009" y="2722399"/>
                </a:lnTo>
                <a:lnTo>
                  <a:pt x="1130134" y="2731199"/>
                </a:lnTo>
                <a:lnTo>
                  <a:pt x="1174543" y="2738563"/>
                </a:lnTo>
                <a:lnTo>
                  <a:pt x="1219201" y="2744481"/>
                </a:lnTo>
                <a:lnTo>
                  <a:pt x="1264068" y="2748945"/>
                </a:lnTo>
                <a:lnTo>
                  <a:pt x="1309108" y="2751942"/>
                </a:lnTo>
                <a:lnTo>
                  <a:pt x="1354283" y="2753464"/>
                </a:lnTo>
                <a:lnTo>
                  <a:pt x="1399557" y="2753501"/>
                </a:lnTo>
                <a:lnTo>
                  <a:pt x="1444892" y="2752042"/>
                </a:lnTo>
                <a:lnTo>
                  <a:pt x="1490250" y="2749078"/>
                </a:lnTo>
                <a:lnTo>
                  <a:pt x="1535595" y="2744598"/>
                </a:lnTo>
                <a:lnTo>
                  <a:pt x="1580889" y="2738593"/>
                </a:lnTo>
                <a:lnTo>
                  <a:pt x="1626095" y="2731052"/>
                </a:lnTo>
                <a:lnTo>
                  <a:pt x="1671175" y="2721966"/>
                </a:lnTo>
                <a:lnTo>
                  <a:pt x="1716092" y="2711325"/>
                </a:lnTo>
                <a:lnTo>
                  <a:pt x="1760809" y="2699118"/>
                </a:lnTo>
                <a:lnTo>
                  <a:pt x="1805289" y="2685335"/>
                </a:lnTo>
                <a:lnTo>
                  <a:pt x="1849494" y="2669968"/>
                </a:lnTo>
                <a:lnTo>
                  <a:pt x="1893387" y="2653004"/>
                </a:lnTo>
                <a:lnTo>
                  <a:pt x="1936931" y="2634436"/>
                </a:lnTo>
                <a:lnTo>
                  <a:pt x="1980089" y="2614252"/>
                </a:lnTo>
                <a:lnTo>
                  <a:pt x="2022822" y="2592443"/>
                </a:lnTo>
                <a:lnTo>
                  <a:pt x="2065095" y="2568998"/>
                </a:lnTo>
                <a:lnTo>
                  <a:pt x="2106534" y="2544111"/>
                </a:lnTo>
                <a:lnTo>
                  <a:pt x="2146789" y="2518008"/>
                </a:lnTo>
                <a:lnTo>
                  <a:pt x="2185847" y="2490724"/>
                </a:lnTo>
                <a:lnTo>
                  <a:pt x="2223700" y="2462298"/>
                </a:lnTo>
                <a:lnTo>
                  <a:pt x="2260337" y="2432767"/>
                </a:lnTo>
                <a:lnTo>
                  <a:pt x="2295749" y="2402168"/>
                </a:lnTo>
                <a:lnTo>
                  <a:pt x="2329924" y="2370539"/>
                </a:lnTo>
                <a:lnTo>
                  <a:pt x="2362855" y="2337916"/>
                </a:lnTo>
                <a:lnTo>
                  <a:pt x="2394529" y="2304337"/>
                </a:lnTo>
                <a:lnTo>
                  <a:pt x="2424938" y="2269840"/>
                </a:lnTo>
                <a:lnTo>
                  <a:pt x="2454071" y="2234461"/>
                </a:lnTo>
                <a:lnTo>
                  <a:pt x="2481919" y="2198238"/>
                </a:lnTo>
                <a:lnTo>
                  <a:pt x="2508471" y="2161208"/>
                </a:lnTo>
                <a:lnTo>
                  <a:pt x="2533717" y="2123408"/>
                </a:lnTo>
                <a:lnTo>
                  <a:pt x="2557648" y="2084877"/>
                </a:lnTo>
                <a:lnTo>
                  <a:pt x="2580253" y="2045650"/>
                </a:lnTo>
                <a:lnTo>
                  <a:pt x="2601523" y="2005766"/>
                </a:lnTo>
                <a:lnTo>
                  <a:pt x="2621447" y="1965261"/>
                </a:lnTo>
                <a:lnTo>
                  <a:pt x="2640015" y="1924174"/>
                </a:lnTo>
                <a:lnTo>
                  <a:pt x="2657218" y="1882540"/>
                </a:lnTo>
                <a:lnTo>
                  <a:pt x="2673045" y="1840398"/>
                </a:lnTo>
                <a:lnTo>
                  <a:pt x="2687487" y="1797785"/>
                </a:lnTo>
                <a:lnTo>
                  <a:pt x="2700533" y="1754738"/>
                </a:lnTo>
                <a:lnTo>
                  <a:pt x="2712174" y="1711295"/>
                </a:lnTo>
                <a:lnTo>
                  <a:pt x="2722399" y="1667492"/>
                </a:lnTo>
                <a:lnTo>
                  <a:pt x="2731199" y="1623367"/>
                </a:lnTo>
                <a:lnTo>
                  <a:pt x="2738563" y="1578957"/>
                </a:lnTo>
                <a:lnTo>
                  <a:pt x="2744482" y="1534300"/>
                </a:lnTo>
                <a:lnTo>
                  <a:pt x="2748945" y="1489433"/>
                </a:lnTo>
                <a:lnTo>
                  <a:pt x="2751942" y="1444393"/>
                </a:lnTo>
                <a:lnTo>
                  <a:pt x="2753453" y="1399557"/>
                </a:lnTo>
                <a:lnTo>
                  <a:pt x="2753501" y="1353944"/>
                </a:lnTo>
                <a:lnTo>
                  <a:pt x="2752042" y="1308609"/>
                </a:lnTo>
                <a:lnTo>
                  <a:pt x="2749078" y="1263250"/>
                </a:lnTo>
                <a:lnTo>
                  <a:pt x="2744598" y="1217905"/>
                </a:lnTo>
                <a:lnTo>
                  <a:pt x="2738593" y="1172612"/>
                </a:lnTo>
                <a:lnTo>
                  <a:pt x="2731053" y="1127406"/>
                </a:lnTo>
                <a:lnTo>
                  <a:pt x="2721967" y="1082326"/>
                </a:lnTo>
                <a:lnTo>
                  <a:pt x="2711325" y="1037408"/>
                </a:lnTo>
                <a:lnTo>
                  <a:pt x="2699118" y="992691"/>
                </a:lnTo>
                <a:lnTo>
                  <a:pt x="2685336" y="948211"/>
                </a:lnTo>
                <a:lnTo>
                  <a:pt x="2669968" y="904006"/>
                </a:lnTo>
                <a:lnTo>
                  <a:pt x="2653005" y="860113"/>
                </a:lnTo>
                <a:lnTo>
                  <a:pt x="2634436" y="816569"/>
                </a:lnTo>
                <a:lnTo>
                  <a:pt x="2614253" y="773411"/>
                </a:lnTo>
                <a:lnTo>
                  <a:pt x="2592443" y="730678"/>
                </a:lnTo>
                <a:lnTo>
                  <a:pt x="2568999" y="688405"/>
                </a:lnTo>
                <a:lnTo>
                  <a:pt x="2544112" y="646966"/>
                </a:lnTo>
                <a:lnTo>
                  <a:pt x="2518008" y="606711"/>
                </a:lnTo>
                <a:lnTo>
                  <a:pt x="2490725" y="567653"/>
                </a:lnTo>
                <a:lnTo>
                  <a:pt x="2462299" y="529800"/>
                </a:lnTo>
                <a:lnTo>
                  <a:pt x="2432768" y="493163"/>
                </a:lnTo>
                <a:lnTo>
                  <a:pt x="2402169" y="457751"/>
                </a:lnTo>
                <a:lnTo>
                  <a:pt x="2370539" y="423576"/>
                </a:lnTo>
                <a:lnTo>
                  <a:pt x="2337917" y="390646"/>
                </a:lnTo>
                <a:lnTo>
                  <a:pt x="2304338" y="358971"/>
                </a:lnTo>
                <a:lnTo>
                  <a:pt x="2269840" y="328562"/>
                </a:lnTo>
                <a:lnTo>
                  <a:pt x="2234461" y="299429"/>
                </a:lnTo>
                <a:lnTo>
                  <a:pt x="2198238" y="271581"/>
                </a:lnTo>
                <a:lnTo>
                  <a:pt x="2161208" y="245029"/>
                </a:lnTo>
                <a:lnTo>
                  <a:pt x="2123409" y="219783"/>
                </a:lnTo>
                <a:lnTo>
                  <a:pt x="2084877" y="195852"/>
                </a:lnTo>
                <a:lnTo>
                  <a:pt x="2045651" y="173247"/>
                </a:lnTo>
                <a:lnTo>
                  <a:pt x="2005766" y="151978"/>
                </a:lnTo>
                <a:lnTo>
                  <a:pt x="1965262" y="132054"/>
                </a:lnTo>
                <a:lnTo>
                  <a:pt x="1924174" y="113485"/>
                </a:lnTo>
                <a:lnTo>
                  <a:pt x="1882541" y="96282"/>
                </a:lnTo>
                <a:lnTo>
                  <a:pt x="1840399" y="80455"/>
                </a:lnTo>
                <a:lnTo>
                  <a:pt x="1797786" y="66013"/>
                </a:lnTo>
                <a:lnTo>
                  <a:pt x="1754739" y="52967"/>
                </a:lnTo>
                <a:lnTo>
                  <a:pt x="1711295" y="41326"/>
                </a:lnTo>
                <a:lnTo>
                  <a:pt x="1667492" y="31101"/>
                </a:lnTo>
                <a:lnTo>
                  <a:pt x="1623367" y="22302"/>
                </a:lnTo>
                <a:lnTo>
                  <a:pt x="1578957" y="14938"/>
                </a:lnTo>
                <a:lnTo>
                  <a:pt x="1534300" y="9019"/>
                </a:lnTo>
                <a:lnTo>
                  <a:pt x="1489433" y="4556"/>
                </a:lnTo>
                <a:lnTo>
                  <a:pt x="1444393" y="1558"/>
                </a:lnTo>
                <a:lnTo>
                  <a:pt x="1399218" y="36"/>
                </a:lnTo>
                <a:lnTo>
                  <a:pt x="1353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7871" y="8432588"/>
            <a:ext cx="2753995" cy="2753995"/>
          </a:xfrm>
          <a:custGeom>
            <a:avLst/>
            <a:gdLst/>
            <a:ahLst/>
            <a:cxnLst/>
            <a:rect l="l" t="t" r="r" b="b"/>
            <a:pathLst>
              <a:path w="2753995" h="2753995">
                <a:moveTo>
                  <a:pt x="2568998" y="688406"/>
                </a:moveTo>
                <a:lnTo>
                  <a:pt x="2592443" y="730678"/>
                </a:lnTo>
                <a:lnTo>
                  <a:pt x="2614252" y="773411"/>
                </a:lnTo>
                <a:lnTo>
                  <a:pt x="2634436" y="816569"/>
                </a:lnTo>
                <a:lnTo>
                  <a:pt x="2653004" y="860113"/>
                </a:lnTo>
                <a:lnTo>
                  <a:pt x="2669968" y="904006"/>
                </a:lnTo>
                <a:lnTo>
                  <a:pt x="2685335" y="948211"/>
                </a:lnTo>
                <a:lnTo>
                  <a:pt x="2699118" y="992691"/>
                </a:lnTo>
                <a:lnTo>
                  <a:pt x="2711325" y="1037408"/>
                </a:lnTo>
                <a:lnTo>
                  <a:pt x="2721966" y="1082326"/>
                </a:lnTo>
                <a:lnTo>
                  <a:pt x="2731052" y="1127406"/>
                </a:lnTo>
                <a:lnTo>
                  <a:pt x="2738593" y="1172612"/>
                </a:lnTo>
                <a:lnTo>
                  <a:pt x="2744598" y="1217905"/>
                </a:lnTo>
                <a:lnTo>
                  <a:pt x="2749078" y="1263250"/>
                </a:lnTo>
                <a:lnTo>
                  <a:pt x="2752042" y="1308609"/>
                </a:lnTo>
                <a:lnTo>
                  <a:pt x="2753501" y="1353943"/>
                </a:lnTo>
                <a:lnTo>
                  <a:pt x="2753464" y="1399217"/>
                </a:lnTo>
                <a:lnTo>
                  <a:pt x="2751942" y="1444393"/>
                </a:lnTo>
                <a:lnTo>
                  <a:pt x="2748945" y="1489433"/>
                </a:lnTo>
                <a:lnTo>
                  <a:pt x="2744482" y="1534300"/>
                </a:lnTo>
                <a:lnTo>
                  <a:pt x="2738563" y="1578957"/>
                </a:lnTo>
                <a:lnTo>
                  <a:pt x="2731199" y="1623367"/>
                </a:lnTo>
                <a:lnTo>
                  <a:pt x="2722399" y="1667492"/>
                </a:lnTo>
                <a:lnTo>
                  <a:pt x="2712174" y="1711294"/>
                </a:lnTo>
                <a:lnTo>
                  <a:pt x="2700533" y="1754738"/>
                </a:lnTo>
                <a:lnTo>
                  <a:pt x="2687487" y="1797785"/>
                </a:lnTo>
                <a:lnTo>
                  <a:pt x="2673045" y="1840398"/>
                </a:lnTo>
                <a:lnTo>
                  <a:pt x="2657218" y="1882540"/>
                </a:lnTo>
                <a:lnTo>
                  <a:pt x="2640015" y="1924174"/>
                </a:lnTo>
                <a:lnTo>
                  <a:pt x="2621447" y="1965261"/>
                </a:lnTo>
                <a:lnTo>
                  <a:pt x="2601523" y="2005766"/>
                </a:lnTo>
                <a:lnTo>
                  <a:pt x="2580253" y="2045650"/>
                </a:lnTo>
                <a:lnTo>
                  <a:pt x="2557648" y="2084877"/>
                </a:lnTo>
                <a:lnTo>
                  <a:pt x="2533717" y="2123408"/>
                </a:lnTo>
                <a:lnTo>
                  <a:pt x="2508471" y="2161208"/>
                </a:lnTo>
                <a:lnTo>
                  <a:pt x="2481919" y="2198238"/>
                </a:lnTo>
                <a:lnTo>
                  <a:pt x="2454071" y="2234461"/>
                </a:lnTo>
                <a:lnTo>
                  <a:pt x="2424938" y="2269840"/>
                </a:lnTo>
                <a:lnTo>
                  <a:pt x="2394529" y="2304337"/>
                </a:lnTo>
                <a:lnTo>
                  <a:pt x="2362855" y="2337916"/>
                </a:lnTo>
                <a:lnTo>
                  <a:pt x="2329925" y="2370539"/>
                </a:lnTo>
                <a:lnTo>
                  <a:pt x="2295749" y="2402168"/>
                </a:lnTo>
                <a:lnTo>
                  <a:pt x="2260337" y="2432767"/>
                </a:lnTo>
                <a:lnTo>
                  <a:pt x="2223700" y="2462298"/>
                </a:lnTo>
                <a:lnTo>
                  <a:pt x="2185847" y="2490724"/>
                </a:lnTo>
                <a:lnTo>
                  <a:pt x="2146789" y="2518008"/>
                </a:lnTo>
                <a:lnTo>
                  <a:pt x="2106535" y="2544111"/>
                </a:lnTo>
                <a:lnTo>
                  <a:pt x="2065095" y="2568998"/>
                </a:lnTo>
                <a:lnTo>
                  <a:pt x="2022822" y="2592443"/>
                </a:lnTo>
                <a:lnTo>
                  <a:pt x="1980089" y="2614252"/>
                </a:lnTo>
                <a:lnTo>
                  <a:pt x="1936932" y="2634436"/>
                </a:lnTo>
                <a:lnTo>
                  <a:pt x="1893388" y="2653004"/>
                </a:lnTo>
                <a:lnTo>
                  <a:pt x="1849494" y="2669968"/>
                </a:lnTo>
                <a:lnTo>
                  <a:pt x="1805289" y="2685335"/>
                </a:lnTo>
                <a:lnTo>
                  <a:pt x="1760809" y="2699118"/>
                </a:lnTo>
                <a:lnTo>
                  <a:pt x="1716092" y="2711325"/>
                </a:lnTo>
                <a:lnTo>
                  <a:pt x="1671175" y="2721966"/>
                </a:lnTo>
                <a:lnTo>
                  <a:pt x="1626094" y="2731052"/>
                </a:lnTo>
                <a:lnTo>
                  <a:pt x="1580889" y="2738593"/>
                </a:lnTo>
                <a:lnTo>
                  <a:pt x="1535595" y="2744598"/>
                </a:lnTo>
                <a:lnTo>
                  <a:pt x="1490250" y="2749078"/>
                </a:lnTo>
                <a:lnTo>
                  <a:pt x="1444892" y="2752042"/>
                </a:lnTo>
                <a:lnTo>
                  <a:pt x="1399557" y="2753501"/>
                </a:lnTo>
                <a:lnTo>
                  <a:pt x="1354283" y="2753464"/>
                </a:lnTo>
                <a:lnTo>
                  <a:pt x="1309107" y="2751942"/>
                </a:lnTo>
                <a:lnTo>
                  <a:pt x="1264067" y="2748945"/>
                </a:lnTo>
                <a:lnTo>
                  <a:pt x="1219200" y="2744481"/>
                </a:lnTo>
                <a:lnTo>
                  <a:pt x="1174543" y="2738563"/>
                </a:lnTo>
                <a:lnTo>
                  <a:pt x="1130134" y="2731199"/>
                </a:lnTo>
                <a:lnTo>
                  <a:pt x="1086009" y="2722399"/>
                </a:lnTo>
                <a:lnTo>
                  <a:pt x="1042206" y="2712174"/>
                </a:lnTo>
                <a:lnTo>
                  <a:pt x="998762" y="2700533"/>
                </a:lnTo>
                <a:lnTo>
                  <a:pt x="955715" y="2687487"/>
                </a:lnTo>
                <a:lnTo>
                  <a:pt x="913102" y="2673045"/>
                </a:lnTo>
                <a:lnTo>
                  <a:pt x="870960" y="2657218"/>
                </a:lnTo>
                <a:lnTo>
                  <a:pt x="829327" y="2640015"/>
                </a:lnTo>
                <a:lnTo>
                  <a:pt x="788239" y="2621447"/>
                </a:lnTo>
                <a:lnTo>
                  <a:pt x="747734" y="2601523"/>
                </a:lnTo>
                <a:lnTo>
                  <a:pt x="707850" y="2580253"/>
                </a:lnTo>
                <a:lnTo>
                  <a:pt x="668624" y="2557648"/>
                </a:lnTo>
                <a:lnTo>
                  <a:pt x="630092" y="2533717"/>
                </a:lnTo>
                <a:lnTo>
                  <a:pt x="592293" y="2508471"/>
                </a:lnTo>
                <a:lnTo>
                  <a:pt x="555263" y="2481919"/>
                </a:lnTo>
                <a:lnTo>
                  <a:pt x="519040" y="2454071"/>
                </a:lnTo>
                <a:lnTo>
                  <a:pt x="483661" y="2424938"/>
                </a:lnTo>
                <a:lnTo>
                  <a:pt x="449163" y="2394529"/>
                </a:lnTo>
                <a:lnTo>
                  <a:pt x="415584" y="2362855"/>
                </a:lnTo>
                <a:lnTo>
                  <a:pt x="382962" y="2329925"/>
                </a:lnTo>
                <a:lnTo>
                  <a:pt x="351332" y="2295749"/>
                </a:lnTo>
                <a:lnTo>
                  <a:pt x="320733" y="2260337"/>
                </a:lnTo>
                <a:lnTo>
                  <a:pt x="291202" y="2223700"/>
                </a:lnTo>
                <a:lnTo>
                  <a:pt x="262776" y="2185847"/>
                </a:lnTo>
                <a:lnTo>
                  <a:pt x="235493" y="2146789"/>
                </a:lnTo>
                <a:lnTo>
                  <a:pt x="209389" y="2106535"/>
                </a:lnTo>
                <a:lnTo>
                  <a:pt x="184502" y="2065095"/>
                </a:lnTo>
                <a:lnTo>
                  <a:pt x="161058" y="2022822"/>
                </a:lnTo>
                <a:lnTo>
                  <a:pt x="139248" y="1980089"/>
                </a:lnTo>
                <a:lnTo>
                  <a:pt x="119064" y="1936932"/>
                </a:lnTo>
                <a:lnTo>
                  <a:pt x="100496" y="1893388"/>
                </a:lnTo>
                <a:lnTo>
                  <a:pt x="83533" y="1849494"/>
                </a:lnTo>
                <a:lnTo>
                  <a:pt x="68165" y="1805289"/>
                </a:lnTo>
                <a:lnTo>
                  <a:pt x="54383" y="1760809"/>
                </a:lnTo>
                <a:lnTo>
                  <a:pt x="42176" y="1716092"/>
                </a:lnTo>
                <a:lnTo>
                  <a:pt x="31534" y="1671175"/>
                </a:lnTo>
                <a:lnTo>
                  <a:pt x="22448" y="1626094"/>
                </a:lnTo>
                <a:lnTo>
                  <a:pt x="14908" y="1580889"/>
                </a:lnTo>
                <a:lnTo>
                  <a:pt x="8902" y="1535595"/>
                </a:lnTo>
                <a:lnTo>
                  <a:pt x="4423" y="1490250"/>
                </a:lnTo>
                <a:lnTo>
                  <a:pt x="1458" y="1444892"/>
                </a:lnTo>
                <a:lnTo>
                  <a:pt x="0" y="1399557"/>
                </a:lnTo>
                <a:lnTo>
                  <a:pt x="36" y="1354283"/>
                </a:lnTo>
                <a:lnTo>
                  <a:pt x="1558" y="1309108"/>
                </a:lnTo>
                <a:lnTo>
                  <a:pt x="4556" y="1264067"/>
                </a:lnTo>
                <a:lnTo>
                  <a:pt x="9019" y="1219200"/>
                </a:lnTo>
                <a:lnTo>
                  <a:pt x="14938" y="1174543"/>
                </a:lnTo>
                <a:lnTo>
                  <a:pt x="22302" y="1130134"/>
                </a:lnTo>
                <a:lnTo>
                  <a:pt x="31101" y="1086009"/>
                </a:lnTo>
                <a:lnTo>
                  <a:pt x="41326" y="1042206"/>
                </a:lnTo>
                <a:lnTo>
                  <a:pt x="52967" y="998762"/>
                </a:lnTo>
                <a:lnTo>
                  <a:pt x="66013" y="955715"/>
                </a:lnTo>
                <a:lnTo>
                  <a:pt x="80455" y="913102"/>
                </a:lnTo>
                <a:lnTo>
                  <a:pt x="96282" y="870960"/>
                </a:lnTo>
                <a:lnTo>
                  <a:pt x="113485" y="829327"/>
                </a:lnTo>
                <a:lnTo>
                  <a:pt x="132054" y="788239"/>
                </a:lnTo>
                <a:lnTo>
                  <a:pt x="151978" y="747735"/>
                </a:lnTo>
                <a:lnTo>
                  <a:pt x="173247" y="707850"/>
                </a:lnTo>
                <a:lnTo>
                  <a:pt x="195852" y="668624"/>
                </a:lnTo>
                <a:lnTo>
                  <a:pt x="219783" y="630092"/>
                </a:lnTo>
                <a:lnTo>
                  <a:pt x="245030" y="592293"/>
                </a:lnTo>
                <a:lnTo>
                  <a:pt x="271582" y="555263"/>
                </a:lnTo>
                <a:lnTo>
                  <a:pt x="299429" y="519040"/>
                </a:lnTo>
                <a:lnTo>
                  <a:pt x="328562" y="483661"/>
                </a:lnTo>
                <a:lnTo>
                  <a:pt x="358971" y="449163"/>
                </a:lnTo>
                <a:lnTo>
                  <a:pt x="390646" y="415584"/>
                </a:lnTo>
                <a:lnTo>
                  <a:pt x="423576" y="382962"/>
                </a:lnTo>
                <a:lnTo>
                  <a:pt x="457752" y="351332"/>
                </a:lnTo>
                <a:lnTo>
                  <a:pt x="493163" y="320733"/>
                </a:lnTo>
                <a:lnTo>
                  <a:pt x="529800" y="291202"/>
                </a:lnTo>
                <a:lnTo>
                  <a:pt x="567653" y="262776"/>
                </a:lnTo>
                <a:lnTo>
                  <a:pt x="606711" y="235493"/>
                </a:lnTo>
                <a:lnTo>
                  <a:pt x="646966" y="209389"/>
                </a:lnTo>
                <a:lnTo>
                  <a:pt x="688406" y="184502"/>
                </a:lnTo>
                <a:lnTo>
                  <a:pt x="730678" y="161058"/>
                </a:lnTo>
                <a:lnTo>
                  <a:pt x="773411" y="139248"/>
                </a:lnTo>
                <a:lnTo>
                  <a:pt x="816569" y="119064"/>
                </a:lnTo>
                <a:lnTo>
                  <a:pt x="860113" y="100496"/>
                </a:lnTo>
                <a:lnTo>
                  <a:pt x="904006" y="83533"/>
                </a:lnTo>
                <a:lnTo>
                  <a:pt x="948211" y="68165"/>
                </a:lnTo>
                <a:lnTo>
                  <a:pt x="992691" y="54383"/>
                </a:lnTo>
                <a:lnTo>
                  <a:pt x="1037408" y="42176"/>
                </a:lnTo>
                <a:lnTo>
                  <a:pt x="1082326" y="31534"/>
                </a:lnTo>
                <a:lnTo>
                  <a:pt x="1127406" y="22448"/>
                </a:lnTo>
                <a:lnTo>
                  <a:pt x="1172611" y="14908"/>
                </a:lnTo>
                <a:lnTo>
                  <a:pt x="1217905" y="8902"/>
                </a:lnTo>
                <a:lnTo>
                  <a:pt x="1263250" y="4423"/>
                </a:lnTo>
                <a:lnTo>
                  <a:pt x="1308609" y="1458"/>
                </a:lnTo>
                <a:lnTo>
                  <a:pt x="1353943" y="0"/>
                </a:lnTo>
                <a:lnTo>
                  <a:pt x="1399217" y="36"/>
                </a:lnTo>
                <a:lnTo>
                  <a:pt x="1444393" y="1558"/>
                </a:lnTo>
                <a:lnTo>
                  <a:pt x="1489433" y="4556"/>
                </a:lnTo>
                <a:lnTo>
                  <a:pt x="1534300" y="9019"/>
                </a:lnTo>
                <a:lnTo>
                  <a:pt x="1578957" y="14938"/>
                </a:lnTo>
                <a:lnTo>
                  <a:pt x="1623367" y="22302"/>
                </a:lnTo>
                <a:lnTo>
                  <a:pt x="1667492" y="31101"/>
                </a:lnTo>
                <a:lnTo>
                  <a:pt x="1711294" y="41326"/>
                </a:lnTo>
                <a:lnTo>
                  <a:pt x="1754738" y="52967"/>
                </a:lnTo>
                <a:lnTo>
                  <a:pt x="1797785" y="66013"/>
                </a:lnTo>
                <a:lnTo>
                  <a:pt x="1840398" y="80455"/>
                </a:lnTo>
                <a:lnTo>
                  <a:pt x="1882540" y="96282"/>
                </a:lnTo>
                <a:lnTo>
                  <a:pt x="1924173" y="113485"/>
                </a:lnTo>
                <a:lnTo>
                  <a:pt x="1965261" y="132054"/>
                </a:lnTo>
                <a:lnTo>
                  <a:pt x="2005766" y="151978"/>
                </a:lnTo>
                <a:lnTo>
                  <a:pt x="2045650" y="173247"/>
                </a:lnTo>
                <a:lnTo>
                  <a:pt x="2084877" y="195852"/>
                </a:lnTo>
                <a:lnTo>
                  <a:pt x="2123408" y="219783"/>
                </a:lnTo>
                <a:lnTo>
                  <a:pt x="2161208" y="245030"/>
                </a:lnTo>
                <a:lnTo>
                  <a:pt x="2198238" y="271582"/>
                </a:lnTo>
                <a:lnTo>
                  <a:pt x="2234461" y="299429"/>
                </a:lnTo>
                <a:lnTo>
                  <a:pt x="2269840" y="328562"/>
                </a:lnTo>
                <a:lnTo>
                  <a:pt x="2304337" y="358971"/>
                </a:lnTo>
                <a:lnTo>
                  <a:pt x="2337916" y="390646"/>
                </a:lnTo>
                <a:lnTo>
                  <a:pt x="2370539" y="423576"/>
                </a:lnTo>
                <a:lnTo>
                  <a:pt x="2402168" y="457752"/>
                </a:lnTo>
                <a:lnTo>
                  <a:pt x="2432767" y="493163"/>
                </a:lnTo>
                <a:lnTo>
                  <a:pt x="2462298" y="529800"/>
                </a:lnTo>
                <a:lnTo>
                  <a:pt x="2490724" y="567653"/>
                </a:lnTo>
                <a:lnTo>
                  <a:pt x="2518008" y="606712"/>
                </a:lnTo>
                <a:lnTo>
                  <a:pt x="2544111" y="646966"/>
                </a:lnTo>
                <a:lnTo>
                  <a:pt x="2568998" y="688406"/>
                </a:lnTo>
              </a:path>
            </a:pathLst>
          </a:custGeom>
          <a:ln w="31412">
            <a:solidFill>
              <a:srgbClr val="B517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 rot="840000">
            <a:off x="300249" y="8725909"/>
            <a:ext cx="3006469" cy="2094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490"/>
              </a:lnSpc>
            </a:pPr>
            <a:r>
              <a:rPr dirty="0" sz="16450" spc="35">
                <a:solidFill>
                  <a:srgbClr val="B51700"/>
                </a:solidFill>
                <a:latin typeface="PMingLiU"/>
                <a:cs typeface="PMingLiU"/>
              </a:rPr>
              <a:t>済</a:t>
            </a:r>
            <a:endParaRPr sz="164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1132" y="3997649"/>
            <a:ext cx="7061834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/>
              <a:t>ちなみに</a:t>
            </a:r>
            <a:endParaRPr sz="1385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042" y="0"/>
            <a:ext cx="1082112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3877" y="0"/>
            <a:ext cx="9983470" cy="11308715"/>
          </a:xfrm>
          <a:custGeom>
            <a:avLst/>
            <a:gdLst/>
            <a:ahLst/>
            <a:cxnLst/>
            <a:rect l="l" t="t" r="r" b="b"/>
            <a:pathLst>
              <a:path w="9983470" h="11308715">
                <a:moveTo>
                  <a:pt x="9031413" y="0"/>
                </a:moveTo>
                <a:lnTo>
                  <a:pt x="3972640" y="0"/>
                </a:lnTo>
                <a:lnTo>
                  <a:pt x="0" y="347560"/>
                </a:lnTo>
                <a:lnTo>
                  <a:pt x="958962" y="11308556"/>
                </a:lnTo>
                <a:lnTo>
                  <a:pt x="5106191" y="11308556"/>
                </a:lnTo>
                <a:lnTo>
                  <a:pt x="9983452" y="10881851"/>
                </a:lnTo>
                <a:lnTo>
                  <a:pt x="90314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2699" y="0"/>
            <a:ext cx="9371308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11593" y="3171621"/>
            <a:ext cx="9102090" cy="1026160"/>
          </a:xfrm>
          <a:custGeom>
            <a:avLst/>
            <a:gdLst/>
            <a:ahLst/>
            <a:cxnLst/>
            <a:rect l="l" t="t" r="r" b="b"/>
            <a:pathLst>
              <a:path w="9102090" h="1026160">
                <a:moveTo>
                  <a:pt x="8764151" y="0"/>
                </a:moveTo>
                <a:lnTo>
                  <a:pt x="339131" y="0"/>
                </a:lnTo>
                <a:lnTo>
                  <a:pt x="273805" y="258"/>
                </a:lnTo>
                <a:lnTo>
                  <a:pt x="222016" y="2068"/>
                </a:lnTo>
                <a:lnTo>
                  <a:pt x="178870" y="6979"/>
                </a:lnTo>
                <a:lnTo>
                  <a:pt x="139472" y="16545"/>
                </a:lnTo>
                <a:lnTo>
                  <a:pt x="99087" y="36491"/>
                </a:lnTo>
                <a:lnTo>
                  <a:pt x="64382" y="64384"/>
                </a:lnTo>
                <a:lnTo>
                  <a:pt x="36490" y="99091"/>
                </a:lnTo>
                <a:lnTo>
                  <a:pt x="16543" y="139478"/>
                </a:lnTo>
                <a:lnTo>
                  <a:pt x="6976" y="178876"/>
                </a:lnTo>
                <a:lnTo>
                  <a:pt x="2067" y="221835"/>
                </a:lnTo>
                <a:lnTo>
                  <a:pt x="258" y="273178"/>
                </a:lnTo>
                <a:lnTo>
                  <a:pt x="0" y="337636"/>
                </a:lnTo>
                <a:lnTo>
                  <a:pt x="5" y="688144"/>
                </a:lnTo>
                <a:lnTo>
                  <a:pt x="258" y="751968"/>
                </a:lnTo>
                <a:lnTo>
                  <a:pt x="2067" y="803757"/>
                </a:lnTo>
                <a:lnTo>
                  <a:pt x="6985" y="846927"/>
                </a:lnTo>
                <a:lnTo>
                  <a:pt x="16543" y="886302"/>
                </a:lnTo>
                <a:lnTo>
                  <a:pt x="36490" y="926689"/>
                </a:lnTo>
                <a:lnTo>
                  <a:pt x="64382" y="961395"/>
                </a:lnTo>
                <a:lnTo>
                  <a:pt x="99087" y="989288"/>
                </a:lnTo>
                <a:lnTo>
                  <a:pt x="139472" y="1009235"/>
                </a:lnTo>
                <a:lnTo>
                  <a:pt x="178847" y="1018800"/>
                </a:lnTo>
                <a:lnTo>
                  <a:pt x="221829" y="1023713"/>
                </a:lnTo>
                <a:lnTo>
                  <a:pt x="273173" y="1025522"/>
                </a:lnTo>
                <a:lnTo>
                  <a:pt x="337633" y="1025781"/>
                </a:lnTo>
                <a:lnTo>
                  <a:pt x="8762654" y="1025781"/>
                </a:lnTo>
                <a:lnTo>
                  <a:pt x="8827980" y="1025522"/>
                </a:lnTo>
                <a:lnTo>
                  <a:pt x="8879768" y="1023713"/>
                </a:lnTo>
                <a:lnTo>
                  <a:pt x="8922915" y="1018800"/>
                </a:lnTo>
                <a:lnTo>
                  <a:pt x="8962313" y="1009235"/>
                </a:lnTo>
                <a:lnTo>
                  <a:pt x="9002698" y="989288"/>
                </a:lnTo>
                <a:lnTo>
                  <a:pt x="9037402" y="961395"/>
                </a:lnTo>
                <a:lnTo>
                  <a:pt x="9065294" y="926689"/>
                </a:lnTo>
                <a:lnTo>
                  <a:pt x="9085241" y="886302"/>
                </a:lnTo>
                <a:lnTo>
                  <a:pt x="9094808" y="846903"/>
                </a:lnTo>
                <a:lnTo>
                  <a:pt x="9099717" y="803945"/>
                </a:lnTo>
                <a:lnTo>
                  <a:pt x="9101527" y="752602"/>
                </a:lnTo>
                <a:lnTo>
                  <a:pt x="9101785" y="688144"/>
                </a:lnTo>
                <a:lnTo>
                  <a:pt x="9101779" y="337636"/>
                </a:lnTo>
                <a:lnTo>
                  <a:pt x="9101527" y="273811"/>
                </a:lnTo>
                <a:lnTo>
                  <a:pt x="9099717" y="222023"/>
                </a:lnTo>
                <a:lnTo>
                  <a:pt x="9094800" y="178853"/>
                </a:lnTo>
                <a:lnTo>
                  <a:pt x="9085241" y="139478"/>
                </a:lnTo>
                <a:lnTo>
                  <a:pt x="9065294" y="99091"/>
                </a:lnTo>
                <a:lnTo>
                  <a:pt x="9037402" y="64384"/>
                </a:lnTo>
                <a:lnTo>
                  <a:pt x="9002698" y="36491"/>
                </a:lnTo>
                <a:lnTo>
                  <a:pt x="8962313" y="16545"/>
                </a:lnTo>
                <a:lnTo>
                  <a:pt x="8922938" y="6979"/>
                </a:lnTo>
                <a:lnTo>
                  <a:pt x="8879956" y="2068"/>
                </a:lnTo>
                <a:lnTo>
                  <a:pt x="8828611" y="258"/>
                </a:lnTo>
                <a:lnTo>
                  <a:pt x="8764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611593" y="4421583"/>
            <a:ext cx="9102090" cy="1026160"/>
          </a:xfrm>
          <a:custGeom>
            <a:avLst/>
            <a:gdLst/>
            <a:ahLst/>
            <a:cxnLst/>
            <a:rect l="l" t="t" r="r" b="b"/>
            <a:pathLst>
              <a:path w="9102090" h="1026160">
                <a:moveTo>
                  <a:pt x="8764151" y="0"/>
                </a:moveTo>
                <a:lnTo>
                  <a:pt x="339131" y="0"/>
                </a:lnTo>
                <a:lnTo>
                  <a:pt x="273805" y="258"/>
                </a:lnTo>
                <a:lnTo>
                  <a:pt x="222016" y="2068"/>
                </a:lnTo>
                <a:lnTo>
                  <a:pt x="178870" y="6979"/>
                </a:lnTo>
                <a:lnTo>
                  <a:pt x="139472" y="16545"/>
                </a:lnTo>
                <a:lnTo>
                  <a:pt x="99087" y="36491"/>
                </a:lnTo>
                <a:lnTo>
                  <a:pt x="64382" y="64384"/>
                </a:lnTo>
                <a:lnTo>
                  <a:pt x="36490" y="99091"/>
                </a:lnTo>
                <a:lnTo>
                  <a:pt x="16543" y="139478"/>
                </a:lnTo>
                <a:lnTo>
                  <a:pt x="6976" y="178876"/>
                </a:lnTo>
                <a:lnTo>
                  <a:pt x="2067" y="221835"/>
                </a:lnTo>
                <a:lnTo>
                  <a:pt x="258" y="273178"/>
                </a:lnTo>
                <a:lnTo>
                  <a:pt x="0" y="337636"/>
                </a:lnTo>
                <a:lnTo>
                  <a:pt x="5" y="688144"/>
                </a:lnTo>
                <a:lnTo>
                  <a:pt x="258" y="751968"/>
                </a:lnTo>
                <a:lnTo>
                  <a:pt x="2067" y="803757"/>
                </a:lnTo>
                <a:lnTo>
                  <a:pt x="6985" y="846927"/>
                </a:lnTo>
                <a:lnTo>
                  <a:pt x="16543" y="886302"/>
                </a:lnTo>
                <a:lnTo>
                  <a:pt x="36490" y="926689"/>
                </a:lnTo>
                <a:lnTo>
                  <a:pt x="64382" y="961395"/>
                </a:lnTo>
                <a:lnTo>
                  <a:pt x="99087" y="989288"/>
                </a:lnTo>
                <a:lnTo>
                  <a:pt x="139472" y="1009235"/>
                </a:lnTo>
                <a:lnTo>
                  <a:pt x="178847" y="1018800"/>
                </a:lnTo>
                <a:lnTo>
                  <a:pt x="221829" y="1023713"/>
                </a:lnTo>
                <a:lnTo>
                  <a:pt x="273173" y="1025522"/>
                </a:lnTo>
                <a:lnTo>
                  <a:pt x="337633" y="1025781"/>
                </a:lnTo>
                <a:lnTo>
                  <a:pt x="8762654" y="1025781"/>
                </a:lnTo>
                <a:lnTo>
                  <a:pt x="8827980" y="1025522"/>
                </a:lnTo>
                <a:lnTo>
                  <a:pt x="8879768" y="1023713"/>
                </a:lnTo>
                <a:lnTo>
                  <a:pt x="8922915" y="1018800"/>
                </a:lnTo>
                <a:lnTo>
                  <a:pt x="8962313" y="1009235"/>
                </a:lnTo>
                <a:lnTo>
                  <a:pt x="9002698" y="989288"/>
                </a:lnTo>
                <a:lnTo>
                  <a:pt x="9037402" y="961395"/>
                </a:lnTo>
                <a:lnTo>
                  <a:pt x="9065294" y="926689"/>
                </a:lnTo>
                <a:lnTo>
                  <a:pt x="9085241" y="886302"/>
                </a:lnTo>
                <a:lnTo>
                  <a:pt x="9094808" y="846903"/>
                </a:lnTo>
                <a:lnTo>
                  <a:pt x="9099717" y="803945"/>
                </a:lnTo>
                <a:lnTo>
                  <a:pt x="9101527" y="752602"/>
                </a:lnTo>
                <a:lnTo>
                  <a:pt x="9101785" y="688144"/>
                </a:lnTo>
                <a:lnTo>
                  <a:pt x="9101779" y="337636"/>
                </a:lnTo>
                <a:lnTo>
                  <a:pt x="9101527" y="273811"/>
                </a:lnTo>
                <a:lnTo>
                  <a:pt x="9099717" y="222023"/>
                </a:lnTo>
                <a:lnTo>
                  <a:pt x="9094800" y="178853"/>
                </a:lnTo>
                <a:lnTo>
                  <a:pt x="9085241" y="139478"/>
                </a:lnTo>
                <a:lnTo>
                  <a:pt x="9065294" y="99091"/>
                </a:lnTo>
                <a:lnTo>
                  <a:pt x="9037402" y="64384"/>
                </a:lnTo>
                <a:lnTo>
                  <a:pt x="9002698" y="36491"/>
                </a:lnTo>
                <a:lnTo>
                  <a:pt x="8962313" y="16545"/>
                </a:lnTo>
                <a:lnTo>
                  <a:pt x="8922938" y="6979"/>
                </a:lnTo>
                <a:lnTo>
                  <a:pt x="8879956" y="2068"/>
                </a:lnTo>
                <a:lnTo>
                  <a:pt x="8828611" y="258"/>
                </a:lnTo>
                <a:lnTo>
                  <a:pt x="87641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359489" y="2835381"/>
            <a:ext cx="9500235" cy="6266180"/>
          </a:xfrm>
          <a:prstGeom prst="rect">
            <a:avLst/>
          </a:prstGeom>
        </p:spPr>
        <p:txBody>
          <a:bodyPr wrap="square" lIns="0" tIns="392430" rIns="0" bIns="0" rtlCol="0" vert="horz">
            <a:spAutoFit/>
          </a:bodyPr>
          <a:lstStyle/>
          <a:p>
            <a:pPr marL="488315">
              <a:lnSpc>
                <a:spcPct val="100000"/>
              </a:lnSpc>
              <a:spcBef>
                <a:spcPts val="3090"/>
              </a:spcBef>
            </a:pPr>
            <a:r>
              <a:rPr dirty="0" sz="5750" spc="-155" b="1">
                <a:latin typeface="Yu Gothic"/>
                <a:cs typeface="Yu Gothic"/>
              </a:rPr>
              <a:t>よ</a:t>
            </a:r>
            <a:r>
              <a:rPr dirty="0" sz="5750" spc="20" b="1">
                <a:latin typeface="Yu Gothic"/>
                <a:cs typeface="Yu Gothic"/>
              </a:rPr>
              <a:t>り多くの人に</a:t>
            </a:r>
            <a:endParaRPr sz="5750">
              <a:latin typeface="Yu Gothic"/>
              <a:cs typeface="Yu Gothic"/>
            </a:endParaRPr>
          </a:p>
          <a:p>
            <a:pPr marL="477520">
              <a:lnSpc>
                <a:spcPct val="100000"/>
              </a:lnSpc>
              <a:spcBef>
                <a:spcPts val="2990"/>
              </a:spcBef>
            </a:pPr>
            <a:r>
              <a:rPr dirty="0" sz="5750" spc="-155" b="1">
                <a:latin typeface="Yu Gothic"/>
                <a:cs typeface="Yu Gothic"/>
              </a:rPr>
              <a:t>よ</a:t>
            </a:r>
            <a:r>
              <a:rPr dirty="0" sz="5750" spc="20" b="1">
                <a:latin typeface="Yu Gothic"/>
                <a:cs typeface="Yu Gothic"/>
              </a:rPr>
              <a:t>り速く</a:t>
            </a:r>
            <a:r>
              <a:rPr dirty="0" sz="5750" spc="-790" b="1">
                <a:latin typeface="Yu Gothic"/>
                <a:cs typeface="Yu Gothic"/>
              </a:rPr>
              <a:t>ア</a:t>
            </a:r>
            <a:r>
              <a:rPr dirty="0" sz="5750" spc="20" b="1">
                <a:latin typeface="Yu Gothic"/>
                <a:cs typeface="Yu Gothic"/>
              </a:rPr>
              <a:t>イデアを伝</a:t>
            </a:r>
            <a:r>
              <a:rPr dirty="0" sz="5750" spc="-215" b="1">
                <a:latin typeface="Yu Gothic"/>
                <a:cs typeface="Yu Gothic"/>
              </a:rPr>
              <a:t>え</a:t>
            </a:r>
            <a:r>
              <a:rPr dirty="0" sz="5750" spc="20" b="1">
                <a:latin typeface="Yu Gothic"/>
                <a:cs typeface="Yu Gothic"/>
              </a:rPr>
              <a:t>る</a:t>
            </a:r>
            <a:endParaRPr sz="5750">
              <a:latin typeface="Yu Gothic"/>
              <a:cs typeface="Yu Gothic"/>
            </a:endParaRPr>
          </a:p>
          <a:p>
            <a:pPr algn="ctr" marL="1402715">
              <a:lnSpc>
                <a:spcPts val="16100"/>
              </a:lnSpc>
              <a:spcBef>
                <a:spcPts val="1905"/>
              </a:spcBef>
            </a:pPr>
            <a:r>
              <a:rPr dirty="0" sz="13850" b="1">
                <a:solidFill>
                  <a:srgbClr val="C82442"/>
                </a:solidFill>
                <a:latin typeface="Yu Gothic"/>
                <a:cs typeface="Yu Gothic"/>
              </a:rPr>
              <a:t>大発明！</a:t>
            </a:r>
            <a:endParaRPr sz="13850">
              <a:latin typeface="Yu Gothic"/>
              <a:cs typeface="Yu Gothic"/>
            </a:endParaRPr>
          </a:p>
          <a:p>
            <a:pPr marL="38100">
              <a:lnSpc>
                <a:spcPts val="11360"/>
              </a:lnSpc>
            </a:pPr>
            <a:r>
              <a:rPr dirty="0" sz="9900" spc="-1000" b="1">
                <a:latin typeface="Yu Gothic"/>
                <a:cs typeface="Yu Gothic"/>
              </a:rPr>
              <a:t>グ</a:t>
            </a:r>
            <a:r>
              <a:rPr dirty="0" sz="9900" spc="-10" b="1">
                <a:latin typeface="Yu Gothic"/>
                <a:cs typeface="Yu Gothic"/>
              </a:rPr>
              <a:t>ーテンベル</a:t>
            </a:r>
            <a:r>
              <a:rPr dirty="0" sz="9900" spc="-2320" b="1">
                <a:latin typeface="Yu Gothic"/>
                <a:cs typeface="Yu Gothic"/>
              </a:rPr>
              <a:t>ク</a:t>
            </a:r>
            <a:r>
              <a:rPr dirty="0" baseline="-6775" sz="6150" spc="30" b="1">
                <a:latin typeface="Yu Gothic"/>
                <a:cs typeface="Yu Gothic"/>
              </a:rPr>
              <a:t>さん</a:t>
            </a:r>
            <a:endParaRPr baseline="-6775" sz="6150">
              <a:latin typeface="Yu Gothic"/>
              <a:cs typeface="Yu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05764" y="672712"/>
            <a:ext cx="9113520" cy="2150110"/>
          </a:xfrm>
          <a:custGeom>
            <a:avLst/>
            <a:gdLst/>
            <a:ahLst/>
            <a:cxnLst/>
            <a:rect l="l" t="t" r="r" b="b"/>
            <a:pathLst>
              <a:path w="9113519" h="2150110">
                <a:moveTo>
                  <a:pt x="8620487" y="0"/>
                </a:moveTo>
                <a:lnTo>
                  <a:pt x="495143" y="0"/>
                </a:lnTo>
                <a:lnTo>
                  <a:pt x="429008" y="111"/>
                </a:lnTo>
                <a:lnTo>
                  <a:pt x="372717" y="894"/>
                </a:lnTo>
                <a:lnTo>
                  <a:pt x="324152" y="3019"/>
                </a:lnTo>
                <a:lnTo>
                  <a:pt x="281195" y="7157"/>
                </a:lnTo>
                <a:lnTo>
                  <a:pt x="241728" y="13979"/>
                </a:lnTo>
                <a:lnTo>
                  <a:pt x="203634" y="24156"/>
                </a:lnTo>
                <a:lnTo>
                  <a:pt x="155853" y="46475"/>
                </a:lnTo>
                <a:lnTo>
                  <a:pt x="113168" y="76429"/>
                </a:lnTo>
                <a:lnTo>
                  <a:pt x="76425" y="113172"/>
                </a:lnTo>
                <a:lnTo>
                  <a:pt x="46471" y="155858"/>
                </a:lnTo>
                <a:lnTo>
                  <a:pt x="24152" y="203639"/>
                </a:lnTo>
                <a:lnTo>
                  <a:pt x="13973" y="241732"/>
                </a:lnTo>
                <a:lnTo>
                  <a:pt x="7145" y="281198"/>
                </a:lnTo>
                <a:lnTo>
                  <a:pt x="3015" y="323881"/>
                </a:lnTo>
                <a:lnTo>
                  <a:pt x="890" y="372071"/>
                </a:lnTo>
                <a:lnTo>
                  <a:pt x="108" y="427742"/>
                </a:lnTo>
                <a:lnTo>
                  <a:pt x="0" y="1656856"/>
                </a:lnTo>
                <a:lnTo>
                  <a:pt x="125" y="1722065"/>
                </a:lnTo>
                <a:lnTo>
                  <a:pt x="890" y="1777086"/>
                </a:lnTo>
                <a:lnTo>
                  <a:pt x="3015" y="1825651"/>
                </a:lnTo>
                <a:lnTo>
                  <a:pt x="7167" y="1868689"/>
                </a:lnTo>
                <a:lnTo>
                  <a:pt x="13978" y="1908084"/>
                </a:lnTo>
                <a:lnTo>
                  <a:pt x="24152" y="1946166"/>
                </a:lnTo>
                <a:lnTo>
                  <a:pt x="46471" y="1993949"/>
                </a:lnTo>
                <a:lnTo>
                  <a:pt x="76425" y="2036635"/>
                </a:lnTo>
                <a:lnTo>
                  <a:pt x="113168" y="2073378"/>
                </a:lnTo>
                <a:lnTo>
                  <a:pt x="155853" y="2103332"/>
                </a:lnTo>
                <a:lnTo>
                  <a:pt x="203634" y="2125648"/>
                </a:lnTo>
                <a:lnTo>
                  <a:pt x="241718" y="2135825"/>
                </a:lnTo>
                <a:lnTo>
                  <a:pt x="281113" y="2142648"/>
                </a:lnTo>
                <a:lnTo>
                  <a:pt x="323877" y="2146786"/>
                </a:lnTo>
                <a:lnTo>
                  <a:pt x="372066" y="2148911"/>
                </a:lnTo>
                <a:lnTo>
                  <a:pt x="427736" y="2149693"/>
                </a:lnTo>
                <a:lnTo>
                  <a:pt x="492944" y="2149805"/>
                </a:lnTo>
                <a:lnTo>
                  <a:pt x="8618299" y="2149805"/>
                </a:lnTo>
                <a:lnTo>
                  <a:pt x="8684433" y="2149693"/>
                </a:lnTo>
                <a:lnTo>
                  <a:pt x="8740724" y="2148911"/>
                </a:lnTo>
                <a:lnTo>
                  <a:pt x="8789290" y="2146786"/>
                </a:lnTo>
                <a:lnTo>
                  <a:pt x="8832247" y="2142648"/>
                </a:lnTo>
                <a:lnTo>
                  <a:pt x="8871714" y="2135825"/>
                </a:lnTo>
                <a:lnTo>
                  <a:pt x="8909808" y="2125648"/>
                </a:lnTo>
                <a:lnTo>
                  <a:pt x="8957589" y="2103332"/>
                </a:lnTo>
                <a:lnTo>
                  <a:pt x="9000274" y="2073378"/>
                </a:lnTo>
                <a:lnTo>
                  <a:pt x="9037017" y="2036635"/>
                </a:lnTo>
                <a:lnTo>
                  <a:pt x="9066971" y="1993949"/>
                </a:lnTo>
                <a:lnTo>
                  <a:pt x="9089290" y="1946166"/>
                </a:lnTo>
                <a:lnTo>
                  <a:pt x="9099468" y="1908074"/>
                </a:lnTo>
                <a:lnTo>
                  <a:pt x="9106296" y="1868607"/>
                </a:lnTo>
                <a:lnTo>
                  <a:pt x="9110427" y="1825925"/>
                </a:lnTo>
                <a:lnTo>
                  <a:pt x="9112551" y="1777735"/>
                </a:lnTo>
                <a:lnTo>
                  <a:pt x="9113334" y="1722065"/>
                </a:lnTo>
                <a:lnTo>
                  <a:pt x="9113317" y="427742"/>
                </a:lnTo>
                <a:lnTo>
                  <a:pt x="9112551" y="372720"/>
                </a:lnTo>
                <a:lnTo>
                  <a:pt x="9110427" y="324155"/>
                </a:lnTo>
                <a:lnTo>
                  <a:pt x="9106275" y="281117"/>
                </a:lnTo>
                <a:lnTo>
                  <a:pt x="9099464" y="241722"/>
                </a:lnTo>
                <a:lnTo>
                  <a:pt x="9089290" y="203639"/>
                </a:lnTo>
                <a:lnTo>
                  <a:pt x="9066971" y="155858"/>
                </a:lnTo>
                <a:lnTo>
                  <a:pt x="9037017" y="113172"/>
                </a:lnTo>
                <a:lnTo>
                  <a:pt x="9000274" y="76429"/>
                </a:lnTo>
                <a:lnTo>
                  <a:pt x="8957589" y="46475"/>
                </a:lnTo>
                <a:lnTo>
                  <a:pt x="8909808" y="24156"/>
                </a:lnTo>
                <a:lnTo>
                  <a:pt x="8871724" y="13979"/>
                </a:lnTo>
                <a:lnTo>
                  <a:pt x="8832328" y="7157"/>
                </a:lnTo>
                <a:lnTo>
                  <a:pt x="8789563" y="3019"/>
                </a:lnTo>
                <a:lnTo>
                  <a:pt x="8741373" y="894"/>
                </a:lnTo>
                <a:lnTo>
                  <a:pt x="8685700" y="111"/>
                </a:lnTo>
                <a:lnTo>
                  <a:pt x="8620487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929314" y="866854"/>
            <a:ext cx="5763895" cy="17468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300" spc="-5">
                <a:solidFill>
                  <a:srgbClr val="FDFFFD"/>
                </a:solidFill>
              </a:rPr>
              <a:t>活版印刷</a:t>
            </a:r>
            <a:endParaRPr sz="11300"/>
          </a:p>
        </p:txBody>
      </p:sp>
      <p:sp>
        <p:nvSpPr>
          <p:cNvPr id="11" name="object 11"/>
          <p:cNvSpPr txBox="1"/>
          <p:nvPr/>
        </p:nvSpPr>
        <p:spPr>
          <a:xfrm>
            <a:off x="11212089" y="678378"/>
            <a:ext cx="1282065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solidFill>
                  <a:srgbClr val="FDFFFD"/>
                </a:solidFill>
                <a:latin typeface="Yu Gothic"/>
                <a:cs typeface="Yu Gothic"/>
              </a:rPr>
              <a:t>世界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12089" y="1306631"/>
            <a:ext cx="1282065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solidFill>
                  <a:srgbClr val="FDFFFD"/>
                </a:solidFill>
                <a:latin typeface="Yu Gothic"/>
                <a:cs typeface="Yu Gothic"/>
              </a:rPr>
              <a:t>三大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12089" y="1934884"/>
            <a:ext cx="1282065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solidFill>
                  <a:srgbClr val="FDFFFD"/>
                </a:solidFill>
                <a:latin typeface="Yu Gothic"/>
                <a:cs typeface="Yu Gothic"/>
              </a:rPr>
              <a:t>発明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58681" y="10782782"/>
            <a:ext cx="8517890" cy="3898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400" spc="300">
                <a:latin typeface="PMingLiU"/>
                <a:cs typeface="PMingLiU"/>
              </a:rPr>
              <a:t>写真</a:t>
            </a:r>
            <a:r>
              <a:rPr dirty="0" sz="2400" spc="114">
                <a:latin typeface="PMingLiU"/>
                <a:cs typeface="PMingLiU"/>
              </a:rPr>
              <a:t>：https://ja.wikipedia.org/wiki/</a:t>
            </a:r>
            <a:r>
              <a:rPr dirty="0" sz="2400" spc="300">
                <a:latin typeface="PMingLiU"/>
                <a:cs typeface="PMingLiU"/>
              </a:rPr>
              <a:t>ヨハ</a:t>
            </a:r>
            <a:r>
              <a:rPr dirty="0" sz="2400" spc="200">
                <a:latin typeface="PMingLiU"/>
                <a:cs typeface="PMingLiU"/>
              </a:rPr>
              <a:t>ネ</a:t>
            </a:r>
            <a:r>
              <a:rPr dirty="0" sz="2400" spc="-10">
                <a:latin typeface="PMingLiU"/>
                <a:cs typeface="PMingLiU"/>
              </a:rPr>
              <a:t>ス・</a:t>
            </a:r>
            <a:r>
              <a:rPr dirty="0" sz="2400" spc="-250">
                <a:latin typeface="PMingLiU"/>
                <a:cs typeface="PMingLiU"/>
              </a:rPr>
              <a:t>グ</a:t>
            </a:r>
            <a:r>
              <a:rPr dirty="0" sz="2400" spc="-10">
                <a:latin typeface="PMingLiU"/>
                <a:cs typeface="PMingLiU"/>
              </a:rPr>
              <a:t>ーテンベルク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15" name="object 15"/>
          <p:cNvSpPr txBox="1"/>
          <p:nvPr/>
        </p:nvSpPr>
        <p:spPr>
          <a:xfrm rot="21360000">
            <a:off x="1841006" y="9044301"/>
            <a:ext cx="6094228" cy="838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595"/>
              </a:lnSpc>
            </a:pPr>
            <a:r>
              <a:rPr dirty="0" sz="6600" spc="-660">
                <a:latin typeface="Calibri"/>
                <a:cs typeface="Calibri"/>
              </a:rPr>
              <a:t>Johannes</a:t>
            </a:r>
            <a:r>
              <a:rPr dirty="0" baseline="2946" sz="9900" spc="-989">
                <a:latin typeface="Calibri"/>
                <a:cs typeface="Calibri"/>
              </a:rPr>
              <a:t>Gen</a:t>
            </a:r>
            <a:r>
              <a:rPr dirty="0" baseline="4629" sz="9900" spc="-989">
                <a:latin typeface="Calibri"/>
                <a:cs typeface="Calibri"/>
              </a:rPr>
              <a:t>s</a:t>
            </a:r>
            <a:r>
              <a:rPr dirty="0" baseline="5050" sz="9900" spc="-989">
                <a:latin typeface="Calibri"/>
                <a:cs typeface="Calibri"/>
              </a:rPr>
              <a:t>fl</a:t>
            </a:r>
            <a:r>
              <a:rPr dirty="0" baseline="5471" sz="9900" spc="-989">
                <a:latin typeface="Calibri"/>
                <a:cs typeface="Calibri"/>
              </a:rPr>
              <a:t>e</a:t>
            </a:r>
            <a:r>
              <a:rPr dirty="0" baseline="5892" sz="9900" spc="-989">
                <a:latin typeface="Calibri"/>
                <a:cs typeface="Calibri"/>
              </a:rPr>
              <a:t>is</a:t>
            </a:r>
            <a:r>
              <a:rPr dirty="0" baseline="6313" sz="9900" spc="-989">
                <a:latin typeface="Calibri"/>
                <a:cs typeface="Calibri"/>
              </a:rPr>
              <a:t>c</a:t>
            </a:r>
            <a:r>
              <a:rPr dirty="0" baseline="9259" sz="9900" spc="-989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baseline="6734" sz="9900" spc="-989">
                <a:latin typeface="Calibri"/>
                <a:cs typeface="Calibri"/>
              </a:rPr>
              <a:t>h</a:t>
            </a:r>
            <a:endParaRPr baseline="6734" sz="9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21360000">
            <a:off x="1931016" y="9998336"/>
            <a:ext cx="7171944" cy="838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595"/>
              </a:lnSpc>
            </a:pPr>
            <a:r>
              <a:rPr dirty="0" baseline="-1262" sz="9900" spc="-652">
                <a:latin typeface="Calibri"/>
                <a:cs typeface="Calibri"/>
              </a:rPr>
              <a:t>zur</a:t>
            </a:r>
            <a:r>
              <a:rPr dirty="0" baseline="-1262" sz="9900" spc="-652">
                <a:latin typeface="Calibri"/>
                <a:cs typeface="Calibri"/>
              </a:rPr>
              <a:t> </a:t>
            </a:r>
            <a:r>
              <a:rPr dirty="0" sz="6600" spc="-490">
                <a:latin typeface="Calibri"/>
                <a:cs typeface="Calibri"/>
              </a:rPr>
              <a:t>Laden</a:t>
            </a:r>
            <a:r>
              <a:rPr dirty="0" sz="6600" spc="-1270">
                <a:latin typeface="Calibri"/>
                <a:cs typeface="Calibri"/>
              </a:rPr>
              <a:t> </a:t>
            </a:r>
            <a:r>
              <a:rPr dirty="0" baseline="2104" sz="9900" spc="-1275">
                <a:latin typeface="Calibri"/>
                <a:cs typeface="Calibri"/>
              </a:rPr>
              <a:t>zum</a:t>
            </a:r>
            <a:r>
              <a:rPr dirty="0" baseline="3367" sz="9900" spc="-1275">
                <a:latin typeface="Calibri"/>
                <a:cs typeface="Calibri"/>
              </a:rPr>
              <a:t>G</a:t>
            </a:r>
            <a:r>
              <a:rPr dirty="0" baseline="4208" sz="9900" spc="-1275">
                <a:latin typeface="Calibri"/>
                <a:cs typeface="Calibri"/>
              </a:rPr>
              <a:t>u</a:t>
            </a:r>
            <a:r>
              <a:rPr dirty="0" baseline="4629" sz="9900" spc="-1275">
                <a:latin typeface="Calibri"/>
                <a:cs typeface="Calibri"/>
              </a:rPr>
              <a:t>t</a:t>
            </a:r>
            <a:r>
              <a:rPr dirty="0" baseline="5050" sz="9900" spc="-1275">
                <a:latin typeface="Calibri"/>
                <a:cs typeface="Calibri"/>
              </a:rPr>
              <a:t>en</a:t>
            </a:r>
            <a:r>
              <a:rPr dirty="0" baseline="5471" sz="9900" spc="-1275">
                <a:latin typeface="Calibri"/>
                <a:cs typeface="Calibri"/>
              </a:rPr>
              <a:t>b</a:t>
            </a:r>
            <a:r>
              <a:rPr dirty="0" baseline="5892" sz="9900" spc="-1275">
                <a:latin typeface="Calibri"/>
                <a:cs typeface="Calibri"/>
              </a:rPr>
              <a:t>e</a:t>
            </a:r>
            <a:r>
              <a:rPr dirty="0" baseline="6313" sz="9900" spc="-1275">
                <a:latin typeface="Calibri"/>
                <a:cs typeface="Calibri"/>
              </a:rPr>
              <a:t>r</a:t>
            </a:r>
            <a:r>
              <a:rPr dirty="0" baseline="9259" sz="9900" spc="-127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baseline="6734" sz="9900" spc="-1275">
                <a:latin typeface="Calibri"/>
                <a:cs typeface="Calibri"/>
              </a:rPr>
              <a:t>g</a:t>
            </a:r>
            <a:endParaRPr baseline="6734" sz="9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79082" y="2653551"/>
            <a:ext cx="16536035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">
                <a:latin typeface="PMingLiU"/>
                <a:cs typeface="PMingLiU"/>
              </a:rPr>
              <a:t>クラ</a:t>
            </a:r>
            <a:r>
              <a:rPr dirty="0" sz="6600" spc="-335">
                <a:latin typeface="PMingLiU"/>
                <a:cs typeface="PMingLiU"/>
              </a:rPr>
              <a:t>シ</a:t>
            </a:r>
            <a:r>
              <a:rPr dirty="0" sz="6600" spc="-5">
                <a:latin typeface="PMingLiU"/>
                <a:cs typeface="PMingLiU"/>
              </a:rPr>
              <a:t>ッ</a:t>
            </a:r>
            <a:r>
              <a:rPr dirty="0" sz="6600" spc="-270">
                <a:latin typeface="PMingLiU"/>
                <a:cs typeface="PMingLiU"/>
              </a:rPr>
              <a:t>ク</a:t>
            </a:r>
            <a:r>
              <a:rPr dirty="0" sz="6600" spc="-5">
                <a:latin typeface="PMingLiU"/>
                <a:cs typeface="PMingLiU"/>
              </a:rPr>
              <a:t>エ</a:t>
            </a:r>
            <a:r>
              <a:rPr dirty="0" sz="6600" spc="-1325">
                <a:latin typeface="PMingLiU"/>
                <a:cs typeface="PMingLiU"/>
              </a:rPr>
              <a:t>デ</a:t>
            </a:r>
            <a:r>
              <a:rPr dirty="0" sz="6600" spc="-5">
                <a:latin typeface="PMingLiU"/>
                <a:cs typeface="PMingLiU"/>
              </a:rPr>
              <a:t>ィターではできなかったけど</a:t>
            </a:r>
            <a:endParaRPr sz="66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4611" y="4082504"/>
            <a:ext cx="18270220" cy="3877945"/>
          </a:xfrm>
          <a:prstGeom prst="rect">
            <a:avLst/>
          </a:prstGeom>
        </p:spPr>
        <p:txBody>
          <a:bodyPr wrap="square" lIns="0" tIns="154940" rIns="0" bIns="0" rtlCol="0" vert="horz">
            <a:spAutoFit/>
          </a:bodyPr>
          <a:lstStyle/>
          <a:p>
            <a:pPr algn="ctr" marL="10795">
              <a:lnSpc>
                <a:spcPct val="100000"/>
              </a:lnSpc>
              <a:spcBef>
                <a:spcPts val="1220"/>
              </a:spcBef>
            </a:pPr>
            <a:r>
              <a:rPr dirty="0" sz="9900" spc="-805" b="1">
                <a:latin typeface="Yu Gothic"/>
                <a:cs typeface="Yu Gothic"/>
              </a:rPr>
              <a:t>ブ</a:t>
            </a:r>
            <a:r>
              <a:rPr dirty="0" sz="9900" spc="-10" b="1">
                <a:latin typeface="Yu Gothic"/>
                <a:cs typeface="Yu Gothic"/>
              </a:rPr>
              <a:t>ロッ</a:t>
            </a:r>
            <a:r>
              <a:rPr dirty="0" sz="9900" spc="-409" b="1">
                <a:latin typeface="Yu Gothic"/>
                <a:cs typeface="Yu Gothic"/>
              </a:rPr>
              <a:t>ク</a:t>
            </a:r>
            <a:r>
              <a:rPr dirty="0" sz="9900" spc="-10" b="1">
                <a:latin typeface="Yu Gothic"/>
                <a:cs typeface="Yu Gothic"/>
              </a:rPr>
              <a:t>エ</a:t>
            </a:r>
            <a:r>
              <a:rPr dirty="0" sz="9900" spc="-1989" b="1">
                <a:latin typeface="Yu Gothic"/>
                <a:cs typeface="Yu Gothic"/>
              </a:rPr>
              <a:t>デ</a:t>
            </a:r>
            <a:r>
              <a:rPr dirty="0" sz="9900" spc="-10" b="1">
                <a:latin typeface="Yu Gothic"/>
                <a:cs typeface="Yu Gothic"/>
              </a:rPr>
              <a:t>ィターで</a:t>
            </a:r>
            <a:endParaRPr sz="990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dirty="0" sz="13200" spc="-10" b="1">
                <a:latin typeface="Yu Gothic"/>
                <a:cs typeface="Yu Gothic"/>
              </a:rPr>
              <a:t>で</a:t>
            </a:r>
            <a:r>
              <a:rPr dirty="0" sz="13200" spc="-409" b="1">
                <a:latin typeface="Yu Gothic"/>
                <a:cs typeface="Yu Gothic"/>
              </a:rPr>
              <a:t>き</a:t>
            </a:r>
            <a:r>
              <a:rPr dirty="0" sz="13200" spc="-10" b="1">
                <a:latin typeface="Yu Gothic"/>
                <a:cs typeface="Yu Gothic"/>
              </a:rPr>
              <a:t>るように</a:t>
            </a:r>
            <a:r>
              <a:rPr dirty="0" sz="13200" spc="-1070" b="1">
                <a:latin typeface="Yu Gothic"/>
                <a:cs typeface="Yu Gothic"/>
              </a:rPr>
              <a:t>な</a:t>
            </a:r>
            <a:r>
              <a:rPr dirty="0" sz="13200" spc="-10" b="1">
                <a:latin typeface="Yu Gothic"/>
                <a:cs typeface="Yu Gothic"/>
              </a:rPr>
              <a:t>ったこと</a:t>
            </a:r>
            <a:endParaRPr sz="132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8317" y="2385132"/>
            <a:ext cx="14349730" cy="45491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850"/>
              <a:t>選りすぐり</a:t>
            </a:r>
            <a:r>
              <a:rPr dirty="0" sz="29650" spc="30">
                <a:solidFill>
                  <a:srgbClr val="2B8E60"/>
                </a:solidFill>
              </a:rPr>
              <a:t>２</a:t>
            </a:r>
            <a:r>
              <a:rPr dirty="0" sz="13850"/>
              <a:t>つ</a:t>
            </a:r>
            <a:endParaRPr sz="1385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60431" y="2166306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1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9" y="51896"/>
                </a:lnTo>
                <a:lnTo>
                  <a:pt x="707032" y="66724"/>
                </a:lnTo>
                <a:lnTo>
                  <a:pt x="664615" y="83405"/>
                </a:lnTo>
                <a:lnTo>
                  <a:pt x="622789" y="101939"/>
                </a:lnTo>
                <a:lnTo>
                  <a:pt x="581616" y="122327"/>
                </a:lnTo>
                <a:lnTo>
                  <a:pt x="541160" y="144568"/>
                </a:lnTo>
                <a:lnTo>
                  <a:pt x="501482" y="168663"/>
                </a:lnTo>
                <a:lnTo>
                  <a:pt x="462643" y="194612"/>
                </a:lnTo>
                <a:lnTo>
                  <a:pt x="424708" y="222413"/>
                </a:lnTo>
                <a:lnTo>
                  <a:pt x="387737" y="252068"/>
                </a:lnTo>
                <a:lnTo>
                  <a:pt x="351794" y="283577"/>
                </a:lnTo>
                <a:lnTo>
                  <a:pt x="316940" y="316939"/>
                </a:lnTo>
                <a:lnTo>
                  <a:pt x="283577" y="351793"/>
                </a:lnTo>
                <a:lnTo>
                  <a:pt x="252069" y="387737"/>
                </a:lnTo>
                <a:lnTo>
                  <a:pt x="222414" y="424707"/>
                </a:lnTo>
                <a:lnTo>
                  <a:pt x="194612" y="462643"/>
                </a:lnTo>
                <a:lnTo>
                  <a:pt x="168664" y="501481"/>
                </a:lnTo>
                <a:lnTo>
                  <a:pt x="144569" y="541159"/>
                </a:lnTo>
                <a:lnTo>
                  <a:pt x="122327" y="581616"/>
                </a:lnTo>
                <a:lnTo>
                  <a:pt x="101939" y="622788"/>
                </a:lnTo>
                <a:lnTo>
                  <a:pt x="83405" y="664614"/>
                </a:lnTo>
                <a:lnTo>
                  <a:pt x="66724" y="707032"/>
                </a:lnTo>
                <a:lnTo>
                  <a:pt x="51896" y="749978"/>
                </a:lnTo>
                <a:lnTo>
                  <a:pt x="38922" y="793391"/>
                </a:lnTo>
                <a:lnTo>
                  <a:pt x="27801" y="837209"/>
                </a:lnTo>
                <a:lnTo>
                  <a:pt x="18534" y="881370"/>
                </a:lnTo>
                <a:lnTo>
                  <a:pt x="11120" y="925810"/>
                </a:lnTo>
                <a:lnTo>
                  <a:pt x="5560" y="970468"/>
                </a:lnTo>
                <a:lnTo>
                  <a:pt x="1853" y="1015282"/>
                </a:lnTo>
                <a:lnTo>
                  <a:pt x="0" y="1060189"/>
                </a:lnTo>
                <a:lnTo>
                  <a:pt x="0" y="1105128"/>
                </a:lnTo>
                <a:lnTo>
                  <a:pt x="1853" y="1150035"/>
                </a:lnTo>
                <a:lnTo>
                  <a:pt x="5560" y="1194849"/>
                </a:lnTo>
                <a:lnTo>
                  <a:pt x="11120" y="1239507"/>
                </a:lnTo>
                <a:lnTo>
                  <a:pt x="18534" y="1283948"/>
                </a:lnTo>
                <a:lnTo>
                  <a:pt x="27801" y="1328108"/>
                </a:lnTo>
                <a:lnTo>
                  <a:pt x="38922" y="1371926"/>
                </a:lnTo>
                <a:lnTo>
                  <a:pt x="51896" y="1415339"/>
                </a:lnTo>
                <a:lnTo>
                  <a:pt x="66724" y="1458286"/>
                </a:lnTo>
                <a:lnTo>
                  <a:pt x="83405" y="1500703"/>
                </a:lnTo>
                <a:lnTo>
                  <a:pt x="101939" y="1542529"/>
                </a:lnTo>
                <a:lnTo>
                  <a:pt x="122327" y="1583701"/>
                </a:lnTo>
                <a:lnTo>
                  <a:pt x="144569" y="1624158"/>
                </a:lnTo>
                <a:lnTo>
                  <a:pt x="168664" y="1663836"/>
                </a:lnTo>
                <a:lnTo>
                  <a:pt x="194612" y="1702674"/>
                </a:lnTo>
                <a:lnTo>
                  <a:pt x="222414" y="1740610"/>
                </a:lnTo>
                <a:lnTo>
                  <a:pt x="252069" y="1777581"/>
                </a:lnTo>
                <a:lnTo>
                  <a:pt x="283577" y="1813524"/>
                </a:lnTo>
                <a:lnTo>
                  <a:pt x="316940" y="1848378"/>
                </a:lnTo>
                <a:lnTo>
                  <a:pt x="351794" y="1881740"/>
                </a:lnTo>
                <a:lnTo>
                  <a:pt x="387737" y="1913249"/>
                </a:lnTo>
                <a:lnTo>
                  <a:pt x="424708" y="1942904"/>
                </a:lnTo>
                <a:lnTo>
                  <a:pt x="462643" y="1970706"/>
                </a:lnTo>
                <a:lnTo>
                  <a:pt x="501482" y="1996654"/>
                </a:lnTo>
                <a:lnTo>
                  <a:pt x="541160" y="2020749"/>
                </a:lnTo>
                <a:lnTo>
                  <a:pt x="581616" y="2042991"/>
                </a:lnTo>
                <a:lnTo>
                  <a:pt x="622789" y="2063379"/>
                </a:lnTo>
                <a:lnTo>
                  <a:pt x="664615" y="2081913"/>
                </a:lnTo>
                <a:lnTo>
                  <a:pt x="707032" y="2098594"/>
                </a:lnTo>
                <a:lnTo>
                  <a:pt x="749979" y="2113422"/>
                </a:lnTo>
                <a:lnTo>
                  <a:pt x="793392" y="2126396"/>
                </a:lnTo>
                <a:lnTo>
                  <a:pt x="837210" y="2137517"/>
                </a:lnTo>
                <a:lnTo>
                  <a:pt x="881370" y="2146784"/>
                </a:lnTo>
                <a:lnTo>
                  <a:pt x="925811" y="2154198"/>
                </a:lnTo>
                <a:lnTo>
                  <a:pt x="970469" y="2159758"/>
                </a:lnTo>
                <a:lnTo>
                  <a:pt x="1015283" y="2163465"/>
                </a:lnTo>
                <a:lnTo>
                  <a:pt x="1060190" y="2165319"/>
                </a:lnTo>
                <a:lnTo>
                  <a:pt x="1105128" y="2165319"/>
                </a:lnTo>
                <a:lnTo>
                  <a:pt x="1150036" y="2163465"/>
                </a:lnTo>
                <a:lnTo>
                  <a:pt x="1194850" y="2159758"/>
                </a:lnTo>
                <a:lnTo>
                  <a:pt x="1239508" y="2154198"/>
                </a:lnTo>
                <a:lnTo>
                  <a:pt x="1283948" y="2146784"/>
                </a:lnTo>
                <a:lnTo>
                  <a:pt x="1328109" y="2137517"/>
                </a:lnTo>
                <a:lnTo>
                  <a:pt x="1371926" y="2126396"/>
                </a:lnTo>
                <a:lnTo>
                  <a:pt x="1415340" y="2113422"/>
                </a:lnTo>
                <a:lnTo>
                  <a:pt x="1458286" y="2098594"/>
                </a:lnTo>
                <a:lnTo>
                  <a:pt x="1500704" y="2081913"/>
                </a:lnTo>
                <a:lnTo>
                  <a:pt x="1542530" y="2063379"/>
                </a:lnTo>
                <a:lnTo>
                  <a:pt x="1583702" y="2042991"/>
                </a:lnTo>
                <a:lnTo>
                  <a:pt x="1624158" y="2020749"/>
                </a:lnTo>
                <a:lnTo>
                  <a:pt x="1663837" y="1996654"/>
                </a:lnTo>
                <a:lnTo>
                  <a:pt x="1702675" y="1970706"/>
                </a:lnTo>
                <a:lnTo>
                  <a:pt x="1740610" y="1942904"/>
                </a:lnTo>
                <a:lnTo>
                  <a:pt x="1777581" y="1913249"/>
                </a:lnTo>
                <a:lnTo>
                  <a:pt x="1813525" y="1881740"/>
                </a:lnTo>
                <a:lnTo>
                  <a:pt x="1848379" y="1848378"/>
                </a:lnTo>
                <a:lnTo>
                  <a:pt x="1881741" y="1813524"/>
                </a:lnTo>
                <a:lnTo>
                  <a:pt x="1913250" y="1777581"/>
                </a:lnTo>
                <a:lnTo>
                  <a:pt x="1942905" y="1740610"/>
                </a:lnTo>
                <a:lnTo>
                  <a:pt x="1970706" y="1702674"/>
                </a:lnTo>
                <a:lnTo>
                  <a:pt x="1996655" y="1663836"/>
                </a:lnTo>
                <a:lnTo>
                  <a:pt x="2020749" y="1624158"/>
                </a:lnTo>
                <a:lnTo>
                  <a:pt x="2042991" y="1583701"/>
                </a:lnTo>
                <a:lnTo>
                  <a:pt x="2063379" y="1542529"/>
                </a:lnTo>
                <a:lnTo>
                  <a:pt x="2081913" y="1500703"/>
                </a:lnTo>
                <a:lnTo>
                  <a:pt x="2098594" y="1458286"/>
                </a:lnTo>
                <a:lnTo>
                  <a:pt x="2113422" y="1415339"/>
                </a:lnTo>
                <a:lnTo>
                  <a:pt x="2126396" y="1371926"/>
                </a:lnTo>
                <a:lnTo>
                  <a:pt x="2137517" y="1328108"/>
                </a:lnTo>
                <a:lnTo>
                  <a:pt x="2146784" y="1283948"/>
                </a:lnTo>
                <a:lnTo>
                  <a:pt x="2154198" y="1239507"/>
                </a:lnTo>
                <a:lnTo>
                  <a:pt x="2159758" y="1194849"/>
                </a:lnTo>
                <a:lnTo>
                  <a:pt x="2163465" y="1150035"/>
                </a:lnTo>
                <a:lnTo>
                  <a:pt x="2165318" y="1105128"/>
                </a:lnTo>
                <a:lnTo>
                  <a:pt x="2165318" y="1060189"/>
                </a:lnTo>
                <a:lnTo>
                  <a:pt x="2163465" y="1015282"/>
                </a:lnTo>
                <a:lnTo>
                  <a:pt x="2159758" y="970468"/>
                </a:lnTo>
                <a:lnTo>
                  <a:pt x="2154198" y="925810"/>
                </a:lnTo>
                <a:lnTo>
                  <a:pt x="2146784" y="881370"/>
                </a:lnTo>
                <a:lnTo>
                  <a:pt x="2137517" y="837209"/>
                </a:lnTo>
                <a:lnTo>
                  <a:pt x="2126396" y="793391"/>
                </a:lnTo>
                <a:lnTo>
                  <a:pt x="2113422" y="749978"/>
                </a:lnTo>
                <a:lnTo>
                  <a:pt x="2098594" y="707032"/>
                </a:lnTo>
                <a:lnTo>
                  <a:pt x="2081913" y="664614"/>
                </a:lnTo>
                <a:lnTo>
                  <a:pt x="2063379" y="622788"/>
                </a:lnTo>
                <a:lnTo>
                  <a:pt x="2042991" y="581616"/>
                </a:lnTo>
                <a:lnTo>
                  <a:pt x="2020749" y="541159"/>
                </a:lnTo>
                <a:lnTo>
                  <a:pt x="1996655" y="501481"/>
                </a:lnTo>
                <a:lnTo>
                  <a:pt x="1970706" y="462643"/>
                </a:lnTo>
                <a:lnTo>
                  <a:pt x="1942905" y="424707"/>
                </a:lnTo>
                <a:lnTo>
                  <a:pt x="1913250" y="387737"/>
                </a:lnTo>
                <a:lnTo>
                  <a:pt x="1881741" y="351793"/>
                </a:lnTo>
                <a:lnTo>
                  <a:pt x="1848379" y="316939"/>
                </a:lnTo>
                <a:lnTo>
                  <a:pt x="1813525" y="283577"/>
                </a:lnTo>
                <a:lnTo>
                  <a:pt x="1777581" y="252068"/>
                </a:lnTo>
                <a:lnTo>
                  <a:pt x="1740610" y="222413"/>
                </a:lnTo>
                <a:lnTo>
                  <a:pt x="1702675" y="194612"/>
                </a:lnTo>
                <a:lnTo>
                  <a:pt x="1663837" y="168663"/>
                </a:lnTo>
                <a:lnTo>
                  <a:pt x="1624158" y="144568"/>
                </a:lnTo>
                <a:lnTo>
                  <a:pt x="1583702" y="122327"/>
                </a:lnTo>
                <a:lnTo>
                  <a:pt x="1542530" y="101939"/>
                </a:lnTo>
                <a:lnTo>
                  <a:pt x="1500704" y="83405"/>
                </a:lnTo>
                <a:lnTo>
                  <a:pt x="1458286" y="66724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9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50" y="5560"/>
                </a:lnTo>
                <a:lnTo>
                  <a:pt x="1150036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9234" y="4620204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0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8" y="51896"/>
                </a:lnTo>
                <a:lnTo>
                  <a:pt x="707032" y="66724"/>
                </a:lnTo>
                <a:lnTo>
                  <a:pt x="664615" y="83405"/>
                </a:lnTo>
                <a:lnTo>
                  <a:pt x="622789" y="101939"/>
                </a:lnTo>
                <a:lnTo>
                  <a:pt x="581616" y="122327"/>
                </a:lnTo>
                <a:lnTo>
                  <a:pt x="541160" y="144568"/>
                </a:lnTo>
                <a:lnTo>
                  <a:pt x="501481" y="168663"/>
                </a:lnTo>
                <a:lnTo>
                  <a:pt x="462643" y="194612"/>
                </a:lnTo>
                <a:lnTo>
                  <a:pt x="424708" y="222413"/>
                </a:lnTo>
                <a:lnTo>
                  <a:pt x="387737" y="252068"/>
                </a:lnTo>
                <a:lnTo>
                  <a:pt x="351794" y="283577"/>
                </a:lnTo>
                <a:lnTo>
                  <a:pt x="316939" y="316939"/>
                </a:lnTo>
                <a:lnTo>
                  <a:pt x="283577" y="351793"/>
                </a:lnTo>
                <a:lnTo>
                  <a:pt x="252069" y="387737"/>
                </a:lnTo>
                <a:lnTo>
                  <a:pt x="222413" y="424708"/>
                </a:lnTo>
                <a:lnTo>
                  <a:pt x="194612" y="462643"/>
                </a:lnTo>
                <a:lnTo>
                  <a:pt x="168663" y="501481"/>
                </a:lnTo>
                <a:lnTo>
                  <a:pt x="144569" y="541160"/>
                </a:lnTo>
                <a:lnTo>
                  <a:pt x="122327" y="581616"/>
                </a:lnTo>
                <a:lnTo>
                  <a:pt x="101939" y="622789"/>
                </a:lnTo>
                <a:lnTo>
                  <a:pt x="83405" y="664615"/>
                </a:lnTo>
                <a:lnTo>
                  <a:pt x="66724" y="707032"/>
                </a:lnTo>
                <a:lnTo>
                  <a:pt x="51896" y="749979"/>
                </a:lnTo>
                <a:lnTo>
                  <a:pt x="38922" y="793392"/>
                </a:lnTo>
                <a:lnTo>
                  <a:pt x="27801" y="837210"/>
                </a:lnTo>
                <a:lnTo>
                  <a:pt x="18534" y="881370"/>
                </a:lnTo>
                <a:lnTo>
                  <a:pt x="11120" y="925811"/>
                </a:lnTo>
                <a:lnTo>
                  <a:pt x="5560" y="970469"/>
                </a:lnTo>
                <a:lnTo>
                  <a:pt x="1853" y="1015283"/>
                </a:lnTo>
                <a:lnTo>
                  <a:pt x="0" y="1060190"/>
                </a:lnTo>
                <a:lnTo>
                  <a:pt x="0" y="1105128"/>
                </a:lnTo>
                <a:lnTo>
                  <a:pt x="1853" y="1150036"/>
                </a:lnTo>
                <a:lnTo>
                  <a:pt x="5560" y="1194850"/>
                </a:lnTo>
                <a:lnTo>
                  <a:pt x="11120" y="1239508"/>
                </a:lnTo>
                <a:lnTo>
                  <a:pt x="18534" y="1283948"/>
                </a:lnTo>
                <a:lnTo>
                  <a:pt x="27801" y="1328109"/>
                </a:lnTo>
                <a:lnTo>
                  <a:pt x="38922" y="1371926"/>
                </a:lnTo>
                <a:lnTo>
                  <a:pt x="51896" y="1415340"/>
                </a:lnTo>
                <a:lnTo>
                  <a:pt x="66724" y="1458286"/>
                </a:lnTo>
                <a:lnTo>
                  <a:pt x="83405" y="1500704"/>
                </a:lnTo>
                <a:lnTo>
                  <a:pt x="101939" y="1542530"/>
                </a:lnTo>
                <a:lnTo>
                  <a:pt x="122327" y="1583702"/>
                </a:lnTo>
                <a:lnTo>
                  <a:pt x="144569" y="1624159"/>
                </a:lnTo>
                <a:lnTo>
                  <a:pt x="168663" y="1663837"/>
                </a:lnTo>
                <a:lnTo>
                  <a:pt x="194612" y="1702675"/>
                </a:lnTo>
                <a:lnTo>
                  <a:pt x="222413" y="1740611"/>
                </a:lnTo>
                <a:lnTo>
                  <a:pt x="252069" y="1777581"/>
                </a:lnTo>
                <a:lnTo>
                  <a:pt x="283577" y="1813525"/>
                </a:lnTo>
                <a:lnTo>
                  <a:pt x="316939" y="1848379"/>
                </a:lnTo>
                <a:lnTo>
                  <a:pt x="351794" y="1881741"/>
                </a:lnTo>
                <a:lnTo>
                  <a:pt x="387737" y="1913250"/>
                </a:lnTo>
                <a:lnTo>
                  <a:pt x="424708" y="1942905"/>
                </a:lnTo>
                <a:lnTo>
                  <a:pt x="462643" y="1970707"/>
                </a:lnTo>
                <a:lnTo>
                  <a:pt x="501481" y="1996655"/>
                </a:lnTo>
                <a:lnTo>
                  <a:pt x="541160" y="2020750"/>
                </a:lnTo>
                <a:lnTo>
                  <a:pt x="581616" y="2042991"/>
                </a:lnTo>
                <a:lnTo>
                  <a:pt x="622789" y="2063379"/>
                </a:lnTo>
                <a:lnTo>
                  <a:pt x="664615" y="2081914"/>
                </a:lnTo>
                <a:lnTo>
                  <a:pt x="707032" y="2098595"/>
                </a:lnTo>
                <a:lnTo>
                  <a:pt x="749978" y="2113422"/>
                </a:lnTo>
                <a:lnTo>
                  <a:pt x="793392" y="2126396"/>
                </a:lnTo>
                <a:lnTo>
                  <a:pt x="837210" y="2137517"/>
                </a:lnTo>
                <a:lnTo>
                  <a:pt x="881370" y="2146784"/>
                </a:lnTo>
                <a:lnTo>
                  <a:pt x="925810" y="2154198"/>
                </a:lnTo>
                <a:lnTo>
                  <a:pt x="970469" y="2159759"/>
                </a:lnTo>
                <a:lnTo>
                  <a:pt x="1015283" y="2163465"/>
                </a:lnTo>
                <a:lnTo>
                  <a:pt x="1060190" y="2165319"/>
                </a:lnTo>
                <a:lnTo>
                  <a:pt x="1105128" y="2165319"/>
                </a:lnTo>
                <a:lnTo>
                  <a:pt x="1150035" y="2163465"/>
                </a:lnTo>
                <a:lnTo>
                  <a:pt x="1194849" y="2159759"/>
                </a:lnTo>
                <a:lnTo>
                  <a:pt x="1239508" y="2154198"/>
                </a:lnTo>
                <a:lnTo>
                  <a:pt x="1283948" y="2146784"/>
                </a:lnTo>
                <a:lnTo>
                  <a:pt x="1328108" y="2137517"/>
                </a:lnTo>
                <a:lnTo>
                  <a:pt x="1371926" y="2126396"/>
                </a:lnTo>
                <a:lnTo>
                  <a:pt x="1415340" y="2113422"/>
                </a:lnTo>
                <a:lnTo>
                  <a:pt x="1458286" y="2098595"/>
                </a:lnTo>
                <a:lnTo>
                  <a:pt x="1500703" y="2081914"/>
                </a:lnTo>
                <a:lnTo>
                  <a:pt x="1542529" y="2063379"/>
                </a:lnTo>
                <a:lnTo>
                  <a:pt x="1583702" y="2042991"/>
                </a:lnTo>
                <a:lnTo>
                  <a:pt x="1624158" y="2020750"/>
                </a:lnTo>
                <a:lnTo>
                  <a:pt x="1663837" y="1996655"/>
                </a:lnTo>
                <a:lnTo>
                  <a:pt x="1702675" y="1970707"/>
                </a:lnTo>
                <a:lnTo>
                  <a:pt x="1740610" y="1942905"/>
                </a:lnTo>
                <a:lnTo>
                  <a:pt x="1777581" y="1913250"/>
                </a:lnTo>
                <a:lnTo>
                  <a:pt x="1813524" y="1881741"/>
                </a:lnTo>
                <a:lnTo>
                  <a:pt x="1848379" y="1848379"/>
                </a:lnTo>
                <a:lnTo>
                  <a:pt x="1881741" y="1813525"/>
                </a:lnTo>
                <a:lnTo>
                  <a:pt x="1913249" y="1777581"/>
                </a:lnTo>
                <a:lnTo>
                  <a:pt x="1942905" y="1740611"/>
                </a:lnTo>
                <a:lnTo>
                  <a:pt x="1970706" y="1702675"/>
                </a:lnTo>
                <a:lnTo>
                  <a:pt x="1996655" y="1663837"/>
                </a:lnTo>
                <a:lnTo>
                  <a:pt x="2020750" y="1624159"/>
                </a:lnTo>
                <a:lnTo>
                  <a:pt x="2042991" y="1583702"/>
                </a:lnTo>
                <a:lnTo>
                  <a:pt x="2063379" y="1542530"/>
                </a:lnTo>
                <a:lnTo>
                  <a:pt x="2081914" y="1500704"/>
                </a:lnTo>
                <a:lnTo>
                  <a:pt x="2098595" y="1458286"/>
                </a:lnTo>
                <a:lnTo>
                  <a:pt x="2113422" y="1415340"/>
                </a:lnTo>
                <a:lnTo>
                  <a:pt x="2126396" y="1371926"/>
                </a:lnTo>
                <a:lnTo>
                  <a:pt x="2137517" y="1328109"/>
                </a:lnTo>
                <a:lnTo>
                  <a:pt x="2146784" y="1283948"/>
                </a:lnTo>
                <a:lnTo>
                  <a:pt x="2154198" y="1239508"/>
                </a:lnTo>
                <a:lnTo>
                  <a:pt x="2159759" y="1194850"/>
                </a:lnTo>
                <a:lnTo>
                  <a:pt x="2163465" y="1150036"/>
                </a:lnTo>
                <a:lnTo>
                  <a:pt x="2165319" y="1105128"/>
                </a:lnTo>
                <a:lnTo>
                  <a:pt x="2165319" y="1060190"/>
                </a:lnTo>
                <a:lnTo>
                  <a:pt x="2163465" y="1015283"/>
                </a:lnTo>
                <a:lnTo>
                  <a:pt x="2159759" y="970469"/>
                </a:lnTo>
                <a:lnTo>
                  <a:pt x="2154198" y="925811"/>
                </a:lnTo>
                <a:lnTo>
                  <a:pt x="2146784" y="881370"/>
                </a:lnTo>
                <a:lnTo>
                  <a:pt x="2137517" y="837210"/>
                </a:lnTo>
                <a:lnTo>
                  <a:pt x="2126396" y="793392"/>
                </a:lnTo>
                <a:lnTo>
                  <a:pt x="2113422" y="749979"/>
                </a:lnTo>
                <a:lnTo>
                  <a:pt x="2098595" y="707032"/>
                </a:lnTo>
                <a:lnTo>
                  <a:pt x="2081914" y="664615"/>
                </a:lnTo>
                <a:lnTo>
                  <a:pt x="2063379" y="622789"/>
                </a:lnTo>
                <a:lnTo>
                  <a:pt x="2042991" y="581616"/>
                </a:lnTo>
                <a:lnTo>
                  <a:pt x="2020750" y="541160"/>
                </a:lnTo>
                <a:lnTo>
                  <a:pt x="1996655" y="501481"/>
                </a:lnTo>
                <a:lnTo>
                  <a:pt x="1970706" y="462643"/>
                </a:lnTo>
                <a:lnTo>
                  <a:pt x="1942905" y="424708"/>
                </a:lnTo>
                <a:lnTo>
                  <a:pt x="1913249" y="387737"/>
                </a:lnTo>
                <a:lnTo>
                  <a:pt x="1881741" y="351793"/>
                </a:lnTo>
                <a:lnTo>
                  <a:pt x="1848379" y="316939"/>
                </a:lnTo>
                <a:lnTo>
                  <a:pt x="1813524" y="283577"/>
                </a:lnTo>
                <a:lnTo>
                  <a:pt x="1777581" y="252068"/>
                </a:lnTo>
                <a:lnTo>
                  <a:pt x="1740610" y="222413"/>
                </a:lnTo>
                <a:lnTo>
                  <a:pt x="1702675" y="194612"/>
                </a:lnTo>
                <a:lnTo>
                  <a:pt x="1663837" y="168663"/>
                </a:lnTo>
                <a:lnTo>
                  <a:pt x="1624158" y="144568"/>
                </a:lnTo>
                <a:lnTo>
                  <a:pt x="1583702" y="122327"/>
                </a:lnTo>
                <a:lnTo>
                  <a:pt x="1542529" y="101939"/>
                </a:lnTo>
                <a:lnTo>
                  <a:pt x="1500703" y="83405"/>
                </a:lnTo>
                <a:lnTo>
                  <a:pt x="1458286" y="66724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8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49" y="5560"/>
                </a:lnTo>
                <a:lnTo>
                  <a:pt x="1150035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69456" y="1957322"/>
            <a:ext cx="18270220" cy="6379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91360" indent="-1948180">
              <a:lnSpc>
                <a:spcPts val="15885"/>
              </a:lnSpc>
              <a:buClr>
                <a:srgbClr val="FFFFFF"/>
              </a:buClr>
              <a:buSzPct val="139898"/>
              <a:buAutoNum type="arabicPlain"/>
              <a:tabLst>
                <a:tab pos="1991360" algn="l"/>
                <a:tab pos="1991995" algn="l"/>
              </a:tabLst>
            </a:pPr>
            <a:r>
              <a:rPr dirty="0" sz="9900" spc="-10" b="1">
                <a:latin typeface="Yu Gothic"/>
                <a:cs typeface="Yu Gothic"/>
              </a:rPr>
              <a:t>複雑な</a:t>
            </a:r>
            <a:r>
              <a:rPr dirty="0" sz="9900" spc="-805" b="1">
                <a:latin typeface="Yu Gothic"/>
                <a:cs typeface="Yu Gothic"/>
              </a:rPr>
              <a:t>レ</a:t>
            </a:r>
            <a:r>
              <a:rPr dirty="0" sz="9900" spc="-10" b="1">
                <a:latin typeface="Yu Gothic"/>
                <a:cs typeface="Yu Gothic"/>
              </a:rPr>
              <a:t>イアウトがで</a:t>
            </a:r>
            <a:r>
              <a:rPr dirty="0" sz="9900" spc="-310" b="1">
                <a:latin typeface="Yu Gothic"/>
                <a:cs typeface="Yu Gothic"/>
              </a:rPr>
              <a:t>き</a:t>
            </a:r>
            <a:r>
              <a:rPr dirty="0" sz="9900" spc="-10" b="1">
                <a:latin typeface="Yu Gothic"/>
                <a:cs typeface="Yu Gothic"/>
              </a:rPr>
              <a:t>る！</a:t>
            </a:r>
            <a:endParaRPr sz="9900">
              <a:latin typeface="Yu Gothic"/>
              <a:cs typeface="Yu Gothic"/>
            </a:endParaRPr>
          </a:p>
          <a:p>
            <a:pPr marL="1960245" indent="-1948180">
              <a:lnSpc>
                <a:spcPct val="100000"/>
              </a:lnSpc>
              <a:spcBef>
                <a:spcPts val="3579"/>
              </a:spcBef>
              <a:buClr>
                <a:srgbClr val="FFFFFF"/>
              </a:buClr>
              <a:buSzPct val="139898"/>
              <a:buAutoNum type="arabicPlain"/>
              <a:tabLst>
                <a:tab pos="1959610" algn="l"/>
                <a:tab pos="1960880" algn="l"/>
              </a:tabLst>
            </a:pPr>
            <a:r>
              <a:rPr dirty="0" sz="9900" spc="-10" b="1">
                <a:latin typeface="Yu Gothic"/>
                <a:cs typeface="Yu Gothic"/>
              </a:rPr>
              <a:t>リッチなコンテンツを</a:t>
            </a:r>
            <a:endParaRPr sz="9900">
              <a:latin typeface="Yu Gothic"/>
              <a:cs typeface="Yu Gothic"/>
            </a:endParaRPr>
          </a:p>
          <a:p>
            <a:pPr marL="10755630">
              <a:lnSpc>
                <a:spcPct val="100000"/>
              </a:lnSpc>
              <a:spcBef>
                <a:spcPts val="2170"/>
              </a:spcBef>
            </a:pPr>
            <a:r>
              <a:rPr dirty="0" sz="9900" spc="-10" b="1">
                <a:latin typeface="Yu Gothic"/>
                <a:cs typeface="Yu Gothic"/>
              </a:rPr>
              <a:t>配置で</a:t>
            </a:r>
            <a:r>
              <a:rPr dirty="0" sz="9900" spc="-310" b="1">
                <a:latin typeface="Yu Gothic"/>
                <a:cs typeface="Yu Gothic"/>
              </a:rPr>
              <a:t>き</a:t>
            </a:r>
            <a:r>
              <a:rPr dirty="0" sz="9900" spc="-10" b="1">
                <a:latin typeface="Yu Gothic"/>
                <a:cs typeface="Yu Gothic"/>
              </a:rPr>
              <a:t>る！</a:t>
            </a:r>
            <a:endParaRPr sz="9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87097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1" y="0"/>
                </a:lnTo>
                <a:lnTo>
                  <a:pt x="127826" y="120"/>
                </a:lnTo>
                <a:lnTo>
                  <a:pt x="83464" y="3261"/>
                </a:lnTo>
                <a:lnTo>
                  <a:pt x="46182" y="17051"/>
                </a:lnTo>
                <a:lnTo>
                  <a:pt x="16930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0" y="432216"/>
                </a:lnTo>
                <a:lnTo>
                  <a:pt x="46182" y="461467"/>
                </a:lnTo>
                <a:lnTo>
                  <a:pt x="83453" y="475258"/>
                </a:lnTo>
                <a:lnTo>
                  <a:pt x="127530" y="478398"/>
                </a:lnTo>
                <a:lnTo>
                  <a:pt x="157650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4" y="374772"/>
                </a:lnTo>
                <a:lnTo>
                  <a:pt x="687817" y="350868"/>
                </a:lnTo>
                <a:lnTo>
                  <a:pt x="687806" y="127651"/>
                </a:lnTo>
                <a:lnTo>
                  <a:pt x="684673" y="83574"/>
                </a:lnTo>
                <a:lnTo>
                  <a:pt x="670886" y="46303"/>
                </a:lnTo>
                <a:lnTo>
                  <a:pt x="641634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81575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1" y="0"/>
                </a:lnTo>
                <a:lnTo>
                  <a:pt x="127826" y="120"/>
                </a:lnTo>
                <a:lnTo>
                  <a:pt x="83464" y="3261"/>
                </a:lnTo>
                <a:lnTo>
                  <a:pt x="46182" y="17051"/>
                </a:lnTo>
                <a:lnTo>
                  <a:pt x="16930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0" y="432216"/>
                </a:lnTo>
                <a:lnTo>
                  <a:pt x="46182" y="461467"/>
                </a:lnTo>
                <a:lnTo>
                  <a:pt x="83453" y="475258"/>
                </a:lnTo>
                <a:lnTo>
                  <a:pt x="127530" y="478398"/>
                </a:lnTo>
                <a:lnTo>
                  <a:pt x="157650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4" y="374772"/>
                </a:lnTo>
                <a:lnTo>
                  <a:pt x="687817" y="350868"/>
                </a:lnTo>
                <a:lnTo>
                  <a:pt x="687806" y="127651"/>
                </a:lnTo>
                <a:lnTo>
                  <a:pt x="684673" y="83574"/>
                </a:lnTo>
                <a:lnTo>
                  <a:pt x="670886" y="46303"/>
                </a:lnTo>
                <a:lnTo>
                  <a:pt x="641634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6051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3" y="17051"/>
                </a:lnTo>
                <a:lnTo>
                  <a:pt x="16931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1" y="432216"/>
                </a:lnTo>
                <a:lnTo>
                  <a:pt x="46183" y="461467"/>
                </a:lnTo>
                <a:lnTo>
                  <a:pt x="83454" y="475258"/>
                </a:lnTo>
                <a:lnTo>
                  <a:pt x="127531" y="478398"/>
                </a:lnTo>
                <a:lnTo>
                  <a:pt x="157651" y="478519"/>
                </a:lnTo>
                <a:lnTo>
                  <a:pt x="529466" y="478519"/>
                </a:lnTo>
                <a:lnTo>
                  <a:pt x="584191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4"/>
                </a:lnTo>
                <a:lnTo>
                  <a:pt x="670886" y="46303"/>
                </a:lnTo>
                <a:lnTo>
                  <a:pt x="641635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98142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1"/>
                </a:lnTo>
                <a:lnTo>
                  <a:pt x="16931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1" y="432216"/>
                </a:lnTo>
                <a:lnTo>
                  <a:pt x="46182" y="461467"/>
                </a:lnTo>
                <a:lnTo>
                  <a:pt x="83454" y="475258"/>
                </a:lnTo>
                <a:lnTo>
                  <a:pt x="127531" y="478398"/>
                </a:lnTo>
                <a:lnTo>
                  <a:pt x="157651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4"/>
                </a:lnTo>
                <a:lnTo>
                  <a:pt x="670886" y="46303"/>
                </a:lnTo>
                <a:lnTo>
                  <a:pt x="641634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992620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1"/>
                </a:lnTo>
                <a:lnTo>
                  <a:pt x="16931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1" y="432216"/>
                </a:lnTo>
                <a:lnTo>
                  <a:pt x="46182" y="461467"/>
                </a:lnTo>
                <a:lnTo>
                  <a:pt x="83454" y="475258"/>
                </a:lnTo>
                <a:lnTo>
                  <a:pt x="127531" y="478398"/>
                </a:lnTo>
                <a:lnTo>
                  <a:pt x="157651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4"/>
                </a:lnTo>
                <a:lnTo>
                  <a:pt x="670886" y="46303"/>
                </a:lnTo>
                <a:lnTo>
                  <a:pt x="641634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35208" y="3789352"/>
            <a:ext cx="5523865" cy="5523865"/>
          </a:xfrm>
          <a:custGeom>
            <a:avLst/>
            <a:gdLst/>
            <a:ahLst/>
            <a:cxnLst/>
            <a:rect l="l" t="t" r="r" b="b"/>
            <a:pathLst>
              <a:path w="5523865" h="5523865">
                <a:moveTo>
                  <a:pt x="4256949" y="0"/>
                </a:moveTo>
                <a:lnTo>
                  <a:pt x="1272145" y="0"/>
                </a:lnTo>
                <a:lnTo>
                  <a:pt x="1071456" y="496"/>
                </a:lnTo>
                <a:lnTo>
                  <a:pt x="957604" y="2298"/>
                </a:lnTo>
                <a:lnTo>
                  <a:pt x="905615" y="3972"/>
                </a:lnTo>
                <a:lnTo>
                  <a:pt x="856455" y="6307"/>
                </a:lnTo>
                <a:lnTo>
                  <a:pt x="809773" y="9415"/>
                </a:lnTo>
                <a:lnTo>
                  <a:pt x="765223" y="13406"/>
                </a:lnTo>
                <a:lnTo>
                  <a:pt x="722456" y="18389"/>
                </a:lnTo>
                <a:lnTo>
                  <a:pt x="681124" y="24477"/>
                </a:lnTo>
                <a:lnTo>
                  <a:pt x="640879" y="31777"/>
                </a:lnTo>
                <a:lnTo>
                  <a:pt x="601373" y="40402"/>
                </a:lnTo>
                <a:lnTo>
                  <a:pt x="562256" y="50462"/>
                </a:lnTo>
                <a:lnTo>
                  <a:pt x="523183" y="62066"/>
                </a:lnTo>
                <a:lnTo>
                  <a:pt x="477971" y="80155"/>
                </a:lnTo>
                <a:lnTo>
                  <a:pt x="434251" y="100925"/>
                </a:lnTo>
                <a:lnTo>
                  <a:pt x="392121" y="124277"/>
                </a:lnTo>
                <a:lnTo>
                  <a:pt x="351682" y="150111"/>
                </a:lnTo>
                <a:lnTo>
                  <a:pt x="313031" y="178330"/>
                </a:lnTo>
                <a:lnTo>
                  <a:pt x="276269" y="208833"/>
                </a:lnTo>
                <a:lnTo>
                  <a:pt x="241494" y="241521"/>
                </a:lnTo>
                <a:lnTo>
                  <a:pt x="208806" y="276296"/>
                </a:lnTo>
                <a:lnTo>
                  <a:pt x="178303" y="313059"/>
                </a:lnTo>
                <a:lnTo>
                  <a:pt x="150084" y="351709"/>
                </a:lnTo>
                <a:lnTo>
                  <a:pt x="124249" y="392148"/>
                </a:lnTo>
                <a:lnTo>
                  <a:pt x="100897" y="434278"/>
                </a:lnTo>
                <a:lnTo>
                  <a:pt x="80127" y="477998"/>
                </a:lnTo>
                <a:lnTo>
                  <a:pt x="62038" y="523210"/>
                </a:lnTo>
                <a:lnTo>
                  <a:pt x="50434" y="562284"/>
                </a:lnTo>
                <a:lnTo>
                  <a:pt x="40372" y="601400"/>
                </a:lnTo>
                <a:lnTo>
                  <a:pt x="31742" y="640906"/>
                </a:lnTo>
                <a:lnTo>
                  <a:pt x="24434" y="681152"/>
                </a:lnTo>
                <a:lnTo>
                  <a:pt x="18338" y="722484"/>
                </a:lnTo>
                <a:lnTo>
                  <a:pt x="13346" y="765250"/>
                </a:lnTo>
                <a:lnTo>
                  <a:pt x="9388" y="809228"/>
                </a:lnTo>
                <a:lnTo>
                  <a:pt x="6280" y="855627"/>
                </a:lnTo>
                <a:lnTo>
                  <a:pt x="3945" y="904426"/>
                </a:lnTo>
                <a:lnTo>
                  <a:pt x="2271" y="955962"/>
                </a:lnTo>
                <a:lnTo>
                  <a:pt x="1149" y="1010574"/>
                </a:lnTo>
                <a:lnTo>
                  <a:pt x="469" y="1068600"/>
                </a:lnTo>
                <a:lnTo>
                  <a:pt x="119" y="1130377"/>
                </a:lnTo>
                <a:lnTo>
                  <a:pt x="0" y="4327272"/>
                </a:lnTo>
                <a:lnTo>
                  <a:pt x="140" y="4393139"/>
                </a:lnTo>
                <a:lnTo>
                  <a:pt x="469" y="4452034"/>
                </a:lnTo>
                <a:lnTo>
                  <a:pt x="1149" y="4510722"/>
                </a:lnTo>
                <a:lnTo>
                  <a:pt x="2271" y="4565886"/>
                </a:lnTo>
                <a:lnTo>
                  <a:pt x="3945" y="4617875"/>
                </a:lnTo>
                <a:lnTo>
                  <a:pt x="6280" y="4667035"/>
                </a:lnTo>
                <a:lnTo>
                  <a:pt x="9388" y="4713717"/>
                </a:lnTo>
                <a:lnTo>
                  <a:pt x="13421" y="4758627"/>
                </a:lnTo>
                <a:lnTo>
                  <a:pt x="18393" y="4801242"/>
                </a:lnTo>
                <a:lnTo>
                  <a:pt x="24469" y="4842472"/>
                </a:lnTo>
                <a:lnTo>
                  <a:pt x="31760" y="4882656"/>
                </a:lnTo>
                <a:lnTo>
                  <a:pt x="40378" y="4922130"/>
                </a:lnTo>
                <a:lnTo>
                  <a:pt x="50435" y="4961235"/>
                </a:lnTo>
                <a:lnTo>
                  <a:pt x="62038" y="5000307"/>
                </a:lnTo>
                <a:lnTo>
                  <a:pt x="80127" y="5045519"/>
                </a:lnTo>
                <a:lnTo>
                  <a:pt x="100897" y="5089239"/>
                </a:lnTo>
                <a:lnTo>
                  <a:pt x="124249" y="5131368"/>
                </a:lnTo>
                <a:lnTo>
                  <a:pt x="150084" y="5171808"/>
                </a:lnTo>
                <a:lnTo>
                  <a:pt x="178303" y="5210458"/>
                </a:lnTo>
                <a:lnTo>
                  <a:pt x="208806" y="5247220"/>
                </a:lnTo>
                <a:lnTo>
                  <a:pt x="241494" y="5281995"/>
                </a:lnTo>
                <a:lnTo>
                  <a:pt x="276269" y="5314684"/>
                </a:lnTo>
                <a:lnTo>
                  <a:pt x="313031" y="5345187"/>
                </a:lnTo>
                <a:lnTo>
                  <a:pt x="351682" y="5373405"/>
                </a:lnTo>
                <a:lnTo>
                  <a:pt x="392121" y="5399240"/>
                </a:lnTo>
                <a:lnTo>
                  <a:pt x="434251" y="5422592"/>
                </a:lnTo>
                <a:lnTo>
                  <a:pt x="477971" y="5443362"/>
                </a:lnTo>
                <a:lnTo>
                  <a:pt x="523183" y="5461451"/>
                </a:lnTo>
                <a:lnTo>
                  <a:pt x="562255" y="5473055"/>
                </a:lnTo>
                <a:lnTo>
                  <a:pt x="601359" y="5483114"/>
                </a:lnTo>
                <a:lnTo>
                  <a:pt x="640834" y="5491739"/>
                </a:lnTo>
                <a:lnTo>
                  <a:pt x="681018" y="5499040"/>
                </a:lnTo>
                <a:lnTo>
                  <a:pt x="722248" y="5505127"/>
                </a:lnTo>
                <a:lnTo>
                  <a:pt x="764863" y="5510111"/>
                </a:lnTo>
                <a:lnTo>
                  <a:pt x="809201" y="5514102"/>
                </a:lnTo>
                <a:lnTo>
                  <a:pt x="855600" y="5517209"/>
                </a:lnTo>
                <a:lnTo>
                  <a:pt x="904399" y="5519545"/>
                </a:lnTo>
                <a:lnTo>
                  <a:pt x="955935" y="5521218"/>
                </a:lnTo>
                <a:lnTo>
                  <a:pt x="1010547" y="5522340"/>
                </a:lnTo>
                <a:lnTo>
                  <a:pt x="1266514" y="5523517"/>
                </a:lnTo>
                <a:lnTo>
                  <a:pt x="4251318" y="5523517"/>
                </a:lnTo>
                <a:lnTo>
                  <a:pt x="4510695" y="5522340"/>
                </a:lnTo>
                <a:lnTo>
                  <a:pt x="4565859" y="5521218"/>
                </a:lnTo>
                <a:lnTo>
                  <a:pt x="4617848" y="5519545"/>
                </a:lnTo>
                <a:lnTo>
                  <a:pt x="4667008" y="5517209"/>
                </a:lnTo>
                <a:lnTo>
                  <a:pt x="4713690" y="5514102"/>
                </a:lnTo>
                <a:lnTo>
                  <a:pt x="4758239" y="5510111"/>
                </a:lnTo>
                <a:lnTo>
                  <a:pt x="4801006" y="5505127"/>
                </a:lnTo>
                <a:lnTo>
                  <a:pt x="4842338" y="5499040"/>
                </a:lnTo>
                <a:lnTo>
                  <a:pt x="4882583" y="5491739"/>
                </a:lnTo>
                <a:lnTo>
                  <a:pt x="4922090" y="5483114"/>
                </a:lnTo>
                <a:lnTo>
                  <a:pt x="4961206" y="5473055"/>
                </a:lnTo>
                <a:lnTo>
                  <a:pt x="5000280" y="5461451"/>
                </a:lnTo>
                <a:lnTo>
                  <a:pt x="5045492" y="5443362"/>
                </a:lnTo>
                <a:lnTo>
                  <a:pt x="5089212" y="5422592"/>
                </a:lnTo>
                <a:lnTo>
                  <a:pt x="5131342" y="5399240"/>
                </a:lnTo>
                <a:lnTo>
                  <a:pt x="5171781" y="5373405"/>
                </a:lnTo>
                <a:lnTo>
                  <a:pt x="5210432" y="5345187"/>
                </a:lnTo>
                <a:lnTo>
                  <a:pt x="5247194" y="5314684"/>
                </a:lnTo>
                <a:lnTo>
                  <a:pt x="5281969" y="5281995"/>
                </a:lnTo>
                <a:lnTo>
                  <a:pt x="5314657" y="5247220"/>
                </a:lnTo>
                <a:lnTo>
                  <a:pt x="5345160" y="5210458"/>
                </a:lnTo>
                <a:lnTo>
                  <a:pt x="5373379" y="5171808"/>
                </a:lnTo>
                <a:lnTo>
                  <a:pt x="5399213" y="5131368"/>
                </a:lnTo>
                <a:lnTo>
                  <a:pt x="5422565" y="5089239"/>
                </a:lnTo>
                <a:lnTo>
                  <a:pt x="5443335" y="5045519"/>
                </a:lnTo>
                <a:lnTo>
                  <a:pt x="5461424" y="5000307"/>
                </a:lnTo>
                <a:lnTo>
                  <a:pt x="5473028" y="4961233"/>
                </a:lnTo>
                <a:lnTo>
                  <a:pt x="5483090" y="4922117"/>
                </a:lnTo>
                <a:lnTo>
                  <a:pt x="5491720" y="4882611"/>
                </a:lnTo>
                <a:lnTo>
                  <a:pt x="5499029" y="4842365"/>
                </a:lnTo>
                <a:lnTo>
                  <a:pt x="5505124" y="4801034"/>
                </a:lnTo>
                <a:lnTo>
                  <a:pt x="5510116" y="4758267"/>
                </a:lnTo>
                <a:lnTo>
                  <a:pt x="5514074" y="4714289"/>
                </a:lnTo>
                <a:lnTo>
                  <a:pt x="5517182" y="4667890"/>
                </a:lnTo>
                <a:lnTo>
                  <a:pt x="5519518" y="4619091"/>
                </a:lnTo>
                <a:lnTo>
                  <a:pt x="5521191" y="4567555"/>
                </a:lnTo>
                <a:lnTo>
                  <a:pt x="5522313" y="4512943"/>
                </a:lnTo>
                <a:lnTo>
                  <a:pt x="5522993" y="4454917"/>
                </a:lnTo>
                <a:lnTo>
                  <a:pt x="5523343" y="4393139"/>
                </a:lnTo>
                <a:lnTo>
                  <a:pt x="5523473" y="4322693"/>
                </a:lnTo>
                <a:lnTo>
                  <a:pt x="5523463" y="1196245"/>
                </a:lnTo>
                <a:lnTo>
                  <a:pt x="5523322" y="1130377"/>
                </a:lnTo>
                <a:lnTo>
                  <a:pt x="5522993" y="1071483"/>
                </a:lnTo>
                <a:lnTo>
                  <a:pt x="5522313" y="1012795"/>
                </a:lnTo>
                <a:lnTo>
                  <a:pt x="5521191" y="957631"/>
                </a:lnTo>
                <a:lnTo>
                  <a:pt x="5519518" y="905642"/>
                </a:lnTo>
                <a:lnTo>
                  <a:pt x="5517182" y="856482"/>
                </a:lnTo>
                <a:lnTo>
                  <a:pt x="5514074" y="809800"/>
                </a:lnTo>
                <a:lnTo>
                  <a:pt x="5510042" y="764890"/>
                </a:lnTo>
                <a:lnTo>
                  <a:pt x="5505069" y="722275"/>
                </a:lnTo>
                <a:lnTo>
                  <a:pt x="5498994" y="681045"/>
                </a:lnTo>
                <a:lnTo>
                  <a:pt x="5491702" y="640861"/>
                </a:lnTo>
                <a:lnTo>
                  <a:pt x="5483084" y="601387"/>
                </a:lnTo>
                <a:lnTo>
                  <a:pt x="5473027" y="562282"/>
                </a:lnTo>
                <a:lnTo>
                  <a:pt x="5461424" y="523210"/>
                </a:lnTo>
                <a:lnTo>
                  <a:pt x="5443335" y="477998"/>
                </a:lnTo>
                <a:lnTo>
                  <a:pt x="5422565" y="434278"/>
                </a:lnTo>
                <a:lnTo>
                  <a:pt x="5399213" y="392148"/>
                </a:lnTo>
                <a:lnTo>
                  <a:pt x="5373379" y="351709"/>
                </a:lnTo>
                <a:lnTo>
                  <a:pt x="5345160" y="313059"/>
                </a:lnTo>
                <a:lnTo>
                  <a:pt x="5314657" y="276296"/>
                </a:lnTo>
                <a:lnTo>
                  <a:pt x="5281969" y="241521"/>
                </a:lnTo>
                <a:lnTo>
                  <a:pt x="5247194" y="208833"/>
                </a:lnTo>
                <a:lnTo>
                  <a:pt x="5210432" y="178330"/>
                </a:lnTo>
                <a:lnTo>
                  <a:pt x="5171781" y="150111"/>
                </a:lnTo>
                <a:lnTo>
                  <a:pt x="5131342" y="124277"/>
                </a:lnTo>
                <a:lnTo>
                  <a:pt x="5089212" y="100925"/>
                </a:lnTo>
                <a:lnTo>
                  <a:pt x="5045492" y="80155"/>
                </a:lnTo>
                <a:lnTo>
                  <a:pt x="5000280" y="62066"/>
                </a:lnTo>
                <a:lnTo>
                  <a:pt x="4961208" y="50462"/>
                </a:lnTo>
                <a:lnTo>
                  <a:pt x="4922103" y="40402"/>
                </a:lnTo>
                <a:lnTo>
                  <a:pt x="4882628" y="31777"/>
                </a:lnTo>
                <a:lnTo>
                  <a:pt x="4842445" y="24477"/>
                </a:lnTo>
                <a:lnTo>
                  <a:pt x="4801215" y="18389"/>
                </a:lnTo>
                <a:lnTo>
                  <a:pt x="4758600" y="13406"/>
                </a:lnTo>
                <a:lnTo>
                  <a:pt x="4714262" y="9415"/>
                </a:lnTo>
                <a:lnTo>
                  <a:pt x="4667863" y="6307"/>
                </a:lnTo>
                <a:lnTo>
                  <a:pt x="4619064" y="3972"/>
                </a:lnTo>
                <a:lnTo>
                  <a:pt x="4567528" y="2298"/>
                </a:lnTo>
                <a:lnTo>
                  <a:pt x="4454890" y="496"/>
                </a:lnTo>
                <a:lnTo>
                  <a:pt x="42569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35181" y="3789352"/>
            <a:ext cx="5523865" cy="5523865"/>
          </a:xfrm>
          <a:custGeom>
            <a:avLst/>
            <a:gdLst/>
            <a:ahLst/>
            <a:cxnLst/>
            <a:rect l="l" t="t" r="r" b="b"/>
            <a:pathLst>
              <a:path w="5523865" h="5523865">
                <a:moveTo>
                  <a:pt x="1266541" y="0"/>
                </a:moveTo>
                <a:lnTo>
                  <a:pt x="4256976" y="0"/>
                </a:lnTo>
                <a:lnTo>
                  <a:pt x="4327272" y="18"/>
                </a:lnTo>
                <a:lnTo>
                  <a:pt x="4393139" y="147"/>
                </a:lnTo>
                <a:lnTo>
                  <a:pt x="4454917" y="496"/>
                </a:lnTo>
                <a:lnTo>
                  <a:pt x="4512943" y="1176"/>
                </a:lnTo>
                <a:lnTo>
                  <a:pt x="4567554" y="2298"/>
                </a:lnTo>
                <a:lnTo>
                  <a:pt x="4619091" y="3972"/>
                </a:lnTo>
                <a:lnTo>
                  <a:pt x="4667889" y="6307"/>
                </a:lnTo>
                <a:lnTo>
                  <a:pt x="4714289" y="9415"/>
                </a:lnTo>
                <a:lnTo>
                  <a:pt x="4758627" y="13406"/>
                </a:lnTo>
                <a:lnTo>
                  <a:pt x="4801242" y="18389"/>
                </a:lnTo>
                <a:lnTo>
                  <a:pt x="4842472" y="24477"/>
                </a:lnTo>
                <a:lnTo>
                  <a:pt x="4882655" y="31777"/>
                </a:lnTo>
                <a:lnTo>
                  <a:pt x="4922130" y="40402"/>
                </a:lnTo>
                <a:lnTo>
                  <a:pt x="4961235" y="50462"/>
                </a:lnTo>
                <a:lnTo>
                  <a:pt x="5000307" y="62066"/>
                </a:lnTo>
                <a:lnTo>
                  <a:pt x="5045519" y="80154"/>
                </a:lnTo>
                <a:lnTo>
                  <a:pt x="5089239" y="100924"/>
                </a:lnTo>
                <a:lnTo>
                  <a:pt x="5131368" y="124276"/>
                </a:lnTo>
                <a:lnTo>
                  <a:pt x="5171808" y="150111"/>
                </a:lnTo>
                <a:lnTo>
                  <a:pt x="5210458" y="178329"/>
                </a:lnTo>
                <a:lnTo>
                  <a:pt x="5247220" y="208832"/>
                </a:lnTo>
                <a:lnTo>
                  <a:pt x="5281995" y="241521"/>
                </a:lnTo>
                <a:lnTo>
                  <a:pt x="5314684" y="276296"/>
                </a:lnTo>
                <a:lnTo>
                  <a:pt x="5345187" y="313058"/>
                </a:lnTo>
                <a:lnTo>
                  <a:pt x="5373405" y="351709"/>
                </a:lnTo>
                <a:lnTo>
                  <a:pt x="5399240" y="392148"/>
                </a:lnTo>
                <a:lnTo>
                  <a:pt x="5422592" y="434277"/>
                </a:lnTo>
                <a:lnTo>
                  <a:pt x="5443362" y="477998"/>
                </a:lnTo>
                <a:lnTo>
                  <a:pt x="5461451" y="523210"/>
                </a:lnTo>
                <a:lnTo>
                  <a:pt x="5473055" y="562283"/>
                </a:lnTo>
                <a:lnTo>
                  <a:pt x="5483114" y="601399"/>
                </a:lnTo>
                <a:lnTo>
                  <a:pt x="5491739" y="640906"/>
                </a:lnTo>
                <a:lnTo>
                  <a:pt x="5499040" y="681151"/>
                </a:lnTo>
                <a:lnTo>
                  <a:pt x="5505127" y="722483"/>
                </a:lnTo>
                <a:lnTo>
                  <a:pt x="5510111" y="765250"/>
                </a:lnTo>
                <a:lnTo>
                  <a:pt x="5514102" y="809800"/>
                </a:lnTo>
                <a:lnTo>
                  <a:pt x="5517209" y="856481"/>
                </a:lnTo>
                <a:lnTo>
                  <a:pt x="5519545" y="905642"/>
                </a:lnTo>
                <a:lnTo>
                  <a:pt x="5521218" y="957630"/>
                </a:lnTo>
                <a:lnTo>
                  <a:pt x="5522340" y="1012794"/>
                </a:lnTo>
                <a:lnTo>
                  <a:pt x="5523021" y="1071482"/>
                </a:lnTo>
                <a:lnTo>
                  <a:pt x="5523370" y="1134042"/>
                </a:lnTo>
                <a:lnTo>
                  <a:pt x="5523499" y="1200822"/>
                </a:lnTo>
                <a:lnTo>
                  <a:pt x="5523517" y="1272171"/>
                </a:lnTo>
                <a:lnTo>
                  <a:pt x="5523517" y="4256976"/>
                </a:lnTo>
                <a:lnTo>
                  <a:pt x="5523499" y="4327272"/>
                </a:lnTo>
                <a:lnTo>
                  <a:pt x="5523370" y="4393139"/>
                </a:lnTo>
                <a:lnTo>
                  <a:pt x="5523021" y="4454917"/>
                </a:lnTo>
                <a:lnTo>
                  <a:pt x="5522340" y="4512943"/>
                </a:lnTo>
                <a:lnTo>
                  <a:pt x="5521218" y="4567554"/>
                </a:lnTo>
                <a:lnTo>
                  <a:pt x="5519545" y="4619091"/>
                </a:lnTo>
                <a:lnTo>
                  <a:pt x="5517209" y="4667889"/>
                </a:lnTo>
                <a:lnTo>
                  <a:pt x="5514102" y="4714289"/>
                </a:lnTo>
                <a:lnTo>
                  <a:pt x="5510111" y="4758627"/>
                </a:lnTo>
                <a:lnTo>
                  <a:pt x="5505127" y="4801242"/>
                </a:lnTo>
                <a:lnTo>
                  <a:pt x="5499040" y="4842472"/>
                </a:lnTo>
                <a:lnTo>
                  <a:pt x="5491739" y="4882655"/>
                </a:lnTo>
                <a:lnTo>
                  <a:pt x="5483114" y="4922130"/>
                </a:lnTo>
                <a:lnTo>
                  <a:pt x="5473055" y="4961235"/>
                </a:lnTo>
                <a:lnTo>
                  <a:pt x="5461451" y="5000307"/>
                </a:lnTo>
                <a:lnTo>
                  <a:pt x="5443362" y="5045519"/>
                </a:lnTo>
                <a:lnTo>
                  <a:pt x="5422592" y="5089239"/>
                </a:lnTo>
                <a:lnTo>
                  <a:pt x="5399240" y="5131368"/>
                </a:lnTo>
                <a:lnTo>
                  <a:pt x="5373405" y="5171808"/>
                </a:lnTo>
                <a:lnTo>
                  <a:pt x="5345187" y="5210458"/>
                </a:lnTo>
                <a:lnTo>
                  <a:pt x="5314684" y="5247220"/>
                </a:lnTo>
                <a:lnTo>
                  <a:pt x="5281995" y="5281995"/>
                </a:lnTo>
                <a:lnTo>
                  <a:pt x="5247220" y="5314684"/>
                </a:lnTo>
                <a:lnTo>
                  <a:pt x="5210458" y="5345187"/>
                </a:lnTo>
                <a:lnTo>
                  <a:pt x="5171808" y="5373405"/>
                </a:lnTo>
                <a:lnTo>
                  <a:pt x="5131368" y="5399240"/>
                </a:lnTo>
                <a:lnTo>
                  <a:pt x="5089239" y="5422592"/>
                </a:lnTo>
                <a:lnTo>
                  <a:pt x="5045519" y="5443362"/>
                </a:lnTo>
                <a:lnTo>
                  <a:pt x="5000307" y="5461451"/>
                </a:lnTo>
                <a:lnTo>
                  <a:pt x="4961233" y="5473055"/>
                </a:lnTo>
                <a:lnTo>
                  <a:pt x="4922117" y="5483114"/>
                </a:lnTo>
                <a:lnTo>
                  <a:pt x="4882610" y="5491739"/>
                </a:lnTo>
                <a:lnTo>
                  <a:pt x="4842365" y="5499040"/>
                </a:lnTo>
                <a:lnTo>
                  <a:pt x="4801033" y="5505127"/>
                </a:lnTo>
                <a:lnTo>
                  <a:pt x="4758266" y="5510111"/>
                </a:lnTo>
                <a:lnTo>
                  <a:pt x="4713716" y="5514102"/>
                </a:lnTo>
                <a:lnTo>
                  <a:pt x="4667035" y="5517209"/>
                </a:lnTo>
                <a:lnTo>
                  <a:pt x="4617874" y="5519545"/>
                </a:lnTo>
                <a:lnTo>
                  <a:pt x="4565886" y="5521218"/>
                </a:lnTo>
                <a:lnTo>
                  <a:pt x="4510722" y="5522340"/>
                </a:lnTo>
                <a:lnTo>
                  <a:pt x="4452034" y="5523021"/>
                </a:lnTo>
                <a:lnTo>
                  <a:pt x="4389474" y="5523370"/>
                </a:lnTo>
                <a:lnTo>
                  <a:pt x="4322693" y="5523499"/>
                </a:lnTo>
                <a:lnTo>
                  <a:pt x="4251344" y="5523517"/>
                </a:lnTo>
                <a:lnTo>
                  <a:pt x="1266541" y="5523517"/>
                </a:lnTo>
                <a:lnTo>
                  <a:pt x="1196245" y="5523499"/>
                </a:lnTo>
                <a:lnTo>
                  <a:pt x="1130377" y="5523370"/>
                </a:lnTo>
                <a:lnTo>
                  <a:pt x="1068599" y="5523021"/>
                </a:lnTo>
                <a:lnTo>
                  <a:pt x="1010574" y="5522340"/>
                </a:lnTo>
                <a:lnTo>
                  <a:pt x="955962" y="5521218"/>
                </a:lnTo>
                <a:lnTo>
                  <a:pt x="904426" y="5519545"/>
                </a:lnTo>
                <a:lnTo>
                  <a:pt x="855627" y="5517209"/>
                </a:lnTo>
                <a:lnTo>
                  <a:pt x="809228" y="5514102"/>
                </a:lnTo>
                <a:lnTo>
                  <a:pt x="764890" y="5510111"/>
                </a:lnTo>
                <a:lnTo>
                  <a:pt x="722275" y="5505127"/>
                </a:lnTo>
                <a:lnTo>
                  <a:pt x="681044" y="5499040"/>
                </a:lnTo>
                <a:lnTo>
                  <a:pt x="640861" y="5491739"/>
                </a:lnTo>
                <a:lnTo>
                  <a:pt x="601386" y="5483114"/>
                </a:lnTo>
                <a:lnTo>
                  <a:pt x="562282" y="5473055"/>
                </a:lnTo>
                <a:lnTo>
                  <a:pt x="523210" y="5461451"/>
                </a:lnTo>
                <a:lnTo>
                  <a:pt x="477998" y="5443362"/>
                </a:lnTo>
                <a:lnTo>
                  <a:pt x="434277" y="5422592"/>
                </a:lnTo>
                <a:lnTo>
                  <a:pt x="392148" y="5399240"/>
                </a:lnTo>
                <a:lnTo>
                  <a:pt x="351709" y="5373405"/>
                </a:lnTo>
                <a:lnTo>
                  <a:pt x="313058" y="5345187"/>
                </a:lnTo>
                <a:lnTo>
                  <a:pt x="276296" y="5314684"/>
                </a:lnTo>
                <a:lnTo>
                  <a:pt x="241521" y="5281995"/>
                </a:lnTo>
                <a:lnTo>
                  <a:pt x="208832" y="5247220"/>
                </a:lnTo>
                <a:lnTo>
                  <a:pt x="178329" y="5210458"/>
                </a:lnTo>
                <a:lnTo>
                  <a:pt x="150111" y="5171808"/>
                </a:lnTo>
                <a:lnTo>
                  <a:pt x="124276" y="5131368"/>
                </a:lnTo>
                <a:lnTo>
                  <a:pt x="100924" y="5089239"/>
                </a:lnTo>
                <a:lnTo>
                  <a:pt x="80154" y="5045519"/>
                </a:lnTo>
                <a:lnTo>
                  <a:pt x="62066" y="5000307"/>
                </a:lnTo>
                <a:lnTo>
                  <a:pt x="50462" y="4961233"/>
                </a:lnTo>
                <a:lnTo>
                  <a:pt x="40402" y="4922117"/>
                </a:lnTo>
                <a:lnTo>
                  <a:pt x="31777" y="4882610"/>
                </a:lnTo>
                <a:lnTo>
                  <a:pt x="24477" y="4842365"/>
                </a:lnTo>
                <a:lnTo>
                  <a:pt x="18389" y="4801033"/>
                </a:lnTo>
                <a:lnTo>
                  <a:pt x="13406" y="4758266"/>
                </a:lnTo>
                <a:lnTo>
                  <a:pt x="9415" y="4713716"/>
                </a:lnTo>
                <a:lnTo>
                  <a:pt x="6307" y="4667035"/>
                </a:lnTo>
                <a:lnTo>
                  <a:pt x="3972" y="4617874"/>
                </a:lnTo>
                <a:lnTo>
                  <a:pt x="2298" y="4565886"/>
                </a:lnTo>
                <a:lnTo>
                  <a:pt x="1176" y="4510722"/>
                </a:lnTo>
                <a:lnTo>
                  <a:pt x="496" y="4452034"/>
                </a:lnTo>
                <a:lnTo>
                  <a:pt x="147" y="4389474"/>
                </a:lnTo>
                <a:lnTo>
                  <a:pt x="18" y="4322693"/>
                </a:lnTo>
                <a:lnTo>
                  <a:pt x="0" y="4251344"/>
                </a:lnTo>
                <a:lnTo>
                  <a:pt x="0" y="1266541"/>
                </a:lnTo>
                <a:lnTo>
                  <a:pt x="18" y="1196245"/>
                </a:lnTo>
                <a:lnTo>
                  <a:pt x="147" y="1130377"/>
                </a:lnTo>
                <a:lnTo>
                  <a:pt x="496" y="1068599"/>
                </a:lnTo>
                <a:lnTo>
                  <a:pt x="1176" y="1010574"/>
                </a:lnTo>
                <a:lnTo>
                  <a:pt x="2298" y="955962"/>
                </a:lnTo>
                <a:lnTo>
                  <a:pt x="3972" y="904426"/>
                </a:lnTo>
                <a:lnTo>
                  <a:pt x="6307" y="855627"/>
                </a:lnTo>
                <a:lnTo>
                  <a:pt x="9415" y="809228"/>
                </a:lnTo>
                <a:lnTo>
                  <a:pt x="13406" y="764890"/>
                </a:lnTo>
                <a:lnTo>
                  <a:pt x="18389" y="722275"/>
                </a:lnTo>
                <a:lnTo>
                  <a:pt x="24477" y="681044"/>
                </a:lnTo>
                <a:lnTo>
                  <a:pt x="31777" y="640861"/>
                </a:lnTo>
                <a:lnTo>
                  <a:pt x="40402" y="601386"/>
                </a:lnTo>
                <a:lnTo>
                  <a:pt x="50462" y="562282"/>
                </a:lnTo>
                <a:lnTo>
                  <a:pt x="62066" y="523210"/>
                </a:lnTo>
                <a:lnTo>
                  <a:pt x="80154" y="477998"/>
                </a:lnTo>
                <a:lnTo>
                  <a:pt x="100924" y="434277"/>
                </a:lnTo>
                <a:lnTo>
                  <a:pt x="124276" y="392148"/>
                </a:lnTo>
                <a:lnTo>
                  <a:pt x="150111" y="351709"/>
                </a:lnTo>
                <a:lnTo>
                  <a:pt x="178329" y="313058"/>
                </a:lnTo>
                <a:lnTo>
                  <a:pt x="208832" y="276296"/>
                </a:lnTo>
                <a:lnTo>
                  <a:pt x="241521" y="241521"/>
                </a:lnTo>
                <a:lnTo>
                  <a:pt x="276296" y="208832"/>
                </a:lnTo>
                <a:lnTo>
                  <a:pt x="313058" y="178329"/>
                </a:lnTo>
                <a:lnTo>
                  <a:pt x="351709" y="150111"/>
                </a:lnTo>
                <a:lnTo>
                  <a:pt x="392148" y="124276"/>
                </a:lnTo>
                <a:lnTo>
                  <a:pt x="434277" y="100924"/>
                </a:lnTo>
                <a:lnTo>
                  <a:pt x="477998" y="80154"/>
                </a:lnTo>
                <a:lnTo>
                  <a:pt x="523210" y="62066"/>
                </a:lnTo>
                <a:lnTo>
                  <a:pt x="562283" y="50462"/>
                </a:lnTo>
                <a:lnTo>
                  <a:pt x="601399" y="40402"/>
                </a:lnTo>
                <a:lnTo>
                  <a:pt x="640906" y="31777"/>
                </a:lnTo>
                <a:lnTo>
                  <a:pt x="681151" y="24477"/>
                </a:lnTo>
                <a:lnTo>
                  <a:pt x="722483" y="18389"/>
                </a:lnTo>
                <a:lnTo>
                  <a:pt x="765250" y="13406"/>
                </a:lnTo>
                <a:lnTo>
                  <a:pt x="809800" y="9415"/>
                </a:lnTo>
                <a:lnTo>
                  <a:pt x="856481" y="6307"/>
                </a:lnTo>
                <a:lnTo>
                  <a:pt x="905642" y="3972"/>
                </a:lnTo>
                <a:lnTo>
                  <a:pt x="957630" y="2298"/>
                </a:lnTo>
                <a:lnTo>
                  <a:pt x="1012794" y="1176"/>
                </a:lnTo>
                <a:lnTo>
                  <a:pt x="1071482" y="496"/>
                </a:lnTo>
                <a:lnTo>
                  <a:pt x="1134042" y="147"/>
                </a:lnTo>
                <a:lnTo>
                  <a:pt x="1200822" y="18"/>
                </a:lnTo>
                <a:lnTo>
                  <a:pt x="1272171" y="0"/>
                </a:lnTo>
                <a:lnTo>
                  <a:pt x="126654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625963" y="5442630"/>
            <a:ext cx="3348354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-190" b="1">
                <a:latin typeface="Yu Gothic"/>
                <a:cs typeface="Yu Gothic"/>
              </a:rPr>
              <a:t>何?!</a:t>
            </a:r>
            <a:endParaRPr sz="13850">
              <a:latin typeface="Yu Gothic"/>
              <a:cs typeface="Yu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19784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1"/>
                </a:lnTo>
                <a:lnTo>
                  <a:pt x="16931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1" y="432216"/>
                </a:lnTo>
                <a:lnTo>
                  <a:pt x="46182" y="461467"/>
                </a:lnTo>
                <a:lnTo>
                  <a:pt x="83454" y="475258"/>
                </a:lnTo>
                <a:lnTo>
                  <a:pt x="127531" y="478398"/>
                </a:lnTo>
                <a:lnTo>
                  <a:pt x="157651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3" y="448433"/>
                </a:lnTo>
                <a:lnTo>
                  <a:pt x="680210" y="413344"/>
                </a:lnTo>
                <a:lnTo>
                  <a:pt x="686974" y="374772"/>
                </a:lnTo>
                <a:lnTo>
                  <a:pt x="687817" y="350868"/>
                </a:lnTo>
                <a:lnTo>
                  <a:pt x="687806" y="127651"/>
                </a:lnTo>
                <a:lnTo>
                  <a:pt x="684675" y="83574"/>
                </a:lnTo>
                <a:lnTo>
                  <a:pt x="670888" y="46303"/>
                </a:lnTo>
                <a:lnTo>
                  <a:pt x="641635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14265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45" y="0"/>
                </a:lnTo>
                <a:lnTo>
                  <a:pt x="127819" y="120"/>
                </a:lnTo>
                <a:lnTo>
                  <a:pt x="83460" y="3261"/>
                </a:lnTo>
                <a:lnTo>
                  <a:pt x="46176" y="17051"/>
                </a:lnTo>
                <a:lnTo>
                  <a:pt x="16926" y="46303"/>
                </a:lnTo>
                <a:lnTo>
                  <a:pt x="3138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1" y="394944"/>
                </a:lnTo>
                <a:lnTo>
                  <a:pt x="16926" y="432216"/>
                </a:lnTo>
                <a:lnTo>
                  <a:pt x="46176" y="461467"/>
                </a:lnTo>
                <a:lnTo>
                  <a:pt x="83449" y="475258"/>
                </a:lnTo>
                <a:lnTo>
                  <a:pt x="127523" y="478398"/>
                </a:lnTo>
                <a:lnTo>
                  <a:pt x="157644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0" y="470788"/>
                </a:lnTo>
                <a:lnTo>
                  <a:pt x="657847" y="448433"/>
                </a:lnTo>
                <a:lnTo>
                  <a:pt x="680204" y="413344"/>
                </a:lnTo>
                <a:lnTo>
                  <a:pt x="686968" y="374772"/>
                </a:lnTo>
                <a:lnTo>
                  <a:pt x="687810" y="350868"/>
                </a:lnTo>
                <a:lnTo>
                  <a:pt x="687800" y="127651"/>
                </a:lnTo>
                <a:lnTo>
                  <a:pt x="684668" y="83574"/>
                </a:lnTo>
                <a:lnTo>
                  <a:pt x="670882" y="46303"/>
                </a:lnTo>
                <a:lnTo>
                  <a:pt x="641629" y="17051"/>
                </a:lnTo>
                <a:lnTo>
                  <a:pt x="604361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608741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45" y="0"/>
                </a:lnTo>
                <a:lnTo>
                  <a:pt x="127824" y="120"/>
                </a:lnTo>
                <a:lnTo>
                  <a:pt x="83461" y="3261"/>
                </a:lnTo>
                <a:lnTo>
                  <a:pt x="46181" y="17051"/>
                </a:lnTo>
                <a:lnTo>
                  <a:pt x="16928" y="46303"/>
                </a:lnTo>
                <a:lnTo>
                  <a:pt x="3138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1" y="394944"/>
                </a:lnTo>
                <a:lnTo>
                  <a:pt x="16928" y="432216"/>
                </a:lnTo>
                <a:lnTo>
                  <a:pt x="46181" y="461467"/>
                </a:lnTo>
                <a:lnTo>
                  <a:pt x="83450" y="475258"/>
                </a:lnTo>
                <a:lnTo>
                  <a:pt x="127528" y="478398"/>
                </a:lnTo>
                <a:lnTo>
                  <a:pt x="157644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0" y="470788"/>
                </a:lnTo>
                <a:lnTo>
                  <a:pt x="657851" y="448433"/>
                </a:lnTo>
                <a:lnTo>
                  <a:pt x="680204" y="413344"/>
                </a:lnTo>
                <a:lnTo>
                  <a:pt x="686968" y="374772"/>
                </a:lnTo>
                <a:lnTo>
                  <a:pt x="687810" y="350868"/>
                </a:lnTo>
                <a:lnTo>
                  <a:pt x="687800" y="127651"/>
                </a:lnTo>
                <a:lnTo>
                  <a:pt x="684668" y="83574"/>
                </a:lnTo>
                <a:lnTo>
                  <a:pt x="670884" y="46303"/>
                </a:lnTo>
                <a:lnTo>
                  <a:pt x="641634" y="17051"/>
                </a:lnTo>
                <a:lnTo>
                  <a:pt x="604361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030829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1"/>
                </a:lnTo>
                <a:lnTo>
                  <a:pt x="16931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1" y="432216"/>
                </a:lnTo>
                <a:lnTo>
                  <a:pt x="46182" y="461467"/>
                </a:lnTo>
                <a:lnTo>
                  <a:pt x="83454" y="475258"/>
                </a:lnTo>
                <a:lnTo>
                  <a:pt x="127531" y="478398"/>
                </a:lnTo>
                <a:lnTo>
                  <a:pt x="157651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4"/>
                </a:lnTo>
                <a:lnTo>
                  <a:pt x="670886" y="46303"/>
                </a:lnTo>
                <a:lnTo>
                  <a:pt x="641634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925306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3" y="17051"/>
                </a:lnTo>
                <a:lnTo>
                  <a:pt x="16931" y="46303"/>
                </a:lnTo>
                <a:lnTo>
                  <a:pt x="3139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4"/>
                </a:lnTo>
                <a:lnTo>
                  <a:pt x="16931" y="432216"/>
                </a:lnTo>
                <a:lnTo>
                  <a:pt x="46183" y="461467"/>
                </a:lnTo>
                <a:lnTo>
                  <a:pt x="83454" y="475258"/>
                </a:lnTo>
                <a:lnTo>
                  <a:pt x="127531" y="478398"/>
                </a:lnTo>
                <a:lnTo>
                  <a:pt x="157651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2" y="470788"/>
                </a:lnTo>
                <a:lnTo>
                  <a:pt x="657852" y="448433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4"/>
                </a:lnTo>
                <a:lnTo>
                  <a:pt x="670886" y="46303"/>
                </a:lnTo>
                <a:lnTo>
                  <a:pt x="641635" y="17051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401961" y="3789352"/>
            <a:ext cx="5523865" cy="5523865"/>
          </a:xfrm>
          <a:custGeom>
            <a:avLst/>
            <a:gdLst/>
            <a:ahLst/>
            <a:cxnLst/>
            <a:rect l="l" t="t" r="r" b="b"/>
            <a:pathLst>
              <a:path w="5523865" h="5523865">
                <a:moveTo>
                  <a:pt x="4256951" y="0"/>
                </a:moveTo>
                <a:lnTo>
                  <a:pt x="1272145" y="0"/>
                </a:lnTo>
                <a:lnTo>
                  <a:pt x="1071456" y="496"/>
                </a:lnTo>
                <a:lnTo>
                  <a:pt x="957604" y="2298"/>
                </a:lnTo>
                <a:lnTo>
                  <a:pt x="905615" y="3972"/>
                </a:lnTo>
                <a:lnTo>
                  <a:pt x="856455" y="6307"/>
                </a:lnTo>
                <a:lnTo>
                  <a:pt x="809773" y="9415"/>
                </a:lnTo>
                <a:lnTo>
                  <a:pt x="765223" y="13406"/>
                </a:lnTo>
                <a:lnTo>
                  <a:pt x="722456" y="18389"/>
                </a:lnTo>
                <a:lnTo>
                  <a:pt x="681124" y="24477"/>
                </a:lnTo>
                <a:lnTo>
                  <a:pt x="640879" y="31777"/>
                </a:lnTo>
                <a:lnTo>
                  <a:pt x="601373" y="40402"/>
                </a:lnTo>
                <a:lnTo>
                  <a:pt x="562256" y="50462"/>
                </a:lnTo>
                <a:lnTo>
                  <a:pt x="523183" y="62066"/>
                </a:lnTo>
                <a:lnTo>
                  <a:pt x="477971" y="80155"/>
                </a:lnTo>
                <a:lnTo>
                  <a:pt x="434251" y="100925"/>
                </a:lnTo>
                <a:lnTo>
                  <a:pt x="392121" y="124277"/>
                </a:lnTo>
                <a:lnTo>
                  <a:pt x="351682" y="150111"/>
                </a:lnTo>
                <a:lnTo>
                  <a:pt x="313031" y="178330"/>
                </a:lnTo>
                <a:lnTo>
                  <a:pt x="276269" y="208833"/>
                </a:lnTo>
                <a:lnTo>
                  <a:pt x="241494" y="241521"/>
                </a:lnTo>
                <a:lnTo>
                  <a:pt x="208806" y="276296"/>
                </a:lnTo>
                <a:lnTo>
                  <a:pt x="178303" y="313059"/>
                </a:lnTo>
                <a:lnTo>
                  <a:pt x="150084" y="351709"/>
                </a:lnTo>
                <a:lnTo>
                  <a:pt x="124249" y="392148"/>
                </a:lnTo>
                <a:lnTo>
                  <a:pt x="100897" y="434278"/>
                </a:lnTo>
                <a:lnTo>
                  <a:pt x="80127" y="477998"/>
                </a:lnTo>
                <a:lnTo>
                  <a:pt x="62038" y="523210"/>
                </a:lnTo>
                <a:lnTo>
                  <a:pt x="50434" y="562284"/>
                </a:lnTo>
                <a:lnTo>
                  <a:pt x="40372" y="601400"/>
                </a:lnTo>
                <a:lnTo>
                  <a:pt x="31742" y="640906"/>
                </a:lnTo>
                <a:lnTo>
                  <a:pt x="24434" y="681152"/>
                </a:lnTo>
                <a:lnTo>
                  <a:pt x="18338" y="722484"/>
                </a:lnTo>
                <a:lnTo>
                  <a:pt x="13346" y="765250"/>
                </a:lnTo>
                <a:lnTo>
                  <a:pt x="9388" y="809228"/>
                </a:lnTo>
                <a:lnTo>
                  <a:pt x="6280" y="855627"/>
                </a:lnTo>
                <a:lnTo>
                  <a:pt x="3945" y="904426"/>
                </a:lnTo>
                <a:lnTo>
                  <a:pt x="2271" y="955962"/>
                </a:lnTo>
                <a:lnTo>
                  <a:pt x="1149" y="1010574"/>
                </a:lnTo>
                <a:lnTo>
                  <a:pt x="469" y="1068600"/>
                </a:lnTo>
                <a:lnTo>
                  <a:pt x="119" y="1130377"/>
                </a:lnTo>
                <a:lnTo>
                  <a:pt x="0" y="4327272"/>
                </a:lnTo>
                <a:lnTo>
                  <a:pt x="140" y="4393139"/>
                </a:lnTo>
                <a:lnTo>
                  <a:pt x="469" y="4452034"/>
                </a:lnTo>
                <a:lnTo>
                  <a:pt x="1149" y="4510722"/>
                </a:lnTo>
                <a:lnTo>
                  <a:pt x="2271" y="4565886"/>
                </a:lnTo>
                <a:lnTo>
                  <a:pt x="3945" y="4617875"/>
                </a:lnTo>
                <a:lnTo>
                  <a:pt x="6280" y="4667035"/>
                </a:lnTo>
                <a:lnTo>
                  <a:pt x="9388" y="4713717"/>
                </a:lnTo>
                <a:lnTo>
                  <a:pt x="13421" y="4758627"/>
                </a:lnTo>
                <a:lnTo>
                  <a:pt x="18393" y="4801242"/>
                </a:lnTo>
                <a:lnTo>
                  <a:pt x="24469" y="4842472"/>
                </a:lnTo>
                <a:lnTo>
                  <a:pt x="31760" y="4882656"/>
                </a:lnTo>
                <a:lnTo>
                  <a:pt x="40378" y="4922130"/>
                </a:lnTo>
                <a:lnTo>
                  <a:pt x="50435" y="4961235"/>
                </a:lnTo>
                <a:lnTo>
                  <a:pt x="62038" y="5000307"/>
                </a:lnTo>
                <a:lnTo>
                  <a:pt x="80127" y="5045519"/>
                </a:lnTo>
                <a:lnTo>
                  <a:pt x="100897" y="5089239"/>
                </a:lnTo>
                <a:lnTo>
                  <a:pt x="124249" y="5131368"/>
                </a:lnTo>
                <a:lnTo>
                  <a:pt x="150084" y="5171808"/>
                </a:lnTo>
                <a:lnTo>
                  <a:pt x="178303" y="5210458"/>
                </a:lnTo>
                <a:lnTo>
                  <a:pt x="208806" y="5247220"/>
                </a:lnTo>
                <a:lnTo>
                  <a:pt x="241494" y="5281995"/>
                </a:lnTo>
                <a:lnTo>
                  <a:pt x="276269" y="5314684"/>
                </a:lnTo>
                <a:lnTo>
                  <a:pt x="313031" y="5345187"/>
                </a:lnTo>
                <a:lnTo>
                  <a:pt x="351682" y="5373405"/>
                </a:lnTo>
                <a:lnTo>
                  <a:pt x="392121" y="5399240"/>
                </a:lnTo>
                <a:lnTo>
                  <a:pt x="434251" y="5422592"/>
                </a:lnTo>
                <a:lnTo>
                  <a:pt x="477971" y="5443362"/>
                </a:lnTo>
                <a:lnTo>
                  <a:pt x="523183" y="5461451"/>
                </a:lnTo>
                <a:lnTo>
                  <a:pt x="562255" y="5473055"/>
                </a:lnTo>
                <a:lnTo>
                  <a:pt x="601359" y="5483114"/>
                </a:lnTo>
                <a:lnTo>
                  <a:pt x="640834" y="5491739"/>
                </a:lnTo>
                <a:lnTo>
                  <a:pt x="681018" y="5499040"/>
                </a:lnTo>
                <a:lnTo>
                  <a:pt x="722248" y="5505127"/>
                </a:lnTo>
                <a:lnTo>
                  <a:pt x="764863" y="5510111"/>
                </a:lnTo>
                <a:lnTo>
                  <a:pt x="809201" y="5514102"/>
                </a:lnTo>
                <a:lnTo>
                  <a:pt x="855600" y="5517209"/>
                </a:lnTo>
                <a:lnTo>
                  <a:pt x="904399" y="5519545"/>
                </a:lnTo>
                <a:lnTo>
                  <a:pt x="955935" y="5521218"/>
                </a:lnTo>
                <a:lnTo>
                  <a:pt x="1010547" y="5522340"/>
                </a:lnTo>
                <a:lnTo>
                  <a:pt x="1266514" y="5523517"/>
                </a:lnTo>
                <a:lnTo>
                  <a:pt x="4251317" y="5523517"/>
                </a:lnTo>
                <a:lnTo>
                  <a:pt x="4510693" y="5522340"/>
                </a:lnTo>
                <a:lnTo>
                  <a:pt x="4565856" y="5521218"/>
                </a:lnTo>
                <a:lnTo>
                  <a:pt x="4617844" y="5519545"/>
                </a:lnTo>
                <a:lnTo>
                  <a:pt x="4667005" y="5517209"/>
                </a:lnTo>
                <a:lnTo>
                  <a:pt x="4713686" y="5514102"/>
                </a:lnTo>
                <a:lnTo>
                  <a:pt x="4758236" y="5510111"/>
                </a:lnTo>
                <a:lnTo>
                  <a:pt x="4801003" y="5505127"/>
                </a:lnTo>
                <a:lnTo>
                  <a:pt x="4842335" y="5499040"/>
                </a:lnTo>
                <a:lnTo>
                  <a:pt x="4882581" y="5491739"/>
                </a:lnTo>
                <a:lnTo>
                  <a:pt x="4922088" y="5483114"/>
                </a:lnTo>
                <a:lnTo>
                  <a:pt x="4961204" y="5473055"/>
                </a:lnTo>
                <a:lnTo>
                  <a:pt x="5000279" y="5461451"/>
                </a:lnTo>
                <a:lnTo>
                  <a:pt x="5045491" y="5443362"/>
                </a:lnTo>
                <a:lnTo>
                  <a:pt x="5089212" y="5422592"/>
                </a:lnTo>
                <a:lnTo>
                  <a:pt x="5131341" y="5399240"/>
                </a:lnTo>
                <a:lnTo>
                  <a:pt x="5171781" y="5373405"/>
                </a:lnTo>
                <a:lnTo>
                  <a:pt x="5210432" y="5345187"/>
                </a:lnTo>
                <a:lnTo>
                  <a:pt x="5247194" y="5314684"/>
                </a:lnTo>
                <a:lnTo>
                  <a:pt x="5281969" y="5281995"/>
                </a:lnTo>
                <a:lnTo>
                  <a:pt x="5314658" y="5247220"/>
                </a:lnTo>
                <a:lnTo>
                  <a:pt x="5345161" y="5210458"/>
                </a:lnTo>
                <a:lnTo>
                  <a:pt x="5373380" y="5171808"/>
                </a:lnTo>
                <a:lnTo>
                  <a:pt x="5399215" y="5131368"/>
                </a:lnTo>
                <a:lnTo>
                  <a:pt x="5422567" y="5089239"/>
                </a:lnTo>
                <a:lnTo>
                  <a:pt x="5443337" y="5045519"/>
                </a:lnTo>
                <a:lnTo>
                  <a:pt x="5461427" y="5000307"/>
                </a:lnTo>
                <a:lnTo>
                  <a:pt x="5473030" y="4961233"/>
                </a:lnTo>
                <a:lnTo>
                  <a:pt x="5483091" y="4922117"/>
                </a:lnTo>
                <a:lnTo>
                  <a:pt x="5491721" y="4882611"/>
                </a:lnTo>
                <a:lnTo>
                  <a:pt x="5499029" y="4842365"/>
                </a:lnTo>
                <a:lnTo>
                  <a:pt x="5505124" y="4801034"/>
                </a:lnTo>
                <a:lnTo>
                  <a:pt x="5510115" y="4758267"/>
                </a:lnTo>
                <a:lnTo>
                  <a:pt x="5514073" y="4714289"/>
                </a:lnTo>
                <a:lnTo>
                  <a:pt x="5517181" y="4667890"/>
                </a:lnTo>
                <a:lnTo>
                  <a:pt x="5519516" y="4619091"/>
                </a:lnTo>
                <a:lnTo>
                  <a:pt x="5521189" y="4567555"/>
                </a:lnTo>
                <a:lnTo>
                  <a:pt x="5522311" y="4512943"/>
                </a:lnTo>
                <a:lnTo>
                  <a:pt x="5522991" y="4454917"/>
                </a:lnTo>
                <a:lnTo>
                  <a:pt x="5523341" y="4393139"/>
                </a:lnTo>
                <a:lnTo>
                  <a:pt x="5523471" y="4322693"/>
                </a:lnTo>
                <a:lnTo>
                  <a:pt x="5523461" y="1196245"/>
                </a:lnTo>
                <a:lnTo>
                  <a:pt x="5523320" y="1130377"/>
                </a:lnTo>
                <a:lnTo>
                  <a:pt x="5522991" y="1071483"/>
                </a:lnTo>
                <a:lnTo>
                  <a:pt x="5522311" y="1012795"/>
                </a:lnTo>
                <a:lnTo>
                  <a:pt x="5521189" y="957631"/>
                </a:lnTo>
                <a:lnTo>
                  <a:pt x="5519516" y="905642"/>
                </a:lnTo>
                <a:lnTo>
                  <a:pt x="5517181" y="856482"/>
                </a:lnTo>
                <a:lnTo>
                  <a:pt x="5514073" y="809800"/>
                </a:lnTo>
                <a:lnTo>
                  <a:pt x="5510041" y="764890"/>
                </a:lnTo>
                <a:lnTo>
                  <a:pt x="5505069" y="722275"/>
                </a:lnTo>
                <a:lnTo>
                  <a:pt x="5498994" y="681045"/>
                </a:lnTo>
                <a:lnTo>
                  <a:pt x="5491703" y="640861"/>
                </a:lnTo>
                <a:lnTo>
                  <a:pt x="5483085" y="601387"/>
                </a:lnTo>
                <a:lnTo>
                  <a:pt x="5473030" y="562282"/>
                </a:lnTo>
                <a:lnTo>
                  <a:pt x="5461427" y="523210"/>
                </a:lnTo>
                <a:lnTo>
                  <a:pt x="5443337" y="477998"/>
                </a:lnTo>
                <a:lnTo>
                  <a:pt x="5422567" y="434278"/>
                </a:lnTo>
                <a:lnTo>
                  <a:pt x="5399215" y="392148"/>
                </a:lnTo>
                <a:lnTo>
                  <a:pt x="5373380" y="351709"/>
                </a:lnTo>
                <a:lnTo>
                  <a:pt x="5345161" y="313059"/>
                </a:lnTo>
                <a:lnTo>
                  <a:pt x="5314658" y="276296"/>
                </a:lnTo>
                <a:lnTo>
                  <a:pt x="5281969" y="241521"/>
                </a:lnTo>
                <a:lnTo>
                  <a:pt x="5247194" y="208833"/>
                </a:lnTo>
                <a:lnTo>
                  <a:pt x="5210432" y="178330"/>
                </a:lnTo>
                <a:lnTo>
                  <a:pt x="5171781" y="150111"/>
                </a:lnTo>
                <a:lnTo>
                  <a:pt x="5131341" y="124277"/>
                </a:lnTo>
                <a:lnTo>
                  <a:pt x="5089212" y="100925"/>
                </a:lnTo>
                <a:lnTo>
                  <a:pt x="5045491" y="80155"/>
                </a:lnTo>
                <a:lnTo>
                  <a:pt x="5000279" y="62066"/>
                </a:lnTo>
                <a:lnTo>
                  <a:pt x="4961206" y="50462"/>
                </a:lnTo>
                <a:lnTo>
                  <a:pt x="4922101" y="40402"/>
                </a:lnTo>
                <a:lnTo>
                  <a:pt x="4882626" y="31777"/>
                </a:lnTo>
                <a:lnTo>
                  <a:pt x="4842442" y="24477"/>
                </a:lnTo>
                <a:lnTo>
                  <a:pt x="4801212" y="18389"/>
                </a:lnTo>
                <a:lnTo>
                  <a:pt x="4758597" y="13406"/>
                </a:lnTo>
                <a:lnTo>
                  <a:pt x="4714259" y="9415"/>
                </a:lnTo>
                <a:lnTo>
                  <a:pt x="4667860" y="6307"/>
                </a:lnTo>
                <a:lnTo>
                  <a:pt x="4619061" y="3972"/>
                </a:lnTo>
                <a:lnTo>
                  <a:pt x="4567526" y="2298"/>
                </a:lnTo>
                <a:lnTo>
                  <a:pt x="4454889" y="496"/>
                </a:lnTo>
                <a:lnTo>
                  <a:pt x="4256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401933" y="3789352"/>
            <a:ext cx="5523865" cy="5523865"/>
          </a:xfrm>
          <a:custGeom>
            <a:avLst/>
            <a:gdLst/>
            <a:ahLst/>
            <a:cxnLst/>
            <a:rect l="l" t="t" r="r" b="b"/>
            <a:pathLst>
              <a:path w="5523865" h="5523865">
                <a:moveTo>
                  <a:pt x="1266541" y="0"/>
                </a:moveTo>
                <a:lnTo>
                  <a:pt x="4256976" y="0"/>
                </a:lnTo>
                <a:lnTo>
                  <a:pt x="4327272" y="18"/>
                </a:lnTo>
                <a:lnTo>
                  <a:pt x="4393139" y="147"/>
                </a:lnTo>
                <a:lnTo>
                  <a:pt x="4454917" y="496"/>
                </a:lnTo>
                <a:lnTo>
                  <a:pt x="4512943" y="1176"/>
                </a:lnTo>
                <a:lnTo>
                  <a:pt x="4567554" y="2298"/>
                </a:lnTo>
                <a:lnTo>
                  <a:pt x="4619091" y="3972"/>
                </a:lnTo>
                <a:lnTo>
                  <a:pt x="4667889" y="6307"/>
                </a:lnTo>
                <a:lnTo>
                  <a:pt x="4714289" y="9415"/>
                </a:lnTo>
                <a:lnTo>
                  <a:pt x="4758627" y="13406"/>
                </a:lnTo>
                <a:lnTo>
                  <a:pt x="4801242" y="18389"/>
                </a:lnTo>
                <a:lnTo>
                  <a:pt x="4842472" y="24477"/>
                </a:lnTo>
                <a:lnTo>
                  <a:pt x="4882655" y="31777"/>
                </a:lnTo>
                <a:lnTo>
                  <a:pt x="4922130" y="40402"/>
                </a:lnTo>
                <a:lnTo>
                  <a:pt x="4961235" y="50462"/>
                </a:lnTo>
                <a:lnTo>
                  <a:pt x="5000307" y="62066"/>
                </a:lnTo>
                <a:lnTo>
                  <a:pt x="5045519" y="80154"/>
                </a:lnTo>
                <a:lnTo>
                  <a:pt x="5089239" y="100924"/>
                </a:lnTo>
                <a:lnTo>
                  <a:pt x="5131368" y="124276"/>
                </a:lnTo>
                <a:lnTo>
                  <a:pt x="5171808" y="150111"/>
                </a:lnTo>
                <a:lnTo>
                  <a:pt x="5210458" y="178329"/>
                </a:lnTo>
                <a:lnTo>
                  <a:pt x="5247220" y="208832"/>
                </a:lnTo>
                <a:lnTo>
                  <a:pt x="5281995" y="241521"/>
                </a:lnTo>
                <a:lnTo>
                  <a:pt x="5314684" y="276296"/>
                </a:lnTo>
                <a:lnTo>
                  <a:pt x="5345187" y="313058"/>
                </a:lnTo>
                <a:lnTo>
                  <a:pt x="5373405" y="351709"/>
                </a:lnTo>
                <a:lnTo>
                  <a:pt x="5399240" y="392148"/>
                </a:lnTo>
                <a:lnTo>
                  <a:pt x="5422592" y="434277"/>
                </a:lnTo>
                <a:lnTo>
                  <a:pt x="5443362" y="477998"/>
                </a:lnTo>
                <a:lnTo>
                  <a:pt x="5461451" y="523210"/>
                </a:lnTo>
                <a:lnTo>
                  <a:pt x="5473055" y="562283"/>
                </a:lnTo>
                <a:lnTo>
                  <a:pt x="5483114" y="601399"/>
                </a:lnTo>
                <a:lnTo>
                  <a:pt x="5491739" y="640906"/>
                </a:lnTo>
                <a:lnTo>
                  <a:pt x="5499040" y="681151"/>
                </a:lnTo>
                <a:lnTo>
                  <a:pt x="5505127" y="722483"/>
                </a:lnTo>
                <a:lnTo>
                  <a:pt x="5510111" y="765250"/>
                </a:lnTo>
                <a:lnTo>
                  <a:pt x="5514102" y="809800"/>
                </a:lnTo>
                <a:lnTo>
                  <a:pt x="5517209" y="856481"/>
                </a:lnTo>
                <a:lnTo>
                  <a:pt x="5519545" y="905642"/>
                </a:lnTo>
                <a:lnTo>
                  <a:pt x="5521218" y="957630"/>
                </a:lnTo>
                <a:lnTo>
                  <a:pt x="5522340" y="1012794"/>
                </a:lnTo>
                <a:lnTo>
                  <a:pt x="5523021" y="1071482"/>
                </a:lnTo>
                <a:lnTo>
                  <a:pt x="5523370" y="1134042"/>
                </a:lnTo>
                <a:lnTo>
                  <a:pt x="5523499" y="1200822"/>
                </a:lnTo>
                <a:lnTo>
                  <a:pt x="5523517" y="1272171"/>
                </a:lnTo>
                <a:lnTo>
                  <a:pt x="5523517" y="4256976"/>
                </a:lnTo>
                <a:lnTo>
                  <a:pt x="5523499" y="4327272"/>
                </a:lnTo>
                <a:lnTo>
                  <a:pt x="5523370" y="4393139"/>
                </a:lnTo>
                <a:lnTo>
                  <a:pt x="5523021" y="4454917"/>
                </a:lnTo>
                <a:lnTo>
                  <a:pt x="5522340" y="4512943"/>
                </a:lnTo>
                <a:lnTo>
                  <a:pt x="5521218" y="4567554"/>
                </a:lnTo>
                <a:lnTo>
                  <a:pt x="5519545" y="4619091"/>
                </a:lnTo>
                <a:lnTo>
                  <a:pt x="5517209" y="4667889"/>
                </a:lnTo>
                <a:lnTo>
                  <a:pt x="5514102" y="4714289"/>
                </a:lnTo>
                <a:lnTo>
                  <a:pt x="5510111" y="4758627"/>
                </a:lnTo>
                <a:lnTo>
                  <a:pt x="5505127" y="4801242"/>
                </a:lnTo>
                <a:lnTo>
                  <a:pt x="5499040" y="4842472"/>
                </a:lnTo>
                <a:lnTo>
                  <a:pt x="5491739" y="4882655"/>
                </a:lnTo>
                <a:lnTo>
                  <a:pt x="5483114" y="4922130"/>
                </a:lnTo>
                <a:lnTo>
                  <a:pt x="5473055" y="4961235"/>
                </a:lnTo>
                <a:lnTo>
                  <a:pt x="5461451" y="5000307"/>
                </a:lnTo>
                <a:lnTo>
                  <a:pt x="5443362" y="5045519"/>
                </a:lnTo>
                <a:lnTo>
                  <a:pt x="5422592" y="5089239"/>
                </a:lnTo>
                <a:lnTo>
                  <a:pt x="5399240" y="5131368"/>
                </a:lnTo>
                <a:lnTo>
                  <a:pt x="5373405" y="5171808"/>
                </a:lnTo>
                <a:lnTo>
                  <a:pt x="5345187" y="5210458"/>
                </a:lnTo>
                <a:lnTo>
                  <a:pt x="5314684" y="5247220"/>
                </a:lnTo>
                <a:lnTo>
                  <a:pt x="5281995" y="5281995"/>
                </a:lnTo>
                <a:lnTo>
                  <a:pt x="5247220" y="5314684"/>
                </a:lnTo>
                <a:lnTo>
                  <a:pt x="5210458" y="5345187"/>
                </a:lnTo>
                <a:lnTo>
                  <a:pt x="5171808" y="5373405"/>
                </a:lnTo>
                <a:lnTo>
                  <a:pt x="5131368" y="5399240"/>
                </a:lnTo>
                <a:lnTo>
                  <a:pt x="5089239" y="5422592"/>
                </a:lnTo>
                <a:lnTo>
                  <a:pt x="5045519" y="5443362"/>
                </a:lnTo>
                <a:lnTo>
                  <a:pt x="5000307" y="5461451"/>
                </a:lnTo>
                <a:lnTo>
                  <a:pt x="4961233" y="5473055"/>
                </a:lnTo>
                <a:lnTo>
                  <a:pt x="4922117" y="5483114"/>
                </a:lnTo>
                <a:lnTo>
                  <a:pt x="4882610" y="5491739"/>
                </a:lnTo>
                <a:lnTo>
                  <a:pt x="4842365" y="5499040"/>
                </a:lnTo>
                <a:lnTo>
                  <a:pt x="4801033" y="5505127"/>
                </a:lnTo>
                <a:lnTo>
                  <a:pt x="4758266" y="5510111"/>
                </a:lnTo>
                <a:lnTo>
                  <a:pt x="4713716" y="5514102"/>
                </a:lnTo>
                <a:lnTo>
                  <a:pt x="4667035" y="5517209"/>
                </a:lnTo>
                <a:lnTo>
                  <a:pt x="4617874" y="5519545"/>
                </a:lnTo>
                <a:lnTo>
                  <a:pt x="4565886" y="5521218"/>
                </a:lnTo>
                <a:lnTo>
                  <a:pt x="4510722" y="5522340"/>
                </a:lnTo>
                <a:lnTo>
                  <a:pt x="4452034" y="5523021"/>
                </a:lnTo>
                <a:lnTo>
                  <a:pt x="4389474" y="5523370"/>
                </a:lnTo>
                <a:lnTo>
                  <a:pt x="4322693" y="5523499"/>
                </a:lnTo>
                <a:lnTo>
                  <a:pt x="4251344" y="5523517"/>
                </a:lnTo>
                <a:lnTo>
                  <a:pt x="1266541" y="5523517"/>
                </a:lnTo>
                <a:lnTo>
                  <a:pt x="1196245" y="5523499"/>
                </a:lnTo>
                <a:lnTo>
                  <a:pt x="1130377" y="5523370"/>
                </a:lnTo>
                <a:lnTo>
                  <a:pt x="1068599" y="5523021"/>
                </a:lnTo>
                <a:lnTo>
                  <a:pt x="1010574" y="5522340"/>
                </a:lnTo>
                <a:lnTo>
                  <a:pt x="955962" y="5521218"/>
                </a:lnTo>
                <a:lnTo>
                  <a:pt x="904426" y="5519545"/>
                </a:lnTo>
                <a:lnTo>
                  <a:pt x="855627" y="5517209"/>
                </a:lnTo>
                <a:lnTo>
                  <a:pt x="809228" y="5514102"/>
                </a:lnTo>
                <a:lnTo>
                  <a:pt x="764890" y="5510111"/>
                </a:lnTo>
                <a:lnTo>
                  <a:pt x="722275" y="5505127"/>
                </a:lnTo>
                <a:lnTo>
                  <a:pt x="681044" y="5499040"/>
                </a:lnTo>
                <a:lnTo>
                  <a:pt x="640861" y="5491739"/>
                </a:lnTo>
                <a:lnTo>
                  <a:pt x="601386" y="5483114"/>
                </a:lnTo>
                <a:lnTo>
                  <a:pt x="562282" y="5473055"/>
                </a:lnTo>
                <a:lnTo>
                  <a:pt x="523210" y="5461451"/>
                </a:lnTo>
                <a:lnTo>
                  <a:pt x="477998" y="5443362"/>
                </a:lnTo>
                <a:lnTo>
                  <a:pt x="434277" y="5422592"/>
                </a:lnTo>
                <a:lnTo>
                  <a:pt x="392148" y="5399240"/>
                </a:lnTo>
                <a:lnTo>
                  <a:pt x="351709" y="5373405"/>
                </a:lnTo>
                <a:lnTo>
                  <a:pt x="313058" y="5345187"/>
                </a:lnTo>
                <a:lnTo>
                  <a:pt x="276296" y="5314684"/>
                </a:lnTo>
                <a:lnTo>
                  <a:pt x="241521" y="5281995"/>
                </a:lnTo>
                <a:lnTo>
                  <a:pt x="208832" y="5247220"/>
                </a:lnTo>
                <a:lnTo>
                  <a:pt x="178329" y="5210458"/>
                </a:lnTo>
                <a:lnTo>
                  <a:pt x="150111" y="5171808"/>
                </a:lnTo>
                <a:lnTo>
                  <a:pt x="124276" y="5131368"/>
                </a:lnTo>
                <a:lnTo>
                  <a:pt x="100924" y="5089239"/>
                </a:lnTo>
                <a:lnTo>
                  <a:pt x="80154" y="5045519"/>
                </a:lnTo>
                <a:lnTo>
                  <a:pt x="62066" y="5000307"/>
                </a:lnTo>
                <a:lnTo>
                  <a:pt x="50462" y="4961233"/>
                </a:lnTo>
                <a:lnTo>
                  <a:pt x="40402" y="4922117"/>
                </a:lnTo>
                <a:lnTo>
                  <a:pt x="31777" y="4882610"/>
                </a:lnTo>
                <a:lnTo>
                  <a:pt x="24477" y="4842365"/>
                </a:lnTo>
                <a:lnTo>
                  <a:pt x="18389" y="4801033"/>
                </a:lnTo>
                <a:lnTo>
                  <a:pt x="13406" y="4758266"/>
                </a:lnTo>
                <a:lnTo>
                  <a:pt x="9415" y="4713716"/>
                </a:lnTo>
                <a:lnTo>
                  <a:pt x="6307" y="4667035"/>
                </a:lnTo>
                <a:lnTo>
                  <a:pt x="3972" y="4617874"/>
                </a:lnTo>
                <a:lnTo>
                  <a:pt x="2298" y="4565886"/>
                </a:lnTo>
                <a:lnTo>
                  <a:pt x="1176" y="4510722"/>
                </a:lnTo>
                <a:lnTo>
                  <a:pt x="496" y="4452034"/>
                </a:lnTo>
                <a:lnTo>
                  <a:pt x="147" y="4389474"/>
                </a:lnTo>
                <a:lnTo>
                  <a:pt x="18" y="4322693"/>
                </a:lnTo>
                <a:lnTo>
                  <a:pt x="0" y="4251344"/>
                </a:lnTo>
                <a:lnTo>
                  <a:pt x="0" y="1266541"/>
                </a:lnTo>
                <a:lnTo>
                  <a:pt x="18" y="1196245"/>
                </a:lnTo>
                <a:lnTo>
                  <a:pt x="147" y="1130377"/>
                </a:lnTo>
                <a:lnTo>
                  <a:pt x="496" y="1068599"/>
                </a:lnTo>
                <a:lnTo>
                  <a:pt x="1176" y="1010574"/>
                </a:lnTo>
                <a:lnTo>
                  <a:pt x="2298" y="955962"/>
                </a:lnTo>
                <a:lnTo>
                  <a:pt x="3972" y="904426"/>
                </a:lnTo>
                <a:lnTo>
                  <a:pt x="6307" y="855627"/>
                </a:lnTo>
                <a:lnTo>
                  <a:pt x="9415" y="809228"/>
                </a:lnTo>
                <a:lnTo>
                  <a:pt x="13406" y="764890"/>
                </a:lnTo>
                <a:lnTo>
                  <a:pt x="18389" y="722275"/>
                </a:lnTo>
                <a:lnTo>
                  <a:pt x="24477" y="681044"/>
                </a:lnTo>
                <a:lnTo>
                  <a:pt x="31777" y="640861"/>
                </a:lnTo>
                <a:lnTo>
                  <a:pt x="40402" y="601386"/>
                </a:lnTo>
                <a:lnTo>
                  <a:pt x="50462" y="562282"/>
                </a:lnTo>
                <a:lnTo>
                  <a:pt x="62066" y="523210"/>
                </a:lnTo>
                <a:lnTo>
                  <a:pt x="80154" y="477998"/>
                </a:lnTo>
                <a:lnTo>
                  <a:pt x="100924" y="434277"/>
                </a:lnTo>
                <a:lnTo>
                  <a:pt x="124276" y="392148"/>
                </a:lnTo>
                <a:lnTo>
                  <a:pt x="150111" y="351709"/>
                </a:lnTo>
                <a:lnTo>
                  <a:pt x="178329" y="313058"/>
                </a:lnTo>
                <a:lnTo>
                  <a:pt x="208832" y="276296"/>
                </a:lnTo>
                <a:lnTo>
                  <a:pt x="241521" y="241521"/>
                </a:lnTo>
                <a:lnTo>
                  <a:pt x="276296" y="208832"/>
                </a:lnTo>
                <a:lnTo>
                  <a:pt x="313058" y="178329"/>
                </a:lnTo>
                <a:lnTo>
                  <a:pt x="351709" y="150111"/>
                </a:lnTo>
                <a:lnTo>
                  <a:pt x="392148" y="124276"/>
                </a:lnTo>
                <a:lnTo>
                  <a:pt x="434277" y="100924"/>
                </a:lnTo>
                <a:lnTo>
                  <a:pt x="477998" y="80154"/>
                </a:lnTo>
                <a:lnTo>
                  <a:pt x="523210" y="62066"/>
                </a:lnTo>
                <a:lnTo>
                  <a:pt x="562283" y="50462"/>
                </a:lnTo>
                <a:lnTo>
                  <a:pt x="601399" y="40402"/>
                </a:lnTo>
                <a:lnTo>
                  <a:pt x="640906" y="31777"/>
                </a:lnTo>
                <a:lnTo>
                  <a:pt x="681151" y="24477"/>
                </a:lnTo>
                <a:lnTo>
                  <a:pt x="722483" y="18389"/>
                </a:lnTo>
                <a:lnTo>
                  <a:pt x="765250" y="13406"/>
                </a:lnTo>
                <a:lnTo>
                  <a:pt x="809800" y="9415"/>
                </a:lnTo>
                <a:lnTo>
                  <a:pt x="856481" y="6307"/>
                </a:lnTo>
                <a:lnTo>
                  <a:pt x="905642" y="3972"/>
                </a:lnTo>
                <a:lnTo>
                  <a:pt x="957630" y="2298"/>
                </a:lnTo>
                <a:lnTo>
                  <a:pt x="1012794" y="1176"/>
                </a:lnTo>
                <a:lnTo>
                  <a:pt x="1071482" y="496"/>
                </a:lnTo>
                <a:lnTo>
                  <a:pt x="1134042" y="147"/>
                </a:lnTo>
                <a:lnTo>
                  <a:pt x="1200822" y="18"/>
                </a:lnTo>
                <a:lnTo>
                  <a:pt x="1272171" y="0"/>
                </a:lnTo>
                <a:lnTo>
                  <a:pt x="126654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735754" y="4879297"/>
            <a:ext cx="4863465" cy="3750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4800"/>
              </a:lnSpc>
              <a:spcBef>
                <a:spcPts val="100"/>
              </a:spcBef>
            </a:pPr>
            <a:r>
              <a:rPr dirty="0" sz="5450" spc="-10" b="1">
                <a:latin typeface="Yu Gothic"/>
                <a:cs typeface="Yu Gothic"/>
              </a:rPr>
              <a:t>興味はあるけど </a:t>
            </a:r>
            <a:r>
              <a:rPr dirty="0" sz="5450" spc="-10" b="1">
                <a:latin typeface="Yu Gothic"/>
                <a:cs typeface="Yu Gothic"/>
              </a:rPr>
              <a:t>使ったことは</a:t>
            </a:r>
            <a:endParaRPr sz="545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1130"/>
              </a:spcBef>
            </a:pPr>
            <a:r>
              <a:rPr dirty="0" sz="9900" spc="-10" b="1">
                <a:latin typeface="Yu Gothic"/>
                <a:cs typeface="Yu Gothic"/>
              </a:rPr>
              <a:t>ない！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704464" y="631888"/>
            <a:ext cx="12698730" cy="1778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500" spc="-925"/>
              <a:t>ブ</a:t>
            </a:r>
            <a:r>
              <a:rPr dirty="0" sz="11500" spc="-5"/>
              <a:t>ロッ</a:t>
            </a:r>
            <a:r>
              <a:rPr dirty="0" sz="11500" spc="-465"/>
              <a:t>ク</a:t>
            </a:r>
            <a:r>
              <a:rPr dirty="0" sz="11500" spc="-5"/>
              <a:t>エ</a:t>
            </a:r>
            <a:r>
              <a:rPr dirty="0" sz="11500" spc="-2305"/>
              <a:t>デ</a:t>
            </a:r>
            <a:r>
              <a:rPr dirty="0" sz="11500" spc="-5"/>
              <a:t>ィター</a:t>
            </a:r>
            <a:endParaRPr sz="11500"/>
          </a:p>
        </p:txBody>
      </p:sp>
      <p:sp>
        <p:nvSpPr>
          <p:cNvPr id="20" name="object 20"/>
          <p:cNvSpPr/>
          <p:nvPr/>
        </p:nvSpPr>
        <p:spPr>
          <a:xfrm>
            <a:off x="15686533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5" y="0"/>
                </a:lnTo>
                <a:lnTo>
                  <a:pt x="127830" y="120"/>
                </a:lnTo>
                <a:lnTo>
                  <a:pt x="83470" y="3261"/>
                </a:lnTo>
                <a:lnTo>
                  <a:pt x="46186" y="17051"/>
                </a:lnTo>
                <a:lnTo>
                  <a:pt x="16937" y="46303"/>
                </a:lnTo>
                <a:lnTo>
                  <a:pt x="3142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6" y="394944"/>
                </a:lnTo>
                <a:lnTo>
                  <a:pt x="16937" y="432216"/>
                </a:lnTo>
                <a:lnTo>
                  <a:pt x="46186" y="461467"/>
                </a:lnTo>
                <a:lnTo>
                  <a:pt x="83459" y="475258"/>
                </a:lnTo>
                <a:lnTo>
                  <a:pt x="127534" y="478398"/>
                </a:lnTo>
                <a:lnTo>
                  <a:pt x="157654" y="478519"/>
                </a:lnTo>
                <a:lnTo>
                  <a:pt x="529465" y="478519"/>
                </a:lnTo>
                <a:lnTo>
                  <a:pt x="584193" y="477553"/>
                </a:lnTo>
                <a:lnTo>
                  <a:pt x="622760" y="470788"/>
                </a:lnTo>
                <a:lnTo>
                  <a:pt x="657856" y="448433"/>
                </a:lnTo>
                <a:lnTo>
                  <a:pt x="680214" y="413344"/>
                </a:lnTo>
                <a:lnTo>
                  <a:pt x="686979" y="374772"/>
                </a:lnTo>
                <a:lnTo>
                  <a:pt x="687821" y="350868"/>
                </a:lnTo>
                <a:lnTo>
                  <a:pt x="687810" y="127651"/>
                </a:lnTo>
                <a:lnTo>
                  <a:pt x="684679" y="83574"/>
                </a:lnTo>
                <a:lnTo>
                  <a:pt x="670892" y="46303"/>
                </a:lnTo>
                <a:lnTo>
                  <a:pt x="641635" y="17051"/>
                </a:lnTo>
                <a:lnTo>
                  <a:pt x="604365" y="3261"/>
                </a:lnTo>
                <a:lnTo>
                  <a:pt x="560288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581008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5" y="0"/>
                </a:lnTo>
                <a:lnTo>
                  <a:pt x="127830" y="120"/>
                </a:lnTo>
                <a:lnTo>
                  <a:pt x="83470" y="3261"/>
                </a:lnTo>
                <a:lnTo>
                  <a:pt x="46186" y="17051"/>
                </a:lnTo>
                <a:lnTo>
                  <a:pt x="16937" y="46303"/>
                </a:lnTo>
                <a:lnTo>
                  <a:pt x="3142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6" y="394944"/>
                </a:lnTo>
                <a:lnTo>
                  <a:pt x="16937" y="432216"/>
                </a:lnTo>
                <a:lnTo>
                  <a:pt x="46186" y="461467"/>
                </a:lnTo>
                <a:lnTo>
                  <a:pt x="83459" y="475258"/>
                </a:lnTo>
                <a:lnTo>
                  <a:pt x="127534" y="478398"/>
                </a:lnTo>
                <a:lnTo>
                  <a:pt x="157654" y="478519"/>
                </a:lnTo>
                <a:lnTo>
                  <a:pt x="529465" y="478519"/>
                </a:lnTo>
                <a:lnTo>
                  <a:pt x="584195" y="477553"/>
                </a:lnTo>
                <a:lnTo>
                  <a:pt x="622771" y="470788"/>
                </a:lnTo>
                <a:lnTo>
                  <a:pt x="657857" y="448433"/>
                </a:lnTo>
                <a:lnTo>
                  <a:pt x="680214" y="413344"/>
                </a:lnTo>
                <a:lnTo>
                  <a:pt x="686979" y="374772"/>
                </a:lnTo>
                <a:lnTo>
                  <a:pt x="687821" y="350868"/>
                </a:lnTo>
                <a:lnTo>
                  <a:pt x="687810" y="127651"/>
                </a:lnTo>
                <a:lnTo>
                  <a:pt x="684679" y="83574"/>
                </a:lnTo>
                <a:lnTo>
                  <a:pt x="670892" y="46303"/>
                </a:lnTo>
                <a:lnTo>
                  <a:pt x="641640" y="17051"/>
                </a:lnTo>
                <a:lnTo>
                  <a:pt x="604370" y="3261"/>
                </a:lnTo>
                <a:lnTo>
                  <a:pt x="560288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475494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45" y="0"/>
                </a:lnTo>
                <a:lnTo>
                  <a:pt x="127819" y="120"/>
                </a:lnTo>
                <a:lnTo>
                  <a:pt x="83460" y="3261"/>
                </a:lnTo>
                <a:lnTo>
                  <a:pt x="46176" y="17051"/>
                </a:lnTo>
                <a:lnTo>
                  <a:pt x="16926" y="46303"/>
                </a:lnTo>
                <a:lnTo>
                  <a:pt x="3138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1" y="394944"/>
                </a:lnTo>
                <a:lnTo>
                  <a:pt x="16926" y="432216"/>
                </a:lnTo>
                <a:lnTo>
                  <a:pt x="46176" y="461467"/>
                </a:lnTo>
                <a:lnTo>
                  <a:pt x="83449" y="475258"/>
                </a:lnTo>
                <a:lnTo>
                  <a:pt x="127523" y="478398"/>
                </a:lnTo>
                <a:lnTo>
                  <a:pt x="157644" y="478519"/>
                </a:lnTo>
                <a:lnTo>
                  <a:pt x="529465" y="478519"/>
                </a:lnTo>
                <a:lnTo>
                  <a:pt x="584186" y="477553"/>
                </a:lnTo>
                <a:lnTo>
                  <a:pt x="622760" y="470788"/>
                </a:lnTo>
                <a:lnTo>
                  <a:pt x="657847" y="448433"/>
                </a:lnTo>
                <a:lnTo>
                  <a:pt x="680204" y="413344"/>
                </a:lnTo>
                <a:lnTo>
                  <a:pt x="686968" y="374772"/>
                </a:lnTo>
                <a:lnTo>
                  <a:pt x="687810" y="350868"/>
                </a:lnTo>
                <a:lnTo>
                  <a:pt x="687800" y="127651"/>
                </a:lnTo>
                <a:lnTo>
                  <a:pt x="684668" y="83574"/>
                </a:lnTo>
                <a:lnTo>
                  <a:pt x="670882" y="46303"/>
                </a:lnTo>
                <a:lnTo>
                  <a:pt x="641629" y="17051"/>
                </a:lnTo>
                <a:lnTo>
                  <a:pt x="604360" y="3261"/>
                </a:lnTo>
                <a:lnTo>
                  <a:pt x="560282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897582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6" y="0"/>
                </a:lnTo>
                <a:lnTo>
                  <a:pt x="127828" y="120"/>
                </a:lnTo>
                <a:lnTo>
                  <a:pt x="83461" y="3261"/>
                </a:lnTo>
                <a:lnTo>
                  <a:pt x="46181" y="17051"/>
                </a:lnTo>
                <a:lnTo>
                  <a:pt x="16928" y="46303"/>
                </a:lnTo>
                <a:lnTo>
                  <a:pt x="3138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1" y="394944"/>
                </a:lnTo>
                <a:lnTo>
                  <a:pt x="16928" y="432216"/>
                </a:lnTo>
                <a:lnTo>
                  <a:pt x="46181" y="461467"/>
                </a:lnTo>
                <a:lnTo>
                  <a:pt x="83450" y="475258"/>
                </a:lnTo>
                <a:lnTo>
                  <a:pt x="127532" y="478398"/>
                </a:lnTo>
                <a:lnTo>
                  <a:pt x="157654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0" y="470788"/>
                </a:lnTo>
                <a:lnTo>
                  <a:pt x="657851" y="448433"/>
                </a:lnTo>
                <a:lnTo>
                  <a:pt x="680204" y="413344"/>
                </a:lnTo>
                <a:lnTo>
                  <a:pt x="686977" y="374772"/>
                </a:lnTo>
                <a:lnTo>
                  <a:pt x="687821" y="350868"/>
                </a:lnTo>
                <a:lnTo>
                  <a:pt x="687810" y="127651"/>
                </a:lnTo>
                <a:lnTo>
                  <a:pt x="684674" y="83574"/>
                </a:lnTo>
                <a:lnTo>
                  <a:pt x="670884" y="46303"/>
                </a:lnTo>
                <a:lnTo>
                  <a:pt x="641634" y="17051"/>
                </a:lnTo>
                <a:lnTo>
                  <a:pt x="604361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792058" y="3448399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6" y="0"/>
                </a:lnTo>
                <a:lnTo>
                  <a:pt x="127828" y="120"/>
                </a:lnTo>
                <a:lnTo>
                  <a:pt x="83466" y="3261"/>
                </a:lnTo>
                <a:lnTo>
                  <a:pt x="46185" y="17051"/>
                </a:lnTo>
                <a:lnTo>
                  <a:pt x="16928" y="46303"/>
                </a:lnTo>
                <a:lnTo>
                  <a:pt x="3138" y="83585"/>
                </a:lnTo>
                <a:lnTo>
                  <a:pt x="0" y="127651"/>
                </a:lnTo>
                <a:lnTo>
                  <a:pt x="10" y="350868"/>
                </a:lnTo>
                <a:lnTo>
                  <a:pt x="3141" y="394944"/>
                </a:lnTo>
                <a:lnTo>
                  <a:pt x="16928" y="432216"/>
                </a:lnTo>
                <a:lnTo>
                  <a:pt x="46185" y="461467"/>
                </a:lnTo>
                <a:lnTo>
                  <a:pt x="83455" y="475258"/>
                </a:lnTo>
                <a:lnTo>
                  <a:pt x="127532" y="478398"/>
                </a:lnTo>
                <a:lnTo>
                  <a:pt x="157654" y="478519"/>
                </a:lnTo>
                <a:lnTo>
                  <a:pt x="529465" y="478519"/>
                </a:lnTo>
                <a:lnTo>
                  <a:pt x="584190" y="477553"/>
                </a:lnTo>
                <a:lnTo>
                  <a:pt x="622760" y="470788"/>
                </a:lnTo>
                <a:lnTo>
                  <a:pt x="657851" y="448433"/>
                </a:lnTo>
                <a:lnTo>
                  <a:pt x="680204" y="413344"/>
                </a:lnTo>
                <a:lnTo>
                  <a:pt x="686977" y="374772"/>
                </a:lnTo>
                <a:lnTo>
                  <a:pt x="687821" y="350868"/>
                </a:lnTo>
                <a:lnTo>
                  <a:pt x="687810" y="127651"/>
                </a:lnTo>
                <a:lnTo>
                  <a:pt x="684674" y="83574"/>
                </a:lnTo>
                <a:lnTo>
                  <a:pt x="670884" y="46303"/>
                </a:lnTo>
                <a:lnTo>
                  <a:pt x="641634" y="17051"/>
                </a:lnTo>
                <a:lnTo>
                  <a:pt x="604361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268712" y="3789352"/>
            <a:ext cx="5523865" cy="5523865"/>
          </a:xfrm>
          <a:custGeom>
            <a:avLst/>
            <a:gdLst/>
            <a:ahLst/>
            <a:cxnLst/>
            <a:rect l="l" t="t" r="r" b="b"/>
            <a:pathLst>
              <a:path w="5523865" h="5523865">
                <a:moveTo>
                  <a:pt x="4256953" y="0"/>
                </a:moveTo>
                <a:lnTo>
                  <a:pt x="1272143" y="0"/>
                </a:lnTo>
                <a:lnTo>
                  <a:pt x="1071455" y="496"/>
                </a:lnTo>
                <a:lnTo>
                  <a:pt x="957604" y="2298"/>
                </a:lnTo>
                <a:lnTo>
                  <a:pt x="905616" y="3972"/>
                </a:lnTo>
                <a:lnTo>
                  <a:pt x="856455" y="6307"/>
                </a:lnTo>
                <a:lnTo>
                  <a:pt x="809774" y="9415"/>
                </a:lnTo>
                <a:lnTo>
                  <a:pt x="765224" y="13406"/>
                </a:lnTo>
                <a:lnTo>
                  <a:pt x="722457" y="18389"/>
                </a:lnTo>
                <a:lnTo>
                  <a:pt x="681125" y="24477"/>
                </a:lnTo>
                <a:lnTo>
                  <a:pt x="640880" y="31777"/>
                </a:lnTo>
                <a:lnTo>
                  <a:pt x="601373" y="40402"/>
                </a:lnTo>
                <a:lnTo>
                  <a:pt x="562256" y="50462"/>
                </a:lnTo>
                <a:lnTo>
                  <a:pt x="523181" y="62066"/>
                </a:lnTo>
                <a:lnTo>
                  <a:pt x="477969" y="80155"/>
                </a:lnTo>
                <a:lnTo>
                  <a:pt x="434248" y="100925"/>
                </a:lnTo>
                <a:lnTo>
                  <a:pt x="392119" y="124277"/>
                </a:lnTo>
                <a:lnTo>
                  <a:pt x="351679" y="150111"/>
                </a:lnTo>
                <a:lnTo>
                  <a:pt x="313029" y="178330"/>
                </a:lnTo>
                <a:lnTo>
                  <a:pt x="276267" y="208833"/>
                </a:lnTo>
                <a:lnTo>
                  <a:pt x="241492" y="241521"/>
                </a:lnTo>
                <a:lnTo>
                  <a:pt x="208804" y="276296"/>
                </a:lnTo>
                <a:lnTo>
                  <a:pt x="178302" y="313059"/>
                </a:lnTo>
                <a:lnTo>
                  <a:pt x="150084" y="351709"/>
                </a:lnTo>
                <a:lnTo>
                  <a:pt x="124251" y="392148"/>
                </a:lnTo>
                <a:lnTo>
                  <a:pt x="100900" y="434278"/>
                </a:lnTo>
                <a:lnTo>
                  <a:pt x="80131" y="477998"/>
                </a:lnTo>
                <a:lnTo>
                  <a:pt x="62044" y="523210"/>
                </a:lnTo>
                <a:lnTo>
                  <a:pt x="50438" y="562284"/>
                </a:lnTo>
                <a:lnTo>
                  <a:pt x="40376" y="601400"/>
                </a:lnTo>
                <a:lnTo>
                  <a:pt x="31745" y="640906"/>
                </a:lnTo>
                <a:lnTo>
                  <a:pt x="24436" y="681152"/>
                </a:lnTo>
                <a:lnTo>
                  <a:pt x="18339" y="722484"/>
                </a:lnTo>
                <a:lnTo>
                  <a:pt x="13347" y="765250"/>
                </a:lnTo>
                <a:lnTo>
                  <a:pt x="9389" y="809228"/>
                </a:lnTo>
                <a:lnTo>
                  <a:pt x="6281" y="855627"/>
                </a:lnTo>
                <a:lnTo>
                  <a:pt x="3945" y="904426"/>
                </a:lnTo>
                <a:lnTo>
                  <a:pt x="2271" y="955962"/>
                </a:lnTo>
                <a:lnTo>
                  <a:pt x="1149" y="1010574"/>
                </a:lnTo>
                <a:lnTo>
                  <a:pt x="469" y="1068600"/>
                </a:lnTo>
                <a:lnTo>
                  <a:pt x="119" y="1130377"/>
                </a:lnTo>
                <a:lnTo>
                  <a:pt x="0" y="4327272"/>
                </a:lnTo>
                <a:lnTo>
                  <a:pt x="140" y="4393139"/>
                </a:lnTo>
                <a:lnTo>
                  <a:pt x="469" y="4452034"/>
                </a:lnTo>
                <a:lnTo>
                  <a:pt x="1149" y="4510722"/>
                </a:lnTo>
                <a:lnTo>
                  <a:pt x="2271" y="4565886"/>
                </a:lnTo>
                <a:lnTo>
                  <a:pt x="3945" y="4617875"/>
                </a:lnTo>
                <a:lnTo>
                  <a:pt x="6281" y="4667035"/>
                </a:lnTo>
                <a:lnTo>
                  <a:pt x="9389" y="4713717"/>
                </a:lnTo>
                <a:lnTo>
                  <a:pt x="13422" y="4758627"/>
                </a:lnTo>
                <a:lnTo>
                  <a:pt x="18395" y="4801242"/>
                </a:lnTo>
                <a:lnTo>
                  <a:pt x="24471" y="4842472"/>
                </a:lnTo>
                <a:lnTo>
                  <a:pt x="31763" y="4882656"/>
                </a:lnTo>
                <a:lnTo>
                  <a:pt x="40382" y="4922130"/>
                </a:lnTo>
                <a:lnTo>
                  <a:pt x="50439" y="4961235"/>
                </a:lnTo>
                <a:lnTo>
                  <a:pt x="62044" y="5000307"/>
                </a:lnTo>
                <a:lnTo>
                  <a:pt x="80131" y="5045519"/>
                </a:lnTo>
                <a:lnTo>
                  <a:pt x="100900" y="5089239"/>
                </a:lnTo>
                <a:lnTo>
                  <a:pt x="124251" y="5131368"/>
                </a:lnTo>
                <a:lnTo>
                  <a:pt x="150084" y="5171808"/>
                </a:lnTo>
                <a:lnTo>
                  <a:pt x="178302" y="5210458"/>
                </a:lnTo>
                <a:lnTo>
                  <a:pt x="208804" y="5247220"/>
                </a:lnTo>
                <a:lnTo>
                  <a:pt x="241492" y="5281995"/>
                </a:lnTo>
                <a:lnTo>
                  <a:pt x="276267" y="5314684"/>
                </a:lnTo>
                <a:lnTo>
                  <a:pt x="313029" y="5345187"/>
                </a:lnTo>
                <a:lnTo>
                  <a:pt x="351679" y="5373405"/>
                </a:lnTo>
                <a:lnTo>
                  <a:pt x="392119" y="5399240"/>
                </a:lnTo>
                <a:lnTo>
                  <a:pt x="434248" y="5422592"/>
                </a:lnTo>
                <a:lnTo>
                  <a:pt x="477969" y="5443362"/>
                </a:lnTo>
                <a:lnTo>
                  <a:pt x="523181" y="5461451"/>
                </a:lnTo>
                <a:lnTo>
                  <a:pt x="562254" y="5473055"/>
                </a:lnTo>
                <a:lnTo>
                  <a:pt x="601359" y="5483114"/>
                </a:lnTo>
                <a:lnTo>
                  <a:pt x="640835" y="5491739"/>
                </a:lnTo>
                <a:lnTo>
                  <a:pt x="681018" y="5499040"/>
                </a:lnTo>
                <a:lnTo>
                  <a:pt x="722249" y="5505127"/>
                </a:lnTo>
                <a:lnTo>
                  <a:pt x="764864" y="5510111"/>
                </a:lnTo>
                <a:lnTo>
                  <a:pt x="809202" y="5514102"/>
                </a:lnTo>
                <a:lnTo>
                  <a:pt x="855601" y="5517209"/>
                </a:lnTo>
                <a:lnTo>
                  <a:pt x="904399" y="5519545"/>
                </a:lnTo>
                <a:lnTo>
                  <a:pt x="955935" y="5521218"/>
                </a:lnTo>
                <a:lnTo>
                  <a:pt x="1010546" y="5522340"/>
                </a:lnTo>
                <a:lnTo>
                  <a:pt x="1266510" y="5523517"/>
                </a:lnTo>
                <a:lnTo>
                  <a:pt x="4251319" y="5523517"/>
                </a:lnTo>
                <a:lnTo>
                  <a:pt x="4510695" y="5522340"/>
                </a:lnTo>
                <a:lnTo>
                  <a:pt x="4565858" y="5521218"/>
                </a:lnTo>
                <a:lnTo>
                  <a:pt x="4617847" y="5519545"/>
                </a:lnTo>
                <a:lnTo>
                  <a:pt x="4667007" y="5517209"/>
                </a:lnTo>
                <a:lnTo>
                  <a:pt x="4713688" y="5514102"/>
                </a:lnTo>
                <a:lnTo>
                  <a:pt x="4758238" y="5510111"/>
                </a:lnTo>
                <a:lnTo>
                  <a:pt x="4801005" y="5505127"/>
                </a:lnTo>
                <a:lnTo>
                  <a:pt x="4842337" y="5499040"/>
                </a:lnTo>
                <a:lnTo>
                  <a:pt x="4882583" y="5491739"/>
                </a:lnTo>
                <a:lnTo>
                  <a:pt x="4922090" y="5483114"/>
                </a:lnTo>
                <a:lnTo>
                  <a:pt x="4961206" y="5473055"/>
                </a:lnTo>
                <a:lnTo>
                  <a:pt x="5000281" y="5461451"/>
                </a:lnTo>
                <a:lnTo>
                  <a:pt x="5045493" y="5443362"/>
                </a:lnTo>
                <a:lnTo>
                  <a:pt x="5089214" y="5422592"/>
                </a:lnTo>
                <a:lnTo>
                  <a:pt x="5131343" y="5399240"/>
                </a:lnTo>
                <a:lnTo>
                  <a:pt x="5171783" y="5373405"/>
                </a:lnTo>
                <a:lnTo>
                  <a:pt x="5210434" y="5345187"/>
                </a:lnTo>
                <a:lnTo>
                  <a:pt x="5247196" y="5314684"/>
                </a:lnTo>
                <a:lnTo>
                  <a:pt x="5281971" y="5281995"/>
                </a:lnTo>
                <a:lnTo>
                  <a:pt x="5314660" y="5247220"/>
                </a:lnTo>
                <a:lnTo>
                  <a:pt x="5345163" y="5210458"/>
                </a:lnTo>
                <a:lnTo>
                  <a:pt x="5373382" y="5171808"/>
                </a:lnTo>
                <a:lnTo>
                  <a:pt x="5399217" y="5131368"/>
                </a:lnTo>
                <a:lnTo>
                  <a:pt x="5422569" y="5089239"/>
                </a:lnTo>
                <a:lnTo>
                  <a:pt x="5443340" y="5045519"/>
                </a:lnTo>
                <a:lnTo>
                  <a:pt x="5461429" y="5000307"/>
                </a:lnTo>
                <a:lnTo>
                  <a:pt x="5473033" y="4961233"/>
                </a:lnTo>
                <a:lnTo>
                  <a:pt x="5483094" y="4922117"/>
                </a:lnTo>
                <a:lnTo>
                  <a:pt x="5491723" y="4882611"/>
                </a:lnTo>
                <a:lnTo>
                  <a:pt x="5499031" y="4842365"/>
                </a:lnTo>
                <a:lnTo>
                  <a:pt x="5505126" y="4801034"/>
                </a:lnTo>
                <a:lnTo>
                  <a:pt x="5510117" y="4758267"/>
                </a:lnTo>
                <a:lnTo>
                  <a:pt x="5514075" y="4714289"/>
                </a:lnTo>
                <a:lnTo>
                  <a:pt x="5517183" y="4667890"/>
                </a:lnTo>
                <a:lnTo>
                  <a:pt x="5519518" y="4619091"/>
                </a:lnTo>
                <a:lnTo>
                  <a:pt x="5521191" y="4567555"/>
                </a:lnTo>
                <a:lnTo>
                  <a:pt x="5522313" y="4512943"/>
                </a:lnTo>
                <a:lnTo>
                  <a:pt x="5522993" y="4454917"/>
                </a:lnTo>
                <a:lnTo>
                  <a:pt x="5523343" y="4393139"/>
                </a:lnTo>
                <a:lnTo>
                  <a:pt x="5523473" y="4322693"/>
                </a:lnTo>
                <a:lnTo>
                  <a:pt x="5523463" y="1196245"/>
                </a:lnTo>
                <a:lnTo>
                  <a:pt x="5523322" y="1130377"/>
                </a:lnTo>
                <a:lnTo>
                  <a:pt x="5522993" y="1071483"/>
                </a:lnTo>
                <a:lnTo>
                  <a:pt x="5522313" y="1012795"/>
                </a:lnTo>
                <a:lnTo>
                  <a:pt x="5521191" y="957631"/>
                </a:lnTo>
                <a:lnTo>
                  <a:pt x="5519518" y="905642"/>
                </a:lnTo>
                <a:lnTo>
                  <a:pt x="5517183" y="856482"/>
                </a:lnTo>
                <a:lnTo>
                  <a:pt x="5514075" y="809800"/>
                </a:lnTo>
                <a:lnTo>
                  <a:pt x="5510043" y="764890"/>
                </a:lnTo>
                <a:lnTo>
                  <a:pt x="5505071" y="722275"/>
                </a:lnTo>
                <a:lnTo>
                  <a:pt x="5498996" y="681045"/>
                </a:lnTo>
                <a:lnTo>
                  <a:pt x="5491705" y="640861"/>
                </a:lnTo>
                <a:lnTo>
                  <a:pt x="5483087" y="601387"/>
                </a:lnTo>
                <a:lnTo>
                  <a:pt x="5473032" y="562282"/>
                </a:lnTo>
                <a:lnTo>
                  <a:pt x="5461429" y="523210"/>
                </a:lnTo>
                <a:lnTo>
                  <a:pt x="5443340" y="477998"/>
                </a:lnTo>
                <a:lnTo>
                  <a:pt x="5422569" y="434278"/>
                </a:lnTo>
                <a:lnTo>
                  <a:pt x="5399217" y="392148"/>
                </a:lnTo>
                <a:lnTo>
                  <a:pt x="5373382" y="351709"/>
                </a:lnTo>
                <a:lnTo>
                  <a:pt x="5345163" y="313059"/>
                </a:lnTo>
                <a:lnTo>
                  <a:pt x="5314660" y="276296"/>
                </a:lnTo>
                <a:lnTo>
                  <a:pt x="5281971" y="241521"/>
                </a:lnTo>
                <a:lnTo>
                  <a:pt x="5247196" y="208833"/>
                </a:lnTo>
                <a:lnTo>
                  <a:pt x="5210434" y="178330"/>
                </a:lnTo>
                <a:lnTo>
                  <a:pt x="5171783" y="150111"/>
                </a:lnTo>
                <a:lnTo>
                  <a:pt x="5131343" y="124277"/>
                </a:lnTo>
                <a:lnTo>
                  <a:pt x="5089214" y="100925"/>
                </a:lnTo>
                <a:lnTo>
                  <a:pt x="5045493" y="80155"/>
                </a:lnTo>
                <a:lnTo>
                  <a:pt x="5000281" y="62066"/>
                </a:lnTo>
                <a:lnTo>
                  <a:pt x="4961208" y="50462"/>
                </a:lnTo>
                <a:lnTo>
                  <a:pt x="4922103" y="40402"/>
                </a:lnTo>
                <a:lnTo>
                  <a:pt x="4882628" y="31777"/>
                </a:lnTo>
                <a:lnTo>
                  <a:pt x="4842444" y="24477"/>
                </a:lnTo>
                <a:lnTo>
                  <a:pt x="4801214" y="18389"/>
                </a:lnTo>
                <a:lnTo>
                  <a:pt x="4758599" y="13406"/>
                </a:lnTo>
                <a:lnTo>
                  <a:pt x="4714261" y="9415"/>
                </a:lnTo>
                <a:lnTo>
                  <a:pt x="4667862" y="6307"/>
                </a:lnTo>
                <a:lnTo>
                  <a:pt x="4619063" y="3972"/>
                </a:lnTo>
                <a:lnTo>
                  <a:pt x="4567528" y="2298"/>
                </a:lnTo>
                <a:lnTo>
                  <a:pt x="4454891" y="496"/>
                </a:lnTo>
                <a:lnTo>
                  <a:pt x="4256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268684" y="3789352"/>
            <a:ext cx="5523865" cy="5523865"/>
          </a:xfrm>
          <a:custGeom>
            <a:avLst/>
            <a:gdLst/>
            <a:ahLst/>
            <a:cxnLst/>
            <a:rect l="l" t="t" r="r" b="b"/>
            <a:pathLst>
              <a:path w="5523865" h="5523865">
                <a:moveTo>
                  <a:pt x="1266541" y="0"/>
                </a:moveTo>
                <a:lnTo>
                  <a:pt x="4256976" y="0"/>
                </a:lnTo>
                <a:lnTo>
                  <a:pt x="4327272" y="18"/>
                </a:lnTo>
                <a:lnTo>
                  <a:pt x="4393139" y="147"/>
                </a:lnTo>
                <a:lnTo>
                  <a:pt x="4454917" y="496"/>
                </a:lnTo>
                <a:lnTo>
                  <a:pt x="4512943" y="1176"/>
                </a:lnTo>
                <a:lnTo>
                  <a:pt x="4567554" y="2298"/>
                </a:lnTo>
                <a:lnTo>
                  <a:pt x="4619091" y="3972"/>
                </a:lnTo>
                <a:lnTo>
                  <a:pt x="4667889" y="6307"/>
                </a:lnTo>
                <a:lnTo>
                  <a:pt x="4714289" y="9415"/>
                </a:lnTo>
                <a:lnTo>
                  <a:pt x="4758627" y="13406"/>
                </a:lnTo>
                <a:lnTo>
                  <a:pt x="4801242" y="18389"/>
                </a:lnTo>
                <a:lnTo>
                  <a:pt x="4842472" y="24477"/>
                </a:lnTo>
                <a:lnTo>
                  <a:pt x="4882655" y="31777"/>
                </a:lnTo>
                <a:lnTo>
                  <a:pt x="4922130" y="40402"/>
                </a:lnTo>
                <a:lnTo>
                  <a:pt x="4961235" y="50462"/>
                </a:lnTo>
                <a:lnTo>
                  <a:pt x="5000307" y="62066"/>
                </a:lnTo>
                <a:lnTo>
                  <a:pt x="5045519" y="80154"/>
                </a:lnTo>
                <a:lnTo>
                  <a:pt x="5089239" y="100924"/>
                </a:lnTo>
                <a:lnTo>
                  <a:pt x="5131368" y="124276"/>
                </a:lnTo>
                <a:lnTo>
                  <a:pt x="5171808" y="150111"/>
                </a:lnTo>
                <a:lnTo>
                  <a:pt x="5210458" y="178329"/>
                </a:lnTo>
                <a:lnTo>
                  <a:pt x="5247220" y="208832"/>
                </a:lnTo>
                <a:lnTo>
                  <a:pt x="5281995" y="241521"/>
                </a:lnTo>
                <a:lnTo>
                  <a:pt x="5314684" y="276296"/>
                </a:lnTo>
                <a:lnTo>
                  <a:pt x="5345187" y="313058"/>
                </a:lnTo>
                <a:lnTo>
                  <a:pt x="5373405" y="351709"/>
                </a:lnTo>
                <a:lnTo>
                  <a:pt x="5399240" y="392148"/>
                </a:lnTo>
                <a:lnTo>
                  <a:pt x="5422592" y="434277"/>
                </a:lnTo>
                <a:lnTo>
                  <a:pt x="5443362" y="477998"/>
                </a:lnTo>
                <a:lnTo>
                  <a:pt x="5461451" y="523210"/>
                </a:lnTo>
                <a:lnTo>
                  <a:pt x="5473055" y="562283"/>
                </a:lnTo>
                <a:lnTo>
                  <a:pt x="5483114" y="601399"/>
                </a:lnTo>
                <a:lnTo>
                  <a:pt x="5491739" y="640906"/>
                </a:lnTo>
                <a:lnTo>
                  <a:pt x="5499040" y="681151"/>
                </a:lnTo>
                <a:lnTo>
                  <a:pt x="5505127" y="722483"/>
                </a:lnTo>
                <a:lnTo>
                  <a:pt x="5510111" y="765250"/>
                </a:lnTo>
                <a:lnTo>
                  <a:pt x="5514102" y="809800"/>
                </a:lnTo>
                <a:lnTo>
                  <a:pt x="5517209" y="856481"/>
                </a:lnTo>
                <a:lnTo>
                  <a:pt x="5519545" y="905642"/>
                </a:lnTo>
                <a:lnTo>
                  <a:pt x="5521218" y="957630"/>
                </a:lnTo>
                <a:lnTo>
                  <a:pt x="5522340" y="1012794"/>
                </a:lnTo>
                <a:lnTo>
                  <a:pt x="5523021" y="1071482"/>
                </a:lnTo>
                <a:lnTo>
                  <a:pt x="5523370" y="1134042"/>
                </a:lnTo>
                <a:lnTo>
                  <a:pt x="5523499" y="1200822"/>
                </a:lnTo>
                <a:lnTo>
                  <a:pt x="5523517" y="1272171"/>
                </a:lnTo>
                <a:lnTo>
                  <a:pt x="5523517" y="4256976"/>
                </a:lnTo>
                <a:lnTo>
                  <a:pt x="5523499" y="4327272"/>
                </a:lnTo>
                <a:lnTo>
                  <a:pt x="5523370" y="4393139"/>
                </a:lnTo>
                <a:lnTo>
                  <a:pt x="5523021" y="4454917"/>
                </a:lnTo>
                <a:lnTo>
                  <a:pt x="5522340" y="4512943"/>
                </a:lnTo>
                <a:lnTo>
                  <a:pt x="5521218" y="4567554"/>
                </a:lnTo>
                <a:lnTo>
                  <a:pt x="5519545" y="4619091"/>
                </a:lnTo>
                <a:lnTo>
                  <a:pt x="5517209" y="4667889"/>
                </a:lnTo>
                <a:lnTo>
                  <a:pt x="5514102" y="4714289"/>
                </a:lnTo>
                <a:lnTo>
                  <a:pt x="5510111" y="4758627"/>
                </a:lnTo>
                <a:lnTo>
                  <a:pt x="5505127" y="4801242"/>
                </a:lnTo>
                <a:lnTo>
                  <a:pt x="5499040" y="4842472"/>
                </a:lnTo>
                <a:lnTo>
                  <a:pt x="5491739" y="4882655"/>
                </a:lnTo>
                <a:lnTo>
                  <a:pt x="5483114" y="4922130"/>
                </a:lnTo>
                <a:lnTo>
                  <a:pt x="5473055" y="4961235"/>
                </a:lnTo>
                <a:lnTo>
                  <a:pt x="5461451" y="5000307"/>
                </a:lnTo>
                <a:lnTo>
                  <a:pt x="5443362" y="5045519"/>
                </a:lnTo>
                <a:lnTo>
                  <a:pt x="5422592" y="5089239"/>
                </a:lnTo>
                <a:lnTo>
                  <a:pt x="5399240" y="5131368"/>
                </a:lnTo>
                <a:lnTo>
                  <a:pt x="5373405" y="5171808"/>
                </a:lnTo>
                <a:lnTo>
                  <a:pt x="5345187" y="5210458"/>
                </a:lnTo>
                <a:lnTo>
                  <a:pt x="5314684" y="5247220"/>
                </a:lnTo>
                <a:lnTo>
                  <a:pt x="5281995" y="5281995"/>
                </a:lnTo>
                <a:lnTo>
                  <a:pt x="5247220" y="5314684"/>
                </a:lnTo>
                <a:lnTo>
                  <a:pt x="5210458" y="5345187"/>
                </a:lnTo>
                <a:lnTo>
                  <a:pt x="5171808" y="5373405"/>
                </a:lnTo>
                <a:lnTo>
                  <a:pt x="5131368" y="5399240"/>
                </a:lnTo>
                <a:lnTo>
                  <a:pt x="5089239" y="5422592"/>
                </a:lnTo>
                <a:lnTo>
                  <a:pt x="5045519" y="5443362"/>
                </a:lnTo>
                <a:lnTo>
                  <a:pt x="5000307" y="5461451"/>
                </a:lnTo>
                <a:lnTo>
                  <a:pt x="4961233" y="5473055"/>
                </a:lnTo>
                <a:lnTo>
                  <a:pt x="4922117" y="5483114"/>
                </a:lnTo>
                <a:lnTo>
                  <a:pt x="4882610" y="5491739"/>
                </a:lnTo>
                <a:lnTo>
                  <a:pt x="4842365" y="5499040"/>
                </a:lnTo>
                <a:lnTo>
                  <a:pt x="4801033" y="5505127"/>
                </a:lnTo>
                <a:lnTo>
                  <a:pt x="4758266" y="5510111"/>
                </a:lnTo>
                <a:lnTo>
                  <a:pt x="4713716" y="5514102"/>
                </a:lnTo>
                <a:lnTo>
                  <a:pt x="4667035" y="5517209"/>
                </a:lnTo>
                <a:lnTo>
                  <a:pt x="4617874" y="5519545"/>
                </a:lnTo>
                <a:lnTo>
                  <a:pt x="4565886" y="5521218"/>
                </a:lnTo>
                <a:lnTo>
                  <a:pt x="4510722" y="5522340"/>
                </a:lnTo>
                <a:lnTo>
                  <a:pt x="4452034" y="5523021"/>
                </a:lnTo>
                <a:lnTo>
                  <a:pt x="4389474" y="5523370"/>
                </a:lnTo>
                <a:lnTo>
                  <a:pt x="4322693" y="5523499"/>
                </a:lnTo>
                <a:lnTo>
                  <a:pt x="4251344" y="5523517"/>
                </a:lnTo>
                <a:lnTo>
                  <a:pt x="1266541" y="5523517"/>
                </a:lnTo>
                <a:lnTo>
                  <a:pt x="1196245" y="5523499"/>
                </a:lnTo>
                <a:lnTo>
                  <a:pt x="1130377" y="5523370"/>
                </a:lnTo>
                <a:lnTo>
                  <a:pt x="1068599" y="5523021"/>
                </a:lnTo>
                <a:lnTo>
                  <a:pt x="1010574" y="5522340"/>
                </a:lnTo>
                <a:lnTo>
                  <a:pt x="955962" y="5521218"/>
                </a:lnTo>
                <a:lnTo>
                  <a:pt x="904426" y="5519545"/>
                </a:lnTo>
                <a:lnTo>
                  <a:pt x="855627" y="5517209"/>
                </a:lnTo>
                <a:lnTo>
                  <a:pt x="809228" y="5514102"/>
                </a:lnTo>
                <a:lnTo>
                  <a:pt x="764890" y="5510111"/>
                </a:lnTo>
                <a:lnTo>
                  <a:pt x="722275" y="5505127"/>
                </a:lnTo>
                <a:lnTo>
                  <a:pt x="681044" y="5499040"/>
                </a:lnTo>
                <a:lnTo>
                  <a:pt x="640861" y="5491739"/>
                </a:lnTo>
                <a:lnTo>
                  <a:pt x="601386" y="5483114"/>
                </a:lnTo>
                <a:lnTo>
                  <a:pt x="562282" y="5473055"/>
                </a:lnTo>
                <a:lnTo>
                  <a:pt x="523210" y="5461451"/>
                </a:lnTo>
                <a:lnTo>
                  <a:pt x="477998" y="5443362"/>
                </a:lnTo>
                <a:lnTo>
                  <a:pt x="434277" y="5422592"/>
                </a:lnTo>
                <a:lnTo>
                  <a:pt x="392148" y="5399240"/>
                </a:lnTo>
                <a:lnTo>
                  <a:pt x="351709" y="5373405"/>
                </a:lnTo>
                <a:lnTo>
                  <a:pt x="313058" y="5345187"/>
                </a:lnTo>
                <a:lnTo>
                  <a:pt x="276296" y="5314684"/>
                </a:lnTo>
                <a:lnTo>
                  <a:pt x="241521" y="5281995"/>
                </a:lnTo>
                <a:lnTo>
                  <a:pt x="208832" y="5247220"/>
                </a:lnTo>
                <a:lnTo>
                  <a:pt x="178329" y="5210458"/>
                </a:lnTo>
                <a:lnTo>
                  <a:pt x="150111" y="5171808"/>
                </a:lnTo>
                <a:lnTo>
                  <a:pt x="124276" y="5131368"/>
                </a:lnTo>
                <a:lnTo>
                  <a:pt x="100924" y="5089239"/>
                </a:lnTo>
                <a:lnTo>
                  <a:pt x="80154" y="5045519"/>
                </a:lnTo>
                <a:lnTo>
                  <a:pt x="62066" y="5000307"/>
                </a:lnTo>
                <a:lnTo>
                  <a:pt x="50462" y="4961233"/>
                </a:lnTo>
                <a:lnTo>
                  <a:pt x="40402" y="4922117"/>
                </a:lnTo>
                <a:lnTo>
                  <a:pt x="31777" y="4882610"/>
                </a:lnTo>
                <a:lnTo>
                  <a:pt x="24477" y="4842365"/>
                </a:lnTo>
                <a:lnTo>
                  <a:pt x="18389" y="4801033"/>
                </a:lnTo>
                <a:lnTo>
                  <a:pt x="13406" y="4758266"/>
                </a:lnTo>
                <a:lnTo>
                  <a:pt x="9415" y="4713716"/>
                </a:lnTo>
                <a:lnTo>
                  <a:pt x="6307" y="4667035"/>
                </a:lnTo>
                <a:lnTo>
                  <a:pt x="3972" y="4617874"/>
                </a:lnTo>
                <a:lnTo>
                  <a:pt x="2298" y="4565886"/>
                </a:lnTo>
                <a:lnTo>
                  <a:pt x="1176" y="4510722"/>
                </a:lnTo>
                <a:lnTo>
                  <a:pt x="496" y="4452034"/>
                </a:lnTo>
                <a:lnTo>
                  <a:pt x="147" y="4389474"/>
                </a:lnTo>
                <a:lnTo>
                  <a:pt x="18" y="4322693"/>
                </a:lnTo>
                <a:lnTo>
                  <a:pt x="0" y="4251344"/>
                </a:lnTo>
                <a:lnTo>
                  <a:pt x="0" y="1266541"/>
                </a:lnTo>
                <a:lnTo>
                  <a:pt x="18" y="1196245"/>
                </a:lnTo>
                <a:lnTo>
                  <a:pt x="147" y="1130377"/>
                </a:lnTo>
                <a:lnTo>
                  <a:pt x="496" y="1068599"/>
                </a:lnTo>
                <a:lnTo>
                  <a:pt x="1176" y="1010574"/>
                </a:lnTo>
                <a:lnTo>
                  <a:pt x="2298" y="955962"/>
                </a:lnTo>
                <a:lnTo>
                  <a:pt x="3972" y="904426"/>
                </a:lnTo>
                <a:lnTo>
                  <a:pt x="6307" y="855627"/>
                </a:lnTo>
                <a:lnTo>
                  <a:pt x="9415" y="809228"/>
                </a:lnTo>
                <a:lnTo>
                  <a:pt x="13406" y="764890"/>
                </a:lnTo>
                <a:lnTo>
                  <a:pt x="18389" y="722275"/>
                </a:lnTo>
                <a:lnTo>
                  <a:pt x="24477" y="681044"/>
                </a:lnTo>
                <a:lnTo>
                  <a:pt x="31777" y="640861"/>
                </a:lnTo>
                <a:lnTo>
                  <a:pt x="40402" y="601386"/>
                </a:lnTo>
                <a:lnTo>
                  <a:pt x="50462" y="562282"/>
                </a:lnTo>
                <a:lnTo>
                  <a:pt x="62066" y="523210"/>
                </a:lnTo>
                <a:lnTo>
                  <a:pt x="80154" y="477998"/>
                </a:lnTo>
                <a:lnTo>
                  <a:pt x="100924" y="434277"/>
                </a:lnTo>
                <a:lnTo>
                  <a:pt x="124276" y="392148"/>
                </a:lnTo>
                <a:lnTo>
                  <a:pt x="150111" y="351709"/>
                </a:lnTo>
                <a:lnTo>
                  <a:pt x="178329" y="313058"/>
                </a:lnTo>
                <a:lnTo>
                  <a:pt x="208832" y="276296"/>
                </a:lnTo>
                <a:lnTo>
                  <a:pt x="241521" y="241521"/>
                </a:lnTo>
                <a:lnTo>
                  <a:pt x="276296" y="208832"/>
                </a:lnTo>
                <a:lnTo>
                  <a:pt x="313058" y="178329"/>
                </a:lnTo>
                <a:lnTo>
                  <a:pt x="351709" y="150111"/>
                </a:lnTo>
                <a:lnTo>
                  <a:pt x="392148" y="124276"/>
                </a:lnTo>
                <a:lnTo>
                  <a:pt x="434277" y="100924"/>
                </a:lnTo>
                <a:lnTo>
                  <a:pt x="477998" y="80154"/>
                </a:lnTo>
                <a:lnTo>
                  <a:pt x="523210" y="62066"/>
                </a:lnTo>
                <a:lnTo>
                  <a:pt x="562283" y="50462"/>
                </a:lnTo>
                <a:lnTo>
                  <a:pt x="601399" y="40402"/>
                </a:lnTo>
                <a:lnTo>
                  <a:pt x="640906" y="31777"/>
                </a:lnTo>
                <a:lnTo>
                  <a:pt x="681151" y="24477"/>
                </a:lnTo>
                <a:lnTo>
                  <a:pt x="722483" y="18389"/>
                </a:lnTo>
                <a:lnTo>
                  <a:pt x="765250" y="13406"/>
                </a:lnTo>
                <a:lnTo>
                  <a:pt x="809800" y="9415"/>
                </a:lnTo>
                <a:lnTo>
                  <a:pt x="856481" y="6307"/>
                </a:lnTo>
                <a:lnTo>
                  <a:pt x="905642" y="3972"/>
                </a:lnTo>
                <a:lnTo>
                  <a:pt x="957630" y="2298"/>
                </a:lnTo>
                <a:lnTo>
                  <a:pt x="1012794" y="1176"/>
                </a:lnTo>
                <a:lnTo>
                  <a:pt x="1071482" y="496"/>
                </a:lnTo>
                <a:lnTo>
                  <a:pt x="1134042" y="147"/>
                </a:lnTo>
                <a:lnTo>
                  <a:pt x="1200822" y="18"/>
                </a:lnTo>
                <a:lnTo>
                  <a:pt x="1272171" y="0"/>
                </a:lnTo>
                <a:lnTo>
                  <a:pt x="126654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3410975" y="4746158"/>
            <a:ext cx="5230495" cy="3006725"/>
          </a:xfrm>
          <a:prstGeom prst="rect">
            <a:avLst/>
          </a:prstGeom>
        </p:spPr>
        <p:txBody>
          <a:bodyPr wrap="square" lIns="0" tIns="5511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340"/>
              </a:spcBef>
            </a:pPr>
            <a:r>
              <a:rPr dirty="0" sz="8250" spc="-160" b="1">
                <a:latin typeface="Yu Gothic"/>
                <a:cs typeface="Yu Gothic"/>
              </a:rPr>
              <a:t>Gutenberg</a:t>
            </a:r>
            <a:endParaRPr sz="8250">
              <a:latin typeface="Yu Gothic"/>
              <a:cs typeface="Yu Gothic"/>
            </a:endParaRPr>
          </a:p>
          <a:p>
            <a:pPr algn="ctr" marL="9525">
              <a:lnSpc>
                <a:spcPct val="100000"/>
              </a:lnSpc>
              <a:spcBef>
                <a:spcPts val="2795"/>
              </a:spcBef>
            </a:pPr>
            <a:r>
              <a:rPr dirty="0" sz="5450" spc="-10" b="1">
                <a:latin typeface="Yu Gothic"/>
                <a:cs typeface="Yu Gothic"/>
              </a:rPr>
              <a:t>と</a:t>
            </a:r>
            <a:r>
              <a:rPr dirty="0" sz="5450" spc="-175" b="1">
                <a:latin typeface="Yu Gothic"/>
                <a:cs typeface="Yu Gothic"/>
              </a:rPr>
              <a:t>ど</a:t>
            </a:r>
            <a:r>
              <a:rPr dirty="0" sz="5450" spc="-10" b="1">
                <a:latin typeface="Yu Gothic"/>
                <a:cs typeface="Yu Gothic"/>
              </a:rPr>
              <a:t>う違うの？</a:t>
            </a:r>
            <a:endParaRPr sz="54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12707" y="9093374"/>
            <a:ext cx="1491615" cy="2215515"/>
          </a:xfrm>
          <a:custGeom>
            <a:avLst/>
            <a:gdLst/>
            <a:ahLst/>
            <a:cxnLst/>
            <a:rect l="l" t="t" r="r" b="b"/>
            <a:pathLst>
              <a:path w="1491615" h="2215515">
                <a:moveTo>
                  <a:pt x="0" y="2215181"/>
                </a:moveTo>
                <a:lnTo>
                  <a:pt x="1491392" y="2215181"/>
                </a:lnTo>
                <a:lnTo>
                  <a:pt x="149139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146300" cy="2215515"/>
          </a:xfrm>
          <a:custGeom>
            <a:avLst/>
            <a:gdLst/>
            <a:ahLst/>
            <a:cxnLst/>
            <a:rect l="l" t="t" r="r" b="b"/>
            <a:pathLst>
              <a:path w="2146300" h="2215515">
                <a:moveTo>
                  <a:pt x="0" y="2215181"/>
                </a:moveTo>
                <a:lnTo>
                  <a:pt x="2146203" y="2215181"/>
                </a:lnTo>
                <a:lnTo>
                  <a:pt x="2146203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6203" y="2561308"/>
            <a:ext cx="16466819" cy="5560060"/>
          </a:xfrm>
          <a:custGeom>
            <a:avLst/>
            <a:gdLst/>
            <a:ahLst/>
            <a:cxnLst/>
            <a:rect l="l" t="t" r="r" b="b"/>
            <a:pathLst>
              <a:path w="16466819" h="5560059">
                <a:moveTo>
                  <a:pt x="0" y="5559593"/>
                </a:moveTo>
                <a:lnTo>
                  <a:pt x="16466503" y="5559593"/>
                </a:lnTo>
                <a:lnTo>
                  <a:pt x="16466503" y="0"/>
                </a:lnTo>
                <a:lnTo>
                  <a:pt x="0" y="0"/>
                </a:lnTo>
                <a:lnTo>
                  <a:pt x="0" y="55595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46203" y="10088788"/>
            <a:ext cx="16466819" cy="1219835"/>
          </a:xfrm>
          <a:custGeom>
            <a:avLst/>
            <a:gdLst/>
            <a:ahLst/>
            <a:cxnLst/>
            <a:rect l="l" t="t" r="r" b="b"/>
            <a:pathLst>
              <a:path w="16466819" h="1219834">
                <a:moveTo>
                  <a:pt x="0" y="1219767"/>
                </a:moveTo>
                <a:lnTo>
                  <a:pt x="16466503" y="1219767"/>
                </a:lnTo>
                <a:lnTo>
                  <a:pt x="16466503" y="0"/>
                </a:lnTo>
                <a:lnTo>
                  <a:pt x="0" y="0"/>
                </a:lnTo>
                <a:lnTo>
                  <a:pt x="0" y="12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60431" y="687130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1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9" y="51896"/>
                </a:lnTo>
                <a:lnTo>
                  <a:pt x="707032" y="66723"/>
                </a:lnTo>
                <a:lnTo>
                  <a:pt x="664615" y="83404"/>
                </a:lnTo>
                <a:lnTo>
                  <a:pt x="622789" y="101938"/>
                </a:lnTo>
                <a:lnTo>
                  <a:pt x="581616" y="122326"/>
                </a:lnTo>
                <a:lnTo>
                  <a:pt x="541160" y="144567"/>
                </a:lnTo>
                <a:lnTo>
                  <a:pt x="501482" y="168662"/>
                </a:lnTo>
                <a:lnTo>
                  <a:pt x="462643" y="194610"/>
                </a:lnTo>
                <a:lnTo>
                  <a:pt x="424708" y="222412"/>
                </a:lnTo>
                <a:lnTo>
                  <a:pt x="387737" y="252067"/>
                </a:lnTo>
                <a:lnTo>
                  <a:pt x="351794" y="283575"/>
                </a:lnTo>
                <a:lnTo>
                  <a:pt x="316940" y="316937"/>
                </a:lnTo>
                <a:lnTo>
                  <a:pt x="283577" y="351791"/>
                </a:lnTo>
                <a:lnTo>
                  <a:pt x="252069" y="387734"/>
                </a:lnTo>
                <a:lnTo>
                  <a:pt x="222414" y="424705"/>
                </a:lnTo>
                <a:lnTo>
                  <a:pt x="194612" y="462641"/>
                </a:lnTo>
                <a:lnTo>
                  <a:pt x="168664" y="501479"/>
                </a:lnTo>
                <a:lnTo>
                  <a:pt x="144569" y="541157"/>
                </a:lnTo>
                <a:lnTo>
                  <a:pt x="122327" y="581614"/>
                </a:lnTo>
                <a:lnTo>
                  <a:pt x="101939" y="622786"/>
                </a:lnTo>
                <a:lnTo>
                  <a:pt x="83405" y="664612"/>
                </a:lnTo>
                <a:lnTo>
                  <a:pt x="66724" y="707029"/>
                </a:lnTo>
                <a:lnTo>
                  <a:pt x="51896" y="749976"/>
                </a:lnTo>
                <a:lnTo>
                  <a:pt x="38922" y="793389"/>
                </a:lnTo>
                <a:lnTo>
                  <a:pt x="27801" y="837207"/>
                </a:lnTo>
                <a:lnTo>
                  <a:pt x="18534" y="881367"/>
                </a:lnTo>
                <a:lnTo>
                  <a:pt x="11120" y="925808"/>
                </a:lnTo>
                <a:lnTo>
                  <a:pt x="5560" y="970466"/>
                </a:lnTo>
                <a:lnTo>
                  <a:pt x="1853" y="1015280"/>
                </a:lnTo>
                <a:lnTo>
                  <a:pt x="0" y="1060187"/>
                </a:lnTo>
                <a:lnTo>
                  <a:pt x="0" y="1105126"/>
                </a:lnTo>
                <a:lnTo>
                  <a:pt x="1853" y="1150033"/>
                </a:lnTo>
                <a:lnTo>
                  <a:pt x="5560" y="1194847"/>
                </a:lnTo>
                <a:lnTo>
                  <a:pt x="11120" y="1239505"/>
                </a:lnTo>
                <a:lnTo>
                  <a:pt x="18534" y="1283945"/>
                </a:lnTo>
                <a:lnTo>
                  <a:pt x="27801" y="1328106"/>
                </a:lnTo>
                <a:lnTo>
                  <a:pt x="38922" y="1371924"/>
                </a:lnTo>
                <a:lnTo>
                  <a:pt x="51896" y="1415337"/>
                </a:lnTo>
                <a:lnTo>
                  <a:pt x="66724" y="1458283"/>
                </a:lnTo>
                <a:lnTo>
                  <a:pt x="83405" y="1500701"/>
                </a:lnTo>
                <a:lnTo>
                  <a:pt x="101939" y="1542527"/>
                </a:lnTo>
                <a:lnTo>
                  <a:pt x="122327" y="1583699"/>
                </a:lnTo>
                <a:lnTo>
                  <a:pt x="144569" y="1624156"/>
                </a:lnTo>
                <a:lnTo>
                  <a:pt x="168664" y="1663834"/>
                </a:lnTo>
                <a:lnTo>
                  <a:pt x="194612" y="1702672"/>
                </a:lnTo>
                <a:lnTo>
                  <a:pt x="222414" y="1740608"/>
                </a:lnTo>
                <a:lnTo>
                  <a:pt x="252069" y="1777578"/>
                </a:lnTo>
                <a:lnTo>
                  <a:pt x="283577" y="1813522"/>
                </a:lnTo>
                <a:lnTo>
                  <a:pt x="316940" y="1848376"/>
                </a:lnTo>
                <a:lnTo>
                  <a:pt x="351794" y="1881738"/>
                </a:lnTo>
                <a:lnTo>
                  <a:pt x="387737" y="1913247"/>
                </a:lnTo>
                <a:lnTo>
                  <a:pt x="424708" y="1942902"/>
                </a:lnTo>
                <a:lnTo>
                  <a:pt x="462643" y="1970704"/>
                </a:lnTo>
                <a:lnTo>
                  <a:pt x="501482" y="1996652"/>
                </a:lnTo>
                <a:lnTo>
                  <a:pt x="541160" y="2020747"/>
                </a:lnTo>
                <a:lnTo>
                  <a:pt x="581616" y="2042988"/>
                </a:lnTo>
                <a:lnTo>
                  <a:pt x="622789" y="2063376"/>
                </a:lnTo>
                <a:lnTo>
                  <a:pt x="664615" y="2081911"/>
                </a:lnTo>
                <a:lnTo>
                  <a:pt x="707032" y="2098592"/>
                </a:lnTo>
                <a:lnTo>
                  <a:pt x="749979" y="2113420"/>
                </a:lnTo>
                <a:lnTo>
                  <a:pt x="793392" y="2126394"/>
                </a:lnTo>
                <a:lnTo>
                  <a:pt x="837210" y="2137514"/>
                </a:lnTo>
                <a:lnTo>
                  <a:pt x="881370" y="2146782"/>
                </a:lnTo>
                <a:lnTo>
                  <a:pt x="925811" y="2154196"/>
                </a:lnTo>
                <a:lnTo>
                  <a:pt x="970469" y="2159756"/>
                </a:lnTo>
                <a:lnTo>
                  <a:pt x="1015283" y="2163463"/>
                </a:lnTo>
                <a:lnTo>
                  <a:pt x="1060190" y="2165316"/>
                </a:lnTo>
                <a:lnTo>
                  <a:pt x="1105128" y="2165316"/>
                </a:lnTo>
                <a:lnTo>
                  <a:pt x="1150036" y="2163463"/>
                </a:lnTo>
                <a:lnTo>
                  <a:pt x="1194850" y="2159756"/>
                </a:lnTo>
                <a:lnTo>
                  <a:pt x="1239508" y="2154196"/>
                </a:lnTo>
                <a:lnTo>
                  <a:pt x="1283948" y="2146782"/>
                </a:lnTo>
                <a:lnTo>
                  <a:pt x="1328109" y="2137514"/>
                </a:lnTo>
                <a:lnTo>
                  <a:pt x="1371926" y="2126394"/>
                </a:lnTo>
                <a:lnTo>
                  <a:pt x="1415340" y="2113420"/>
                </a:lnTo>
                <a:lnTo>
                  <a:pt x="1458286" y="2098592"/>
                </a:lnTo>
                <a:lnTo>
                  <a:pt x="1500704" y="2081911"/>
                </a:lnTo>
                <a:lnTo>
                  <a:pt x="1542530" y="2063376"/>
                </a:lnTo>
                <a:lnTo>
                  <a:pt x="1583702" y="2042988"/>
                </a:lnTo>
                <a:lnTo>
                  <a:pt x="1624158" y="2020747"/>
                </a:lnTo>
                <a:lnTo>
                  <a:pt x="1663837" y="1996652"/>
                </a:lnTo>
                <a:lnTo>
                  <a:pt x="1702675" y="1970704"/>
                </a:lnTo>
                <a:lnTo>
                  <a:pt x="1740610" y="1942902"/>
                </a:lnTo>
                <a:lnTo>
                  <a:pt x="1777581" y="1913247"/>
                </a:lnTo>
                <a:lnTo>
                  <a:pt x="1813525" y="1881738"/>
                </a:lnTo>
                <a:lnTo>
                  <a:pt x="1848379" y="1848376"/>
                </a:lnTo>
                <a:lnTo>
                  <a:pt x="1881741" y="1813522"/>
                </a:lnTo>
                <a:lnTo>
                  <a:pt x="1913250" y="1777578"/>
                </a:lnTo>
                <a:lnTo>
                  <a:pt x="1942905" y="1740608"/>
                </a:lnTo>
                <a:lnTo>
                  <a:pt x="1970706" y="1702672"/>
                </a:lnTo>
                <a:lnTo>
                  <a:pt x="1996655" y="1663834"/>
                </a:lnTo>
                <a:lnTo>
                  <a:pt x="2020749" y="1624156"/>
                </a:lnTo>
                <a:lnTo>
                  <a:pt x="2042991" y="1583699"/>
                </a:lnTo>
                <a:lnTo>
                  <a:pt x="2063379" y="1542527"/>
                </a:lnTo>
                <a:lnTo>
                  <a:pt x="2081913" y="1500701"/>
                </a:lnTo>
                <a:lnTo>
                  <a:pt x="2098594" y="1458283"/>
                </a:lnTo>
                <a:lnTo>
                  <a:pt x="2113422" y="1415337"/>
                </a:lnTo>
                <a:lnTo>
                  <a:pt x="2126396" y="1371924"/>
                </a:lnTo>
                <a:lnTo>
                  <a:pt x="2137517" y="1328106"/>
                </a:lnTo>
                <a:lnTo>
                  <a:pt x="2146784" y="1283945"/>
                </a:lnTo>
                <a:lnTo>
                  <a:pt x="2154198" y="1239505"/>
                </a:lnTo>
                <a:lnTo>
                  <a:pt x="2159758" y="1194847"/>
                </a:lnTo>
                <a:lnTo>
                  <a:pt x="2163465" y="1150033"/>
                </a:lnTo>
                <a:lnTo>
                  <a:pt x="2165318" y="1105126"/>
                </a:lnTo>
                <a:lnTo>
                  <a:pt x="2165318" y="1060187"/>
                </a:lnTo>
                <a:lnTo>
                  <a:pt x="2163465" y="1015280"/>
                </a:lnTo>
                <a:lnTo>
                  <a:pt x="2159758" y="970466"/>
                </a:lnTo>
                <a:lnTo>
                  <a:pt x="2154198" y="925808"/>
                </a:lnTo>
                <a:lnTo>
                  <a:pt x="2146784" y="881367"/>
                </a:lnTo>
                <a:lnTo>
                  <a:pt x="2137517" y="837207"/>
                </a:lnTo>
                <a:lnTo>
                  <a:pt x="2126396" y="793389"/>
                </a:lnTo>
                <a:lnTo>
                  <a:pt x="2113422" y="749976"/>
                </a:lnTo>
                <a:lnTo>
                  <a:pt x="2098594" y="707029"/>
                </a:lnTo>
                <a:lnTo>
                  <a:pt x="2081913" y="664612"/>
                </a:lnTo>
                <a:lnTo>
                  <a:pt x="2063379" y="622786"/>
                </a:lnTo>
                <a:lnTo>
                  <a:pt x="2042991" y="581614"/>
                </a:lnTo>
                <a:lnTo>
                  <a:pt x="2020749" y="541157"/>
                </a:lnTo>
                <a:lnTo>
                  <a:pt x="1996655" y="501479"/>
                </a:lnTo>
                <a:lnTo>
                  <a:pt x="1970706" y="462641"/>
                </a:lnTo>
                <a:lnTo>
                  <a:pt x="1942905" y="424705"/>
                </a:lnTo>
                <a:lnTo>
                  <a:pt x="1913250" y="387734"/>
                </a:lnTo>
                <a:lnTo>
                  <a:pt x="1881741" y="351791"/>
                </a:lnTo>
                <a:lnTo>
                  <a:pt x="1848379" y="316937"/>
                </a:lnTo>
                <a:lnTo>
                  <a:pt x="1813525" y="283575"/>
                </a:lnTo>
                <a:lnTo>
                  <a:pt x="1777581" y="252067"/>
                </a:lnTo>
                <a:lnTo>
                  <a:pt x="1740610" y="222412"/>
                </a:lnTo>
                <a:lnTo>
                  <a:pt x="1702675" y="194610"/>
                </a:lnTo>
                <a:lnTo>
                  <a:pt x="1663837" y="168662"/>
                </a:lnTo>
                <a:lnTo>
                  <a:pt x="1624158" y="144567"/>
                </a:lnTo>
                <a:lnTo>
                  <a:pt x="1583702" y="122326"/>
                </a:lnTo>
                <a:lnTo>
                  <a:pt x="1542530" y="101938"/>
                </a:lnTo>
                <a:lnTo>
                  <a:pt x="1500704" y="83404"/>
                </a:lnTo>
                <a:lnTo>
                  <a:pt x="1458286" y="66723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9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50" y="5560"/>
                </a:lnTo>
                <a:lnTo>
                  <a:pt x="1150036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0110">
              <a:lnSpc>
                <a:spcPts val="12075"/>
              </a:lnSpc>
              <a:tabLst>
                <a:tab pos="2827020" algn="l"/>
              </a:tabLst>
            </a:pPr>
            <a:r>
              <a:rPr dirty="0" baseline="-9225" sz="20775" spc="555">
                <a:solidFill>
                  <a:srgbClr val="FFFFFF"/>
                </a:solidFill>
              </a:rPr>
              <a:t>1	</a:t>
            </a:r>
            <a:r>
              <a:rPr dirty="0" sz="9900" spc="-10"/>
              <a:t>複雑な</a:t>
            </a:r>
            <a:r>
              <a:rPr dirty="0" sz="9900" spc="-805"/>
              <a:t>レ</a:t>
            </a:r>
            <a:r>
              <a:rPr dirty="0" sz="9900" spc="-10"/>
              <a:t>イアウトがで</a:t>
            </a:r>
            <a:r>
              <a:rPr dirty="0" sz="9900" spc="-310"/>
              <a:t>き</a:t>
            </a:r>
            <a:r>
              <a:rPr dirty="0" sz="9900" spc="-10"/>
              <a:t>る！</a:t>
            </a:r>
            <a:endParaRPr sz="9900"/>
          </a:p>
        </p:txBody>
      </p:sp>
      <p:sp>
        <p:nvSpPr>
          <p:cNvPr id="8" name="object 8"/>
          <p:cNvSpPr/>
          <p:nvPr/>
        </p:nvSpPr>
        <p:spPr>
          <a:xfrm>
            <a:off x="5795051" y="2821112"/>
            <a:ext cx="2775715" cy="184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66270" y="2796125"/>
            <a:ext cx="2845384" cy="1899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653865" y="2812409"/>
            <a:ext cx="3082310" cy="1866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11842" y="5704403"/>
            <a:ext cx="3803015" cy="2148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7195" indent="-367030">
              <a:lnSpc>
                <a:spcPct val="100000"/>
              </a:lnSpc>
              <a:spcBef>
                <a:spcPts val="100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95">
                <a:latin typeface="PMingLiU"/>
                <a:cs typeface="PMingLiU"/>
              </a:rPr>
              <a:t>シ</a:t>
            </a:r>
            <a:r>
              <a:rPr dirty="0" sz="3050">
                <a:latin typeface="PMingLiU"/>
                <a:cs typeface="PMingLiU"/>
              </a:rPr>
              <a:t>ョートケーキ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625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>
                <a:latin typeface="PMingLiU"/>
                <a:cs typeface="PMingLiU"/>
              </a:rPr>
              <a:t>いちご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630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430">
                <a:latin typeface="PMingLiU"/>
                <a:cs typeface="PMingLiU"/>
              </a:rPr>
              <a:t>ア</a:t>
            </a:r>
            <a:r>
              <a:rPr dirty="0" sz="3050">
                <a:latin typeface="PMingLiU"/>
                <a:cs typeface="PMingLiU"/>
              </a:rPr>
              <a:t>イシ</a:t>
            </a:r>
            <a:r>
              <a:rPr dirty="0" sz="3050" spc="-125">
                <a:latin typeface="PMingLiU"/>
                <a:cs typeface="PMingLiU"/>
              </a:rPr>
              <a:t>ン</a:t>
            </a:r>
            <a:r>
              <a:rPr dirty="0" sz="3050" spc="-370">
                <a:latin typeface="PMingLiU"/>
                <a:cs typeface="PMingLiU"/>
              </a:rPr>
              <a:t>グ</a:t>
            </a:r>
            <a:r>
              <a:rPr dirty="0" sz="3050" spc="-185">
                <a:latin typeface="PMingLiU"/>
                <a:cs typeface="PMingLiU"/>
              </a:rPr>
              <a:t>ク</a:t>
            </a:r>
            <a:r>
              <a:rPr dirty="0" sz="3050">
                <a:latin typeface="PMingLiU"/>
                <a:cs typeface="PMingLiU"/>
              </a:rPr>
              <a:t>ッキー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545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310">
                <a:latin typeface="PMingLiU"/>
                <a:cs typeface="PMingLiU"/>
              </a:rPr>
              <a:t>ジ</a:t>
            </a:r>
            <a:r>
              <a:rPr dirty="0" sz="3050" spc="-65">
                <a:latin typeface="PMingLiU"/>
                <a:cs typeface="PMingLiU"/>
              </a:rPr>
              <a:t>ェ</a:t>
            </a:r>
            <a:r>
              <a:rPr dirty="0" sz="3050">
                <a:latin typeface="PMingLiU"/>
                <a:cs typeface="PMingLiU"/>
              </a:rPr>
              <a:t>リ</a:t>
            </a:r>
            <a:r>
              <a:rPr dirty="0" sz="3050" spc="-125">
                <a:latin typeface="PMingLiU"/>
                <a:cs typeface="PMingLiU"/>
              </a:rPr>
              <a:t>ー</a:t>
            </a:r>
            <a:r>
              <a:rPr dirty="0" sz="3050" spc="-185">
                <a:latin typeface="PMingLiU"/>
                <a:cs typeface="PMingLiU"/>
              </a:rPr>
              <a:t>ビ</a:t>
            </a:r>
            <a:r>
              <a:rPr dirty="0" sz="3050">
                <a:latin typeface="PMingLiU"/>
                <a:cs typeface="PMingLiU"/>
              </a:rPr>
              <a:t>ー</a:t>
            </a:r>
            <a:r>
              <a:rPr dirty="0" sz="3050" spc="-155">
                <a:latin typeface="PMingLiU"/>
                <a:cs typeface="PMingLiU"/>
              </a:rPr>
              <a:t>ン</a:t>
            </a:r>
            <a:r>
              <a:rPr dirty="0" sz="3050">
                <a:latin typeface="PMingLiU"/>
                <a:cs typeface="PMingLiU"/>
              </a:rPr>
              <a:t>ズ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17078" y="4868927"/>
            <a:ext cx="4624526" cy="3081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898084" y="4940028"/>
            <a:ext cx="1649730" cy="804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00" spc="5">
                <a:latin typeface="Arial"/>
                <a:cs typeface="Arial"/>
              </a:rPr>
              <a:t>Menu</a:t>
            </a:r>
            <a:endParaRPr sz="5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6011" y="8123526"/>
            <a:ext cx="16466891" cy="1962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2614" y="8120901"/>
            <a:ext cx="16494125" cy="1968500"/>
          </a:xfrm>
          <a:custGeom>
            <a:avLst/>
            <a:gdLst/>
            <a:ahLst/>
            <a:cxnLst/>
            <a:rect l="l" t="t" r="r" b="b"/>
            <a:pathLst>
              <a:path w="16494125" h="1968500">
                <a:moveTo>
                  <a:pt x="0" y="1967887"/>
                </a:moveTo>
                <a:lnTo>
                  <a:pt x="16493686" y="1967887"/>
                </a:lnTo>
                <a:lnTo>
                  <a:pt x="16493686" y="0"/>
                </a:lnTo>
                <a:lnTo>
                  <a:pt x="0" y="0"/>
                </a:lnTo>
                <a:lnTo>
                  <a:pt x="0" y="1967887"/>
                </a:lnTo>
                <a:close/>
              </a:path>
            </a:pathLst>
          </a:custGeom>
          <a:solidFill>
            <a:srgbClr val="000000">
              <a:alpha val="503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227886" y="8552484"/>
            <a:ext cx="4078604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11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6600" spc="-1115">
                <a:solidFill>
                  <a:srgbClr val="FFFFFF"/>
                </a:solidFill>
                <a:latin typeface="Calibri"/>
                <a:cs typeface="Calibri"/>
              </a:rPr>
              <a:t>lobe</a:t>
            </a:r>
            <a:r>
              <a:rPr dirty="0" sz="6600" spc="-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6600" spc="-869">
                <a:solidFill>
                  <a:srgbClr val="FFFFFF"/>
                </a:solidFill>
                <a:latin typeface="Calibri"/>
                <a:cs typeface="Calibri"/>
              </a:rPr>
              <a:t>cookies!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635"/>
          </a:xfrm>
          <a:custGeom>
            <a:avLst/>
            <a:gdLst/>
            <a:ahLst/>
            <a:cxnLst/>
            <a:rect l="l" t="t" r="r" b="b"/>
            <a:pathLst>
              <a:path w="20104100" h="635">
                <a:moveTo>
                  <a:pt x="0" y="476"/>
                </a:moveTo>
                <a:lnTo>
                  <a:pt x="20104099" y="476"/>
                </a:lnTo>
                <a:lnTo>
                  <a:pt x="20104099" y="0"/>
                </a:lnTo>
                <a:lnTo>
                  <a:pt x="0" y="0"/>
                </a:lnTo>
                <a:lnTo>
                  <a:pt x="0" y="476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625566"/>
            <a:ext cx="14952344" cy="2240280"/>
          </a:xfrm>
          <a:custGeom>
            <a:avLst/>
            <a:gdLst/>
            <a:ahLst/>
            <a:cxnLst/>
            <a:rect l="l" t="t" r="r" b="b"/>
            <a:pathLst>
              <a:path w="14952344" h="2240279">
                <a:moveTo>
                  <a:pt x="0" y="2240279"/>
                </a:moveTo>
                <a:lnTo>
                  <a:pt x="14952099" y="2240279"/>
                </a:lnTo>
                <a:lnTo>
                  <a:pt x="14952099" y="0"/>
                </a:lnTo>
                <a:lnTo>
                  <a:pt x="0" y="0"/>
                </a:lnTo>
                <a:lnTo>
                  <a:pt x="0" y="2240279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6203" y="2625566"/>
            <a:ext cx="12806045" cy="2240280"/>
          </a:xfrm>
          <a:custGeom>
            <a:avLst/>
            <a:gdLst/>
            <a:ahLst/>
            <a:cxnLst/>
            <a:rect l="l" t="t" r="r" b="b"/>
            <a:pathLst>
              <a:path w="12806044" h="2240279">
                <a:moveTo>
                  <a:pt x="0" y="2240279"/>
                </a:moveTo>
                <a:lnTo>
                  <a:pt x="12805895" y="2240279"/>
                </a:lnTo>
                <a:lnTo>
                  <a:pt x="12805895" y="0"/>
                </a:lnTo>
                <a:lnTo>
                  <a:pt x="0" y="0"/>
                </a:lnTo>
                <a:lnTo>
                  <a:pt x="0" y="2240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60431" y="687130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1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9" y="51896"/>
                </a:lnTo>
                <a:lnTo>
                  <a:pt x="707032" y="66723"/>
                </a:lnTo>
                <a:lnTo>
                  <a:pt x="664615" y="83404"/>
                </a:lnTo>
                <a:lnTo>
                  <a:pt x="622789" y="101938"/>
                </a:lnTo>
                <a:lnTo>
                  <a:pt x="581616" y="122326"/>
                </a:lnTo>
                <a:lnTo>
                  <a:pt x="541160" y="144567"/>
                </a:lnTo>
                <a:lnTo>
                  <a:pt x="501482" y="168662"/>
                </a:lnTo>
                <a:lnTo>
                  <a:pt x="462643" y="194610"/>
                </a:lnTo>
                <a:lnTo>
                  <a:pt x="424708" y="222412"/>
                </a:lnTo>
                <a:lnTo>
                  <a:pt x="387737" y="252067"/>
                </a:lnTo>
                <a:lnTo>
                  <a:pt x="351794" y="283575"/>
                </a:lnTo>
                <a:lnTo>
                  <a:pt x="316940" y="316937"/>
                </a:lnTo>
                <a:lnTo>
                  <a:pt x="283577" y="351791"/>
                </a:lnTo>
                <a:lnTo>
                  <a:pt x="252069" y="387734"/>
                </a:lnTo>
                <a:lnTo>
                  <a:pt x="222414" y="424705"/>
                </a:lnTo>
                <a:lnTo>
                  <a:pt x="194612" y="462641"/>
                </a:lnTo>
                <a:lnTo>
                  <a:pt x="168664" y="501479"/>
                </a:lnTo>
                <a:lnTo>
                  <a:pt x="144569" y="541157"/>
                </a:lnTo>
                <a:lnTo>
                  <a:pt x="122327" y="581614"/>
                </a:lnTo>
                <a:lnTo>
                  <a:pt x="101939" y="622786"/>
                </a:lnTo>
                <a:lnTo>
                  <a:pt x="83405" y="664612"/>
                </a:lnTo>
                <a:lnTo>
                  <a:pt x="66724" y="707029"/>
                </a:lnTo>
                <a:lnTo>
                  <a:pt x="51896" y="749976"/>
                </a:lnTo>
                <a:lnTo>
                  <a:pt x="38922" y="793389"/>
                </a:lnTo>
                <a:lnTo>
                  <a:pt x="27801" y="837207"/>
                </a:lnTo>
                <a:lnTo>
                  <a:pt x="18534" y="881367"/>
                </a:lnTo>
                <a:lnTo>
                  <a:pt x="11120" y="925808"/>
                </a:lnTo>
                <a:lnTo>
                  <a:pt x="5560" y="970466"/>
                </a:lnTo>
                <a:lnTo>
                  <a:pt x="1853" y="1015280"/>
                </a:lnTo>
                <a:lnTo>
                  <a:pt x="0" y="1060187"/>
                </a:lnTo>
                <a:lnTo>
                  <a:pt x="0" y="1105126"/>
                </a:lnTo>
                <a:lnTo>
                  <a:pt x="1853" y="1150033"/>
                </a:lnTo>
                <a:lnTo>
                  <a:pt x="5560" y="1194847"/>
                </a:lnTo>
                <a:lnTo>
                  <a:pt x="11120" y="1239505"/>
                </a:lnTo>
                <a:lnTo>
                  <a:pt x="18534" y="1283945"/>
                </a:lnTo>
                <a:lnTo>
                  <a:pt x="27801" y="1328106"/>
                </a:lnTo>
                <a:lnTo>
                  <a:pt x="38922" y="1371924"/>
                </a:lnTo>
                <a:lnTo>
                  <a:pt x="51896" y="1415337"/>
                </a:lnTo>
                <a:lnTo>
                  <a:pt x="66724" y="1458283"/>
                </a:lnTo>
                <a:lnTo>
                  <a:pt x="83405" y="1500701"/>
                </a:lnTo>
                <a:lnTo>
                  <a:pt x="101939" y="1542527"/>
                </a:lnTo>
                <a:lnTo>
                  <a:pt x="122327" y="1583699"/>
                </a:lnTo>
                <a:lnTo>
                  <a:pt x="144569" y="1624156"/>
                </a:lnTo>
                <a:lnTo>
                  <a:pt x="168664" y="1663834"/>
                </a:lnTo>
                <a:lnTo>
                  <a:pt x="194612" y="1702672"/>
                </a:lnTo>
                <a:lnTo>
                  <a:pt x="222414" y="1740608"/>
                </a:lnTo>
                <a:lnTo>
                  <a:pt x="252069" y="1777578"/>
                </a:lnTo>
                <a:lnTo>
                  <a:pt x="283577" y="1813522"/>
                </a:lnTo>
                <a:lnTo>
                  <a:pt x="316940" y="1848376"/>
                </a:lnTo>
                <a:lnTo>
                  <a:pt x="351794" y="1881738"/>
                </a:lnTo>
                <a:lnTo>
                  <a:pt x="387737" y="1913247"/>
                </a:lnTo>
                <a:lnTo>
                  <a:pt x="424708" y="1942902"/>
                </a:lnTo>
                <a:lnTo>
                  <a:pt x="462643" y="1970704"/>
                </a:lnTo>
                <a:lnTo>
                  <a:pt x="501482" y="1996652"/>
                </a:lnTo>
                <a:lnTo>
                  <a:pt x="541160" y="2020747"/>
                </a:lnTo>
                <a:lnTo>
                  <a:pt x="581616" y="2042988"/>
                </a:lnTo>
                <a:lnTo>
                  <a:pt x="622789" y="2063376"/>
                </a:lnTo>
                <a:lnTo>
                  <a:pt x="664615" y="2081911"/>
                </a:lnTo>
                <a:lnTo>
                  <a:pt x="707032" y="2098592"/>
                </a:lnTo>
                <a:lnTo>
                  <a:pt x="749979" y="2113420"/>
                </a:lnTo>
                <a:lnTo>
                  <a:pt x="793392" y="2126394"/>
                </a:lnTo>
                <a:lnTo>
                  <a:pt x="837210" y="2137514"/>
                </a:lnTo>
                <a:lnTo>
                  <a:pt x="881370" y="2146782"/>
                </a:lnTo>
                <a:lnTo>
                  <a:pt x="925811" y="2154196"/>
                </a:lnTo>
                <a:lnTo>
                  <a:pt x="970469" y="2159756"/>
                </a:lnTo>
                <a:lnTo>
                  <a:pt x="1015283" y="2163463"/>
                </a:lnTo>
                <a:lnTo>
                  <a:pt x="1060190" y="2165316"/>
                </a:lnTo>
                <a:lnTo>
                  <a:pt x="1105128" y="2165316"/>
                </a:lnTo>
                <a:lnTo>
                  <a:pt x="1150036" y="2163463"/>
                </a:lnTo>
                <a:lnTo>
                  <a:pt x="1194850" y="2159756"/>
                </a:lnTo>
                <a:lnTo>
                  <a:pt x="1239508" y="2154196"/>
                </a:lnTo>
                <a:lnTo>
                  <a:pt x="1283948" y="2146782"/>
                </a:lnTo>
                <a:lnTo>
                  <a:pt x="1328109" y="2137514"/>
                </a:lnTo>
                <a:lnTo>
                  <a:pt x="1371926" y="2126394"/>
                </a:lnTo>
                <a:lnTo>
                  <a:pt x="1415340" y="2113420"/>
                </a:lnTo>
                <a:lnTo>
                  <a:pt x="1458286" y="2098592"/>
                </a:lnTo>
                <a:lnTo>
                  <a:pt x="1500704" y="2081911"/>
                </a:lnTo>
                <a:lnTo>
                  <a:pt x="1542530" y="2063376"/>
                </a:lnTo>
                <a:lnTo>
                  <a:pt x="1583702" y="2042988"/>
                </a:lnTo>
                <a:lnTo>
                  <a:pt x="1624158" y="2020747"/>
                </a:lnTo>
                <a:lnTo>
                  <a:pt x="1663837" y="1996652"/>
                </a:lnTo>
                <a:lnTo>
                  <a:pt x="1702675" y="1970704"/>
                </a:lnTo>
                <a:lnTo>
                  <a:pt x="1740610" y="1942902"/>
                </a:lnTo>
                <a:lnTo>
                  <a:pt x="1777581" y="1913247"/>
                </a:lnTo>
                <a:lnTo>
                  <a:pt x="1813525" y="1881738"/>
                </a:lnTo>
                <a:lnTo>
                  <a:pt x="1848379" y="1848376"/>
                </a:lnTo>
                <a:lnTo>
                  <a:pt x="1881741" y="1813522"/>
                </a:lnTo>
                <a:lnTo>
                  <a:pt x="1913250" y="1777578"/>
                </a:lnTo>
                <a:lnTo>
                  <a:pt x="1942905" y="1740608"/>
                </a:lnTo>
                <a:lnTo>
                  <a:pt x="1970706" y="1702672"/>
                </a:lnTo>
                <a:lnTo>
                  <a:pt x="1996655" y="1663834"/>
                </a:lnTo>
                <a:lnTo>
                  <a:pt x="2020749" y="1624156"/>
                </a:lnTo>
                <a:lnTo>
                  <a:pt x="2042991" y="1583699"/>
                </a:lnTo>
                <a:lnTo>
                  <a:pt x="2063379" y="1542527"/>
                </a:lnTo>
                <a:lnTo>
                  <a:pt x="2081913" y="1500701"/>
                </a:lnTo>
                <a:lnTo>
                  <a:pt x="2098594" y="1458283"/>
                </a:lnTo>
                <a:lnTo>
                  <a:pt x="2113422" y="1415337"/>
                </a:lnTo>
                <a:lnTo>
                  <a:pt x="2126396" y="1371924"/>
                </a:lnTo>
                <a:lnTo>
                  <a:pt x="2137517" y="1328106"/>
                </a:lnTo>
                <a:lnTo>
                  <a:pt x="2146784" y="1283945"/>
                </a:lnTo>
                <a:lnTo>
                  <a:pt x="2154198" y="1239505"/>
                </a:lnTo>
                <a:lnTo>
                  <a:pt x="2159758" y="1194847"/>
                </a:lnTo>
                <a:lnTo>
                  <a:pt x="2163465" y="1150033"/>
                </a:lnTo>
                <a:lnTo>
                  <a:pt x="2165318" y="1105126"/>
                </a:lnTo>
                <a:lnTo>
                  <a:pt x="2165318" y="1060187"/>
                </a:lnTo>
                <a:lnTo>
                  <a:pt x="2163465" y="1015280"/>
                </a:lnTo>
                <a:lnTo>
                  <a:pt x="2159758" y="970466"/>
                </a:lnTo>
                <a:lnTo>
                  <a:pt x="2154198" y="925808"/>
                </a:lnTo>
                <a:lnTo>
                  <a:pt x="2146784" y="881367"/>
                </a:lnTo>
                <a:lnTo>
                  <a:pt x="2137517" y="837207"/>
                </a:lnTo>
                <a:lnTo>
                  <a:pt x="2126396" y="793389"/>
                </a:lnTo>
                <a:lnTo>
                  <a:pt x="2113422" y="749976"/>
                </a:lnTo>
                <a:lnTo>
                  <a:pt x="2098594" y="707029"/>
                </a:lnTo>
                <a:lnTo>
                  <a:pt x="2081913" y="664612"/>
                </a:lnTo>
                <a:lnTo>
                  <a:pt x="2063379" y="622786"/>
                </a:lnTo>
                <a:lnTo>
                  <a:pt x="2042991" y="581614"/>
                </a:lnTo>
                <a:lnTo>
                  <a:pt x="2020749" y="541157"/>
                </a:lnTo>
                <a:lnTo>
                  <a:pt x="1996655" y="501479"/>
                </a:lnTo>
                <a:lnTo>
                  <a:pt x="1970706" y="462641"/>
                </a:lnTo>
                <a:lnTo>
                  <a:pt x="1942905" y="424705"/>
                </a:lnTo>
                <a:lnTo>
                  <a:pt x="1913250" y="387734"/>
                </a:lnTo>
                <a:lnTo>
                  <a:pt x="1881741" y="351791"/>
                </a:lnTo>
                <a:lnTo>
                  <a:pt x="1848379" y="316937"/>
                </a:lnTo>
                <a:lnTo>
                  <a:pt x="1813525" y="283575"/>
                </a:lnTo>
                <a:lnTo>
                  <a:pt x="1777581" y="252067"/>
                </a:lnTo>
                <a:lnTo>
                  <a:pt x="1740610" y="222412"/>
                </a:lnTo>
                <a:lnTo>
                  <a:pt x="1702675" y="194610"/>
                </a:lnTo>
                <a:lnTo>
                  <a:pt x="1663837" y="168662"/>
                </a:lnTo>
                <a:lnTo>
                  <a:pt x="1624158" y="144567"/>
                </a:lnTo>
                <a:lnTo>
                  <a:pt x="1583702" y="122326"/>
                </a:lnTo>
                <a:lnTo>
                  <a:pt x="1542530" y="101938"/>
                </a:lnTo>
                <a:lnTo>
                  <a:pt x="1500704" y="83404"/>
                </a:lnTo>
                <a:lnTo>
                  <a:pt x="1458286" y="66723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9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50" y="5560"/>
                </a:lnTo>
                <a:lnTo>
                  <a:pt x="1150036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413569" y="413223"/>
            <a:ext cx="18144490" cy="2517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420"/>
              </a:lnSpc>
              <a:tabLst>
                <a:tab pos="1946910" algn="l"/>
              </a:tabLst>
            </a:pPr>
            <a:r>
              <a:rPr dirty="0" baseline="-9225" sz="20775" spc="555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r>
              <a:rPr dirty="0" baseline="-9225" sz="20775" spc="555" b="1">
                <a:solidFill>
                  <a:srgbClr val="FFFFFF"/>
                </a:solidFill>
                <a:latin typeface="Yu Gothic"/>
                <a:cs typeface="Yu Gothic"/>
              </a:rPr>
              <a:t>	</a:t>
            </a:r>
            <a:r>
              <a:rPr dirty="0" sz="9900" spc="-10" b="1">
                <a:latin typeface="Yu Gothic"/>
                <a:cs typeface="Yu Gothic"/>
              </a:rPr>
              <a:t>複雑な</a:t>
            </a:r>
            <a:r>
              <a:rPr dirty="0" sz="9900" spc="-805" b="1">
                <a:latin typeface="Yu Gothic"/>
                <a:cs typeface="Yu Gothic"/>
              </a:rPr>
              <a:t>レ</a:t>
            </a:r>
            <a:r>
              <a:rPr dirty="0" sz="9900" spc="-10" b="1">
                <a:latin typeface="Yu Gothic"/>
                <a:cs typeface="Yu Gothic"/>
              </a:rPr>
              <a:t>イアウトがで</a:t>
            </a:r>
            <a:r>
              <a:rPr dirty="0" sz="9900" spc="-310" b="1">
                <a:latin typeface="Yu Gothic"/>
                <a:cs typeface="Yu Gothic"/>
              </a:rPr>
              <a:t>き</a:t>
            </a:r>
            <a:r>
              <a:rPr dirty="0" sz="9900" spc="-10" b="1">
                <a:latin typeface="Yu Gothic"/>
                <a:cs typeface="Yu Gothic"/>
              </a:rPr>
              <a:t>る！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5051" y="2821112"/>
            <a:ext cx="2775715" cy="184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766270" y="2796125"/>
            <a:ext cx="2845384" cy="1899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653865" y="2812409"/>
            <a:ext cx="3082310" cy="1866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117078" y="4868927"/>
            <a:ext cx="4624526" cy="3081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46011" y="8123526"/>
            <a:ext cx="16466891" cy="1962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062642" y="5102030"/>
            <a:ext cx="6230620" cy="4599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47725">
              <a:lnSpc>
                <a:spcPts val="4900"/>
              </a:lnSpc>
            </a:pPr>
            <a:r>
              <a:rPr dirty="0" sz="5100" spc="5">
                <a:latin typeface="Arial"/>
                <a:cs typeface="Arial"/>
              </a:rPr>
              <a:t>Menu</a:t>
            </a:r>
            <a:endParaRPr sz="5100">
              <a:latin typeface="Arial"/>
              <a:cs typeface="Arial"/>
            </a:endParaRPr>
          </a:p>
          <a:p>
            <a:pPr>
              <a:lnSpc>
                <a:spcPts val="3604"/>
              </a:lnSpc>
            </a:pPr>
            <a:r>
              <a:rPr dirty="0" baseline="-6313" sz="6600" spc="-3975">
                <a:latin typeface="PMingLiU"/>
                <a:cs typeface="PMingLiU"/>
              </a:rPr>
              <a:t>•</a:t>
            </a:r>
            <a:r>
              <a:rPr dirty="0" baseline="-6313" sz="6600" spc="-22">
                <a:latin typeface="PMingLiU"/>
                <a:cs typeface="PMingLiU"/>
              </a:rPr>
              <a:t> </a:t>
            </a:r>
            <a:r>
              <a:rPr dirty="0" sz="3050" spc="-95">
                <a:latin typeface="PMingLiU"/>
                <a:cs typeface="PMingLiU"/>
              </a:rPr>
              <a:t>シ</a:t>
            </a:r>
            <a:r>
              <a:rPr dirty="0" sz="3050">
                <a:latin typeface="PMingLiU"/>
                <a:cs typeface="PMingLiU"/>
              </a:rPr>
              <a:t>ョートケーキ</a:t>
            </a:r>
            <a:endParaRPr sz="305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625"/>
              </a:spcBef>
            </a:pPr>
            <a:r>
              <a:rPr dirty="0" baseline="-6313" sz="6600" spc="-3975">
                <a:latin typeface="PMingLiU"/>
                <a:cs typeface="PMingLiU"/>
              </a:rPr>
              <a:t>•</a:t>
            </a:r>
            <a:r>
              <a:rPr dirty="0" baseline="-6313" sz="6600" spc="-22">
                <a:latin typeface="PMingLiU"/>
                <a:cs typeface="PMingLiU"/>
              </a:rPr>
              <a:t> </a:t>
            </a:r>
            <a:r>
              <a:rPr dirty="0" sz="3050">
                <a:latin typeface="PMingLiU"/>
                <a:cs typeface="PMingLiU"/>
              </a:rPr>
              <a:t>いちご</a:t>
            </a:r>
            <a:endParaRPr sz="305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r>
              <a:rPr dirty="0" baseline="-6313" sz="6600" spc="-3975">
                <a:latin typeface="PMingLiU"/>
                <a:cs typeface="PMingLiU"/>
              </a:rPr>
              <a:t>•</a:t>
            </a:r>
            <a:r>
              <a:rPr dirty="0" baseline="-6313" sz="6600" spc="-30">
                <a:latin typeface="PMingLiU"/>
                <a:cs typeface="PMingLiU"/>
              </a:rPr>
              <a:t> </a:t>
            </a:r>
            <a:r>
              <a:rPr dirty="0" sz="3050" spc="-430">
                <a:latin typeface="PMingLiU"/>
                <a:cs typeface="PMingLiU"/>
              </a:rPr>
              <a:t>ア</a:t>
            </a:r>
            <a:r>
              <a:rPr dirty="0" sz="3050">
                <a:latin typeface="PMingLiU"/>
                <a:cs typeface="PMingLiU"/>
              </a:rPr>
              <a:t>イシ</a:t>
            </a:r>
            <a:r>
              <a:rPr dirty="0" sz="3050" spc="-125">
                <a:latin typeface="PMingLiU"/>
                <a:cs typeface="PMingLiU"/>
              </a:rPr>
              <a:t>ン</a:t>
            </a:r>
            <a:r>
              <a:rPr dirty="0" sz="3050" spc="-370">
                <a:latin typeface="PMingLiU"/>
                <a:cs typeface="PMingLiU"/>
              </a:rPr>
              <a:t>グ</a:t>
            </a:r>
            <a:r>
              <a:rPr dirty="0" sz="3050" spc="-185">
                <a:latin typeface="PMingLiU"/>
                <a:cs typeface="PMingLiU"/>
              </a:rPr>
              <a:t>ク</a:t>
            </a:r>
            <a:r>
              <a:rPr dirty="0" sz="3050">
                <a:latin typeface="PMingLiU"/>
                <a:cs typeface="PMingLiU"/>
              </a:rPr>
              <a:t>ッキー</a:t>
            </a:r>
            <a:endParaRPr sz="305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r>
              <a:rPr dirty="0" baseline="-7575" sz="6600" spc="-3975">
                <a:latin typeface="PMingLiU"/>
                <a:cs typeface="PMingLiU"/>
              </a:rPr>
              <a:t>•</a:t>
            </a:r>
            <a:r>
              <a:rPr dirty="0" baseline="-7575" sz="6600" spc="-22">
                <a:latin typeface="PMingLiU"/>
                <a:cs typeface="PMingLiU"/>
              </a:rPr>
              <a:t> </a:t>
            </a:r>
            <a:r>
              <a:rPr dirty="0" sz="3050" spc="-310">
                <a:latin typeface="PMingLiU"/>
                <a:cs typeface="PMingLiU"/>
              </a:rPr>
              <a:t>ジ</a:t>
            </a:r>
            <a:r>
              <a:rPr dirty="0" sz="3050" spc="-65">
                <a:latin typeface="PMingLiU"/>
                <a:cs typeface="PMingLiU"/>
              </a:rPr>
              <a:t>ェ</a:t>
            </a:r>
            <a:r>
              <a:rPr dirty="0" sz="3050">
                <a:latin typeface="PMingLiU"/>
                <a:cs typeface="PMingLiU"/>
              </a:rPr>
              <a:t>リ</a:t>
            </a:r>
            <a:r>
              <a:rPr dirty="0" sz="3050" spc="-125">
                <a:latin typeface="PMingLiU"/>
                <a:cs typeface="PMingLiU"/>
              </a:rPr>
              <a:t>ー</a:t>
            </a:r>
            <a:r>
              <a:rPr dirty="0" sz="3050" spc="-185">
                <a:latin typeface="PMingLiU"/>
                <a:cs typeface="PMingLiU"/>
              </a:rPr>
              <a:t>ビ</a:t>
            </a:r>
            <a:r>
              <a:rPr dirty="0" sz="3050">
                <a:latin typeface="PMingLiU"/>
                <a:cs typeface="PMingLiU"/>
              </a:rPr>
              <a:t>ー</a:t>
            </a:r>
            <a:r>
              <a:rPr dirty="0" sz="3050" spc="-155">
                <a:latin typeface="PMingLiU"/>
                <a:cs typeface="PMingLiU"/>
              </a:rPr>
              <a:t>ン</a:t>
            </a:r>
            <a:r>
              <a:rPr dirty="0" sz="3050">
                <a:latin typeface="PMingLiU"/>
                <a:cs typeface="PMingLiU"/>
              </a:rPr>
              <a:t>ズ</a:t>
            </a:r>
            <a:endParaRPr sz="305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5200">
              <a:latin typeface="Times New Roman"/>
              <a:cs typeface="Times New Roman"/>
            </a:endParaRPr>
          </a:p>
          <a:p>
            <a:pPr algn="ctr" marL="2177415">
              <a:lnSpc>
                <a:spcPct val="100000"/>
              </a:lnSpc>
            </a:pPr>
            <a:r>
              <a:rPr dirty="0" sz="6600" spc="-11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6600" spc="-1115">
                <a:solidFill>
                  <a:srgbClr val="FFFFFF"/>
                </a:solidFill>
                <a:latin typeface="Calibri"/>
                <a:cs typeface="Calibri"/>
              </a:rPr>
              <a:t>lobe</a:t>
            </a:r>
            <a:r>
              <a:rPr dirty="0" sz="6600" spc="-8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6600" spc="-869">
                <a:solidFill>
                  <a:srgbClr val="FFFFFF"/>
                </a:solidFill>
                <a:latin typeface="Calibri"/>
                <a:cs typeface="Calibri"/>
              </a:rPr>
              <a:t>cookies!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4865846"/>
            <a:ext cx="20104100" cy="6442710"/>
          </a:xfrm>
          <a:custGeom>
            <a:avLst/>
            <a:gdLst/>
            <a:ahLst/>
            <a:cxnLst/>
            <a:rect l="l" t="t" r="r" b="b"/>
            <a:pathLst>
              <a:path w="20104100" h="6442709">
                <a:moveTo>
                  <a:pt x="0" y="6442710"/>
                </a:moveTo>
                <a:lnTo>
                  <a:pt x="20104099" y="6442710"/>
                </a:lnTo>
                <a:lnTo>
                  <a:pt x="20104099" y="0"/>
                </a:lnTo>
                <a:lnTo>
                  <a:pt x="0" y="0"/>
                </a:lnTo>
                <a:lnTo>
                  <a:pt x="0" y="6442710"/>
                </a:lnTo>
                <a:close/>
              </a:path>
            </a:pathLst>
          </a:custGeom>
          <a:solidFill>
            <a:srgbClr val="000000">
              <a:alpha val="577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2625566"/>
            <a:ext cx="5579110" cy="2240280"/>
          </a:xfrm>
          <a:custGeom>
            <a:avLst/>
            <a:gdLst/>
            <a:ahLst/>
            <a:cxnLst/>
            <a:rect l="l" t="t" r="r" b="b"/>
            <a:pathLst>
              <a:path w="5579110" h="2240279">
                <a:moveTo>
                  <a:pt x="0" y="2240279"/>
                </a:moveTo>
                <a:lnTo>
                  <a:pt x="5579018" y="2240279"/>
                </a:lnTo>
                <a:lnTo>
                  <a:pt x="5579018" y="0"/>
                </a:lnTo>
                <a:lnTo>
                  <a:pt x="0" y="0"/>
                </a:lnTo>
                <a:lnTo>
                  <a:pt x="0" y="2240279"/>
                </a:lnTo>
                <a:close/>
              </a:path>
            </a:pathLst>
          </a:custGeom>
          <a:solidFill>
            <a:srgbClr val="000000">
              <a:alpha val="577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476"/>
            <a:ext cx="20104100" cy="2625090"/>
          </a:xfrm>
          <a:custGeom>
            <a:avLst/>
            <a:gdLst/>
            <a:ahLst/>
            <a:cxnLst/>
            <a:rect l="l" t="t" r="r" b="b"/>
            <a:pathLst>
              <a:path w="20104100" h="2625090">
                <a:moveTo>
                  <a:pt x="0" y="2625089"/>
                </a:moveTo>
                <a:lnTo>
                  <a:pt x="20104099" y="2625089"/>
                </a:lnTo>
                <a:lnTo>
                  <a:pt x="20104099" y="0"/>
                </a:lnTo>
                <a:lnTo>
                  <a:pt x="0" y="0"/>
                </a:lnTo>
                <a:lnTo>
                  <a:pt x="0" y="2625089"/>
                </a:lnTo>
                <a:close/>
              </a:path>
            </a:pathLst>
          </a:custGeom>
          <a:solidFill>
            <a:srgbClr val="000000">
              <a:alpha val="577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952099" y="2625901"/>
            <a:ext cx="5152390" cy="2239645"/>
          </a:xfrm>
          <a:custGeom>
            <a:avLst/>
            <a:gdLst/>
            <a:ahLst/>
            <a:cxnLst/>
            <a:rect l="l" t="t" r="r" b="b"/>
            <a:pathLst>
              <a:path w="5152390" h="2239645">
                <a:moveTo>
                  <a:pt x="5152000" y="0"/>
                </a:moveTo>
                <a:lnTo>
                  <a:pt x="0" y="0"/>
                </a:lnTo>
                <a:lnTo>
                  <a:pt x="0" y="2239460"/>
                </a:lnTo>
                <a:lnTo>
                  <a:pt x="5152000" y="2239460"/>
                </a:lnTo>
                <a:lnTo>
                  <a:pt x="5152000" y="0"/>
                </a:lnTo>
                <a:close/>
              </a:path>
            </a:pathLst>
          </a:custGeom>
          <a:solidFill>
            <a:srgbClr val="000000">
              <a:alpha val="5771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12707" y="9093374"/>
            <a:ext cx="1491615" cy="2215515"/>
          </a:xfrm>
          <a:custGeom>
            <a:avLst/>
            <a:gdLst/>
            <a:ahLst/>
            <a:cxnLst/>
            <a:rect l="l" t="t" r="r" b="b"/>
            <a:pathLst>
              <a:path w="1491615" h="2215515">
                <a:moveTo>
                  <a:pt x="0" y="2215181"/>
                </a:moveTo>
                <a:lnTo>
                  <a:pt x="1491392" y="2215181"/>
                </a:lnTo>
                <a:lnTo>
                  <a:pt x="149139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146300" cy="2215515"/>
          </a:xfrm>
          <a:custGeom>
            <a:avLst/>
            <a:gdLst/>
            <a:ahLst/>
            <a:cxnLst/>
            <a:rect l="l" t="t" r="r" b="b"/>
            <a:pathLst>
              <a:path w="2146300" h="2215515">
                <a:moveTo>
                  <a:pt x="0" y="2215181"/>
                </a:moveTo>
                <a:lnTo>
                  <a:pt x="2146203" y="2215181"/>
                </a:lnTo>
                <a:lnTo>
                  <a:pt x="2146203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6203" y="2561308"/>
            <a:ext cx="16466819" cy="5560060"/>
          </a:xfrm>
          <a:custGeom>
            <a:avLst/>
            <a:gdLst/>
            <a:ahLst/>
            <a:cxnLst/>
            <a:rect l="l" t="t" r="r" b="b"/>
            <a:pathLst>
              <a:path w="16466819" h="5560059">
                <a:moveTo>
                  <a:pt x="0" y="5559593"/>
                </a:moveTo>
                <a:lnTo>
                  <a:pt x="16466503" y="5559593"/>
                </a:lnTo>
                <a:lnTo>
                  <a:pt x="16466503" y="0"/>
                </a:lnTo>
                <a:lnTo>
                  <a:pt x="0" y="0"/>
                </a:lnTo>
                <a:lnTo>
                  <a:pt x="0" y="55595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46203" y="10088788"/>
            <a:ext cx="16466819" cy="1219835"/>
          </a:xfrm>
          <a:custGeom>
            <a:avLst/>
            <a:gdLst/>
            <a:ahLst/>
            <a:cxnLst/>
            <a:rect l="l" t="t" r="r" b="b"/>
            <a:pathLst>
              <a:path w="16466819" h="1219834">
                <a:moveTo>
                  <a:pt x="0" y="1219767"/>
                </a:moveTo>
                <a:lnTo>
                  <a:pt x="16466503" y="1219767"/>
                </a:lnTo>
                <a:lnTo>
                  <a:pt x="16466503" y="0"/>
                </a:lnTo>
                <a:lnTo>
                  <a:pt x="0" y="0"/>
                </a:lnTo>
                <a:lnTo>
                  <a:pt x="0" y="12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60431" y="687130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1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9" y="51896"/>
                </a:lnTo>
                <a:lnTo>
                  <a:pt x="707032" y="66723"/>
                </a:lnTo>
                <a:lnTo>
                  <a:pt x="664615" y="83404"/>
                </a:lnTo>
                <a:lnTo>
                  <a:pt x="622789" y="101938"/>
                </a:lnTo>
                <a:lnTo>
                  <a:pt x="581616" y="122326"/>
                </a:lnTo>
                <a:lnTo>
                  <a:pt x="541160" y="144567"/>
                </a:lnTo>
                <a:lnTo>
                  <a:pt x="501482" y="168662"/>
                </a:lnTo>
                <a:lnTo>
                  <a:pt x="462643" y="194610"/>
                </a:lnTo>
                <a:lnTo>
                  <a:pt x="424708" y="222412"/>
                </a:lnTo>
                <a:lnTo>
                  <a:pt x="387737" y="252067"/>
                </a:lnTo>
                <a:lnTo>
                  <a:pt x="351794" y="283575"/>
                </a:lnTo>
                <a:lnTo>
                  <a:pt x="316940" y="316937"/>
                </a:lnTo>
                <a:lnTo>
                  <a:pt x="283577" y="351791"/>
                </a:lnTo>
                <a:lnTo>
                  <a:pt x="252069" y="387734"/>
                </a:lnTo>
                <a:lnTo>
                  <a:pt x="222414" y="424705"/>
                </a:lnTo>
                <a:lnTo>
                  <a:pt x="194612" y="462641"/>
                </a:lnTo>
                <a:lnTo>
                  <a:pt x="168664" y="501479"/>
                </a:lnTo>
                <a:lnTo>
                  <a:pt x="144569" y="541157"/>
                </a:lnTo>
                <a:lnTo>
                  <a:pt x="122327" y="581614"/>
                </a:lnTo>
                <a:lnTo>
                  <a:pt x="101939" y="622786"/>
                </a:lnTo>
                <a:lnTo>
                  <a:pt x="83405" y="664612"/>
                </a:lnTo>
                <a:lnTo>
                  <a:pt x="66724" y="707029"/>
                </a:lnTo>
                <a:lnTo>
                  <a:pt x="51896" y="749976"/>
                </a:lnTo>
                <a:lnTo>
                  <a:pt x="38922" y="793389"/>
                </a:lnTo>
                <a:lnTo>
                  <a:pt x="27801" y="837207"/>
                </a:lnTo>
                <a:lnTo>
                  <a:pt x="18534" y="881367"/>
                </a:lnTo>
                <a:lnTo>
                  <a:pt x="11120" y="925808"/>
                </a:lnTo>
                <a:lnTo>
                  <a:pt x="5560" y="970466"/>
                </a:lnTo>
                <a:lnTo>
                  <a:pt x="1853" y="1015280"/>
                </a:lnTo>
                <a:lnTo>
                  <a:pt x="0" y="1060187"/>
                </a:lnTo>
                <a:lnTo>
                  <a:pt x="0" y="1105126"/>
                </a:lnTo>
                <a:lnTo>
                  <a:pt x="1853" y="1150033"/>
                </a:lnTo>
                <a:lnTo>
                  <a:pt x="5560" y="1194847"/>
                </a:lnTo>
                <a:lnTo>
                  <a:pt x="11120" y="1239505"/>
                </a:lnTo>
                <a:lnTo>
                  <a:pt x="18534" y="1283945"/>
                </a:lnTo>
                <a:lnTo>
                  <a:pt x="27801" y="1328106"/>
                </a:lnTo>
                <a:lnTo>
                  <a:pt x="38922" y="1371924"/>
                </a:lnTo>
                <a:lnTo>
                  <a:pt x="51896" y="1415337"/>
                </a:lnTo>
                <a:lnTo>
                  <a:pt x="66724" y="1458283"/>
                </a:lnTo>
                <a:lnTo>
                  <a:pt x="83405" y="1500701"/>
                </a:lnTo>
                <a:lnTo>
                  <a:pt x="101939" y="1542527"/>
                </a:lnTo>
                <a:lnTo>
                  <a:pt x="122327" y="1583699"/>
                </a:lnTo>
                <a:lnTo>
                  <a:pt x="144569" y="1624156"/>
                </a:lnTo>
                <a:lnTo>
                  <a:pt x="168664" y="1663834"/>
                </a:lnTo>
                <a:lnTo>
                  <a:pt x="194612" y="1702672"/>
                </a:lnTo>
                <a:lnTo>
                  <a:pt x="222414" y="1740608"/>
                </a:lnTo>
                <a:lnTo>
                  <a:pt x="252069" y="1777578"/>
                </a:lnTo>
                <a:lnTo>
                  <a:pt x="283577" y="1813522"/>
                </a:lnTo>
                <a:lnTo>
                  <a:pt x="316940" y="1848376"/>
                </a:lnTo>
                <a:lnTo>
                  <a:pt x="351794" y="1881738"/>
                </a:lnTo>
                <a:lnTo>
                  <a:pt x="387737" y="1913247"/>
                </a:lnTo>
                <a:lnTo>
                  <a:pt x="424708" y="1942902"/>
                </a:lnTo>
                <a:lnTo>
                  <a:pt x="462643" y="1970704"/>
                </a:lnTo>
                <a:lnTo>
                  <a:pt x="501482" y="1996652"/>
                </a:lnTo>
                <a:lnTo>
                  <a:pt x="541160" y="2020747"/>
                </a:lnTo>
                <a:lnTo>
                  <a:pt x="581616" y="2042988"/>
                </a:lnTo>
                <a:lnTo>
                  <a:pt x="622789" y="2063376"/>
                </a:lnTo>
                <a:lnTo>
                  <a:pt x="664615" y="2081911"/>
                </a:lnTo>
                <a:lnTo>
                  <a:pt x="707032" y="2098592"/>
                </a:lnTo>
                <a:lnTo>
                  <a:pt x="749979" y="2113420"/>
                </a:lnTo>
                <a:lnTo>
                  <a:pt x="793392" y="2126394"/>
                </a:lnTo>
                <a:lnTo>
                  <a:pt x="837210" y="2137514"/>
                </a:lnTo>
                <a:lnTo>
                  <a:pt x="881370" y="2146782"/>
                </a:lnTo>
                <a:lnTo>
                  <a:pt x="925811" y="2154196"/>
                </a:lnTo>
                <a:lnTo>
                  <a:pt x="970469" y="2159756"/>
                </a:lnTo>
                <a:lnTo>
                  <a:pt x="1015283" y="2163463"/>
                </a:lnTo>
                <a:lnTo>
                  <a:pt x="1060190" y="2165316"/>
                </a:lnTo>
                <a:lnTo>
                  <a:pt x="1105128" y="2165316"/>
                </a:lnTo>
                <a:lnTo>
                  <a:pt x="1150036" y="2163463"/>
                </a:lnTo>
                <a:lnTo>
                  <a:pt x="1194850" y="2159756"/>
                </a:lnTo>
                <a:lnTo>
                  <a:pt x="1239508" y="2154196"/>
                </a:lnTo>
                <a:lnTo>
                  <a:pt x="1283948" y="2146782"/>
                </a:lnTo>
                <a:lnTo>
                  <a:pt x="1328109" y="2137514"/>
                </a:lnTo>
                <a:lnTo>
                  <a:pt x="1371926" y="2126394"/>
                </a:lnTo>
                <a:lnTo>
                  <a:pt x="1415340" y="2113420"/>
                </a:lnTo>
                <a:lnTo>
                  <a:pt x="1458286" y="2098592"/>
                </a:lnTo>
                <a:lnTo>
                  <a:pt x="1500704" y="2081911"/>
                </a:lnTo>
                <a:lnTo>
                  <a:pt x="1542530" y="2063376"/>
                </a:lnTo>
                <a:lnTo>
                  <a:pt x="1583702" y="2042988"/>
                </a:lnTo>
                <a:lnTo>
                  <a:pt x="1624158" y="2020747"/>
                </a:lnTo>
                <a:lnTo>
                  <a:pt x="1663837" y="1996652"/>
                </a:lnTo>
                <a:lnTo>
                  <a:pt x="1702675" y="1970704"/>
                </a:lnTo>
                <a:lnTo>
                  <a:pt x="1740610" y="1942902"/>
                </a:lnTo>
                <a:lnTo>
                  <a:pt x="1777581" y="1913247"/>
                </a:lnTo>
                <a:lnTo>
                  <a:pt x="1813525" y="1881738"/>
                </a:lnTo>
                <a:lnTo>
                  <a:pt x="1848379" y="1848376"/>
                </a:lnTo>
                <a:lnTo>
                  <a:pt x="1881741" y="1813522"/>
                </a:lnTo>
                <a:lnTo>
                  <a:pt x="1913250" y="1777578"/>
                </a:lnTo>
                <a:lnTo>
                  <a:pt x="1942905" y="1740608"/>
                </a:lnTo>
                <a:lnTo>
                  <a:pt x="1970706" y="1702672"/>
                </a:lnTo>
                <a:lnTo>
                  <a:pt x="1996655" y="1663834"/>
                </a:lnTo>
                <a:lnTo>
                  <a:pt x="2020749" y="1624156"/>
                </a:lnTo>
                <a:lnTo>
                  <a:pt x="2042991" y="1583699"/>
                </a:lnTo>
                <a:lnTo>
                  <a:pt x="2063379" y="1542527"/>
                </a:lnTo>
                <a:lnTo>
                  <a:pt x="2081913" y="1500701"/>
                </a:lnTo>
                <a:lnTo>
                  <a:pt x="2098594" y="1458283"/>
                </a:lnTo>
                <a:lnTo>
                  <a:pt x="2113422" y="1415337"/>
                </a:lnTo>
                <a:lnTo>
                  <a:pt x="2126396" y="1371924"/>
                </a:lnTo>
                <a:lnTo>
                  <a:pt x="2137517" y="1328106"/>
                </a:lnTo>
                <a:lnTo>
                  <a:pt x="2146784" y="1283945"/>
                </a:lnTo>
                <a:lnTo>
                  <a:pt x="2154198" y="1239505"/>
                </a:lnTo>
                <a:lnTo>
                  <a:pt x="2159758" y="1194847"/>
                </a:lnTo>
                <a:lnTo>
                  <a:pt x="2163465" y="1150033"/>
                </a:lnTo>
                <a:lnTo>
                  <a:pt x="2165318" y="1105126"/>
                </a:lnTo>
                <a:lnTo>
                  <a:pt x="2165318" y="1060187"/>
                </a:lnTo>
                <a:lnTo>
                  <a:pt x="2163465" y="1015280"/>
                </a:lnTo>
                <a:lnTo>
                  <a:pt x="2159758" y="970466"/>
                </a:lnTo>
                <a:lnTo>
                  <a:pt x="2154198" y="925808"/>
                </a:lnTo>
                <a:lnTo>
                  <a:pt x="2146784" y="881367"/>
                </a:lnTo>
                <a:lnTo>
                  <a:pt x="2137517" y="837207"/>
                </a:lnTo>
                <a:lnTo>
                  <a:pt x="2126396" y="793389"/>
                </a:lnTo>
                <a:lnTo>
                  <a:pt x="2113422" y="749976"/>
                </a:lnTo>
                <a:lnTo>
                  <a:pt x="2098594" y="707029"/>
                </a:lnTo>
                <a:lnTo>
                  <a:pt x="2081913" y="664612"/>
                </a:lnTo>
                <a:lnTo>
                  <a:pt x="2063379" y="622786"/>
                </a:lnTo>
                <a:lnTo>
                  <a:pt x="2042991" y="581614"/>
                </a:lnTo>
                <a:lnTo>
                  <a:pt x="2020749" y="541157"/>
                </a:lnTo>
                <a:lnTo>
                  <a:pt x="1996655" y="501479"/>
                </a:lnTo>
                <a:lnTo>
                  <a:pt x="1970706" y="462641"/>
                </a:lnTo>
                <a:lnTo>
                  <a:pt x="1942905" y="424705"/>
                </a:lnTo>
                <a:lnTo>
                  <a:pt x="1913250" y="387734"/>
                </a:lnTo>
                <a:lnTo>
                  <a:pt x="1881741" y="351791"/>
                </a:lnTo>
                <a:lnTo>
                  <a:pt x="1848379" y="316937"/>
                </a:lnTo>
                <a:lnTo>
                  <a:pt x="1813525" y="283575"/>
                </a:lnTo>
                <a:lnTo>
                  <a:pt x="1777581" y="252067"/>
                </a:lnTo>
                <a:lnTo>
                  <a:pt x="1740610" y="222412"/>
                </a:lnTo>
                <a:lnTo>
                  <a:pt x="1702675" y="194610"/>
                </a:lnTo>
                <a:lnTo>
                  <a:pt x="1663837" y="168662"/>
                </a:lnTo>
                <a:lnTo>
                  <a:pt x="1624158" y="144567"/>
                </a:lnTo>
                <a:lnTo>
                  <a:pt x="1583702" y="122326"/>
                </a:lnTo>
                <a:lnTo>
                  <a:pt x="1542530" y="101938"/>
                </a:lnTo>
                <a:lnTo>
                  <a:pt x="1500704" y="83404"/>
                </a:lnTo>
                <a:lnTo>
                  <a:pt x="1458286" y="66723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9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50" y="5560"/>
                </a:lnTo>
                <a:lnTo>
                  <a:pt x="1150036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0110">
              <a:lnSpc>
                <a:spcPts val="12075"/>
              </a:lnSpc>
              <a:tabLst>
                <a:tab pos="2827020" algn="l"/>
              </a:tabLst>
            </a:pPr>
            <a:r>
              <a:rPr dirty="0" baseline="-9225" sz="20775" spc="555">
                <a:solidFill>
                  <a:srgbClr val="FFFFFF"/>
                </a:solidFill>
              </a:rPr>
              <a:t>1	</a:t>
            </a:r>
            <a:r>
              <a:rPr dirty="0" sz="9900" spc="-10"/>
              <a:t>複雑な</a:t>
            </a:r>
            <a:r>
              <a:rPr dirty="0" sz="9900" spc="-805"/>
              <a:t>レ</a:t>
            </a:r>
            <a:r>
              <a:rPr dirty="0" sz="9900" spc="-10"/>
              <a:t>イアウトがで</a:t>
            </a:r>
            <a:r>
              <a:rPr dirty="0" sz="9900" spc="-310"/>
              <a:t>き</a:t>
            </a:r>
            <a:r>
              <a:rPr dirty="0" sz="9900" spc="-10"/>
              <a:t>る！</a:t>
            </a:r>
            <a:endParaRPr sz="9900"/>
          </a:p>
        </p:txBody>
      </p:sp>
      <p:sp>
        <p:nvSpPr>
          <p:cNvPr id="8" name="object 8"/>
          <p:cNvSpPr/>
          <p:nvPr/>
        </p:nvSpPr>
        <p:spPr>
          <a:xfrm>
            <a:off x="5795051" y="2821112"/>
            <a:ext cx="2775715" cy="184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66270" y="2796125"/>
            <a:ext cx="2845384" cy="1899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653865" y="2812409"/>
            <a:ext cx="3082310" cy="1866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11842" y="5704403"/>
            <a:ext cx="3803015" cy="2148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7195" indent="-367030">
              <a:lnSpc>
                <a:spcPct val="100000"/>
              </a:lnSpc>
              <a:spcBef>
                <a:spcPts val="100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95">
                <a:latin typeface="PMingLiU"/>
                <a:cs typeface="PMingLiU"/>
              </a:rPr>
              <a:t>シ</a:t>
            </a:r>
            <a:r>
              <a:rPr dirty="0" sz="3050">
                <a:latin typeface="PMingLiU"/>
                <a:cs typeface="PMingLiU"/>
              </a:rPr>
              <a:t>ョートケーキ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625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>
                <a:latin typeface="PMingLiU"/>
                <a:cs typeface="PMingLiU"/>
              </a:rPr>
              <a:t>いちご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630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430">
                <a:latin typeface="PMingLiU"/>
                <a:cs typeface="PMingLiU"/>
              </a:rPr>
              <a:t>ア</a:t>
            </a:r>
            <a:r>
              <a:rPr dirty="0" sz="3050">
                <a:latin typeface="PMingLiU"/>
                <a:cs typeface="PMingLiU"/>
              </a:rPr>
              <a:t>イシ</a:t>
            </a:r>
            <a:r>
              <a:rPr dirty="0" sz="3050" spc="-125">
                <a:latin typeface="PMingLiU"/>
                <a:cs typeface="PMingLiU"/>
              </a:rPr>
              <a:t>ン</a:t>
            </a:r>
            <a:r>
              <a:rPr dirty="0" sz="3050" spc="-370">
                <a:latin typeface="PMingLiU"/>
                <a:cs typeface="PMingLiU"/>
              </a:rPr>
              <a:t>グ</a:t>
            </a:r>
            <a:r>
              <a:rPr dirty="0" sz="3050" spc="-185">
                <a:latin typeface="PMingLiU"/>
                <a:cs typeface="PMingLiU"/>
              </a:rPr>
              <a:t>ク</a:t>
            </a:r>
            <a:r>
              <a:rPr dirty="0" sz="3050">
                <a:latin typeface="PMingLiU"/>
                <a:cs typeface="PMingLiU"/>
              </a:rPr>
              <a:t>ッキー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545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310">
                <a:latin typeface="PMingLiU"/>
                <a:cs typeface="PMingLiU"/>
              </a:rPr>
              <a:t>ジ</a:t>
            </a:r>
            <a:r>
              <a:rPr dirty="0" sz="3050" spc="-65">
                <a:latin typeface="PMingLiU"/>
                <a:cs typeface="PMingLiU"/>
              </a:rPr>
              <a:t>ェ</a:t>
            </a:r>
            <a:r>
              <a:rPr dirty="0" sz="3050">
                <a:latin typeface="PMingLiU"/>
                <a:cs typeface="PMingLiU"/>
              </a:rPr>
              <a:t>リ</a:t>
            </a:r>
            <a:r>
              <a:rPr dirty="0" sz="3050" spc="-125">
                <a:latin typeface="PMingLiU"/>
                <a:cs typeface="PMingLiU"/>
              </a:rPr>
              <a:t>ー</a:t>
            </a:r>
            <a:r>
              <a:rPr dirty="0" sz="3050" spc="-185">
                <a:latin typeface="PMingLiU"/>
                <a:cs typeface="PMingLiU"/>
              </a:rPr>
              <a:t>ビ</a:t>
            </a:r>
            <a:r>
              <a:rPr dirty="0" sz="3050">
                <a:latin typeface="PMingLiU"/>
                <a:cs typeface="PMingLiU"/>
              </a:rPr>
              <a:t>ー</a:t>
            </a:r>
            <a:r>
              <a:rPr dirty="0" sz="3050" spc="-155">
                <a:latin typeface="PMingLiU"/>
                <a:cs typeface="PMingLiU"/>
              </a:rPr>
              <a:t>ン</a:t>
            </a:r>
            <a:r>
              <a:rPr dirty="0" sz="3050">
                <a:latin typeface="PMingLiU"/>
                <a:cs typeface="PMingLiU"/>
              </a:rPr>
              <a:t>ズ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17078" y="4868927"/>
            <a:ext cx="4624526" cy="3081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898084" y="4940028"/>
            <a:ext cx="1649730" cy="804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00" spc="5">
                <a:latin typeface="Arial"/>
                <a:cs typeface="Arial"/>
              </a:rPr>
              <a:t>Menu</a:t>
            </a:r>
            <a:endParaRPr sz="5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6011" y="8123526"/>
            <a:ext cx="16466891" cy="1962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2614" y="8120901"/>
            <a:ext cx="16494125" cy="1968500"/>
          </a:xfrm>
          <a:custGeom>
            <a:avLst/>
            <a:gdLst/>
            <a:ahLst/>
            <a:cxnLst/>
            <a:rect l="l" t="t" r="r" b="b"/>
            <a:pathLst>
              <a:path w="16494125" h="1968500">
                <a:moveTo>
                  <a:pt x="0" y="1967887"/>
                </a:moveTo>
                <a:lnTo>
                  <a:pt x="16493686" y="1967887"/>
                </a:lnTo>
                <a:lnTo>
                  <a:pt x="16493686" y="0"/>
                </a:lnTo>
                <a:lnTo>
                  <a:pt x="0" y="0"/>
                </a:lnTo>
                <a:lnTo>
                  <a:pt x="0" y="1967887"/>
                </a:lnTo>
                <a:close/>
              </a:path>
            </a:pathLst>
          </a:custGeom>
          <a:solidFill>
            <a:srgbClr val="000000">
              <a:alpha val="503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227886" y="8552484"/>
            <a:ext cx="4078604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11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6600" spc="-1115">
                <a:solidFill>
                  <a:srgbClr val="FFFFFF"/>
                </a:solidFill>
                <a:latin typeface="Calibri"/>
                <a:cs typeface="Calibri"/>
              </a:rPr>
              <a:t>lobe</a:t>
            </a:r>
            <a:r>
              <a:rPr dirty="0" sz="6600" spc="-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6600" spc="-869">
                <a:solidFill>
                  <a:srgbClr val="FFFFFF"/>
                </a:solidFill>
                <a:latin typeface="Calibri"/>
                <a:cs typeface="Calibri"/>
              </a:rPr>
              <a:t>cookies!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60387" y="2213178"/>
            <a:ext cx="601739" cy="34741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333833" y="2169189"/>
            <a:ext cx="601740" cy="34609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635"/>
          </a:xfrm>
          <a:custGeom>
            <a:avLst/>
            <a:gdLst/>
            <a:ahLst/>
            <a:cxnLst/>
            <a:rect l="l" t="t" r="r" b="b"/>
            <a:pathLst>
              <a:path w="20104100" h="635">
                <a:moveTo>
                  <a:pt x="0" y="476"/>
                </a:moveTo>
                <a:lnTo>
                  <a:pt x="20104099" y="476"/>
                </a:lnTo>
                <a:lnTo>
                  <a:pt x="20104099" y="0"/>
                </a:lnTo>
                <a:lnTo>
                  <a:pt x="0" y="0"/>
                </a:lnTo>
                <a:lnTo>
                  <a:pt x="0" y="476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7611586"/>
            <a:ext cx="19058890" cy="1482090"/>
          </a:xfrm>
          <a:custGeom>
            <a:avLst/>
            <a:gdLst/>
            <a:ahLst/>
            <a:cxnLst/>
            <a:rect l="l" t="t" r="r" b="b"/>
            <a:pathLst>
              <a:path w="19058890" h="1482090">
                <a:moveTo>
                  <a:pt x="0" y="1481788"/>
                </a:moveTo>
                <a:lnTo>
                  <a:pt x="19058644" y="1481788"/>
                </a:lnTo>
                <a:lnTo>
                  <a:pt x="19058644" y="0"/>
                </a:lnTo>
                <a:lnTo>
                  <a:pt x="0" y="0"/>
                </a:lnTo>
                <a:lnTo>
                  <a:pt x="0" y="1481788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612707" y="9093374"/>
            <a:ext cx="446405" cy="1504315"/>
          </a:xfrm>
          <a:custGeom>
            <a:avLst/>
            <a:gdLst/>
            <a:ahLst/>
            <a:cxnLst/>
            <a:rect l="l" t="t" r="r" b="b"/>
            <a:pathLst>
              <a:path w="446405" h="1504315">
                <a:moveTo>
                  <a:pt x="0" y="1503981"/>
                </a:moveTo>
                <a:lnTo>
                  <a:pt x="445937" y="1503981"/>
                </a:lnTo>
                <a:lnTo>
                  <a:pt x="445937" y="0"/>
                </a:lnTo>
                <a:lnTo>
                  <a:pt x="0" y="0"/>
                </a:lnTo>
                <a:lnTo>
                  <a:pt x="0" y="15039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72794" y="9093374"/>
            <a:ext cx="673735" cy="1504315"/>
          </a:xfrm>
          <a:custGeom>
            <a:avLst/>
            <a:gdLst/>
            <a:ahLst/>
            <a:cxnLst/>
            <a:rect l="l" t="t" r="r" b="b"/>
            <a:pathLst>
              <a:path w="673735" h="1504315">
                <a:moveTo>
                  <a:pt x="0" y="1503981"/>
                </a:moveTo>
                <a:lnTo>
                  <a:pt x="673408" y="1503981"/>
                </a:lnTo>
                <a:lnTo>
                  <a:pt x="673408" y="0"/>
                </a:lnTo>
                <a:lnTo>
                  <a:pt x="0" y="0"/>
                </a:lnTo>
                <a:lnTo>
                  <a:pt x="0" y="15039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46203" y="7611586"/>
            <a:ext cx="16466819" cy="509905"/>
          </a:xfrm>
          <a:custGeom>
            <a:avLst/>
            <a:gdLst/>
            <a:ahLst/>
            <a:cxnLst/>
            <a:rect l="l" t="t" r="r" b="b"/>
            <a:pathLst>
              <a:path w="16466819" h="509904">
                <a:moveTo>
                  <a:pt x="0" y="509315"/>
                </a:moveTo>
                <a:lnTo>
                  <a:pt x="16466503" y="509315"/>
                </a:lnTo>
                <a:lnTo>
                  <a:pt x="16466503" y="0"/>
                </a:lnTo>
                <a:lnTo>
                  <a:pt x="0" y="0"/>
                </a:lnTo>
                <a:lnTo>
                  <a:pt x="0" y="509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46203" y="10088788"/>
            <a:ext cx="16466819" cy="508634"/>
          </a:xfrm>
          <a:custGeom>
            <a:avLst/>
            <a:gdLst/>
            <a:ahLst/>
            <a:cxnLst/>
            <a:rect l="l" t="t" r="r" b="b"/>
            <a:pathLst>
              <a:path w="16466819" h="508634">
                <a:moveTo>
                  <a:pt x="0" y="508567"/>
                </a:moveTo>
                <a:lnTo>
                  <a:pt x="16466503" y="508567"/>
                </a:lnTo>
                <a:lnTo>
                  <a:pt x="16466503" y="0"/>
                </a:lnTo>
                <a:lnTo>
                  <a:pt x="0" y="0"/>
                </a:lnTo>
                <a:lnTo>
                  <a:pt x="0" y="508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60431" y="687130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1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9" y="51896"/>
                </a:lnTo>
                <a:lnTo>
                  <a:pt x="707032" y="66723"/>
                </a:lnTo>
                <a:lnTo>
                  <a:pt x="664615" y="83404"/>
                </a:lnTo>
                <a:lnTo>
                  <a:pt x="622789" y="101938"/>
                </a:lnTo>
                <a:lnTo>
                  <a:pt x="581616" y="122326"/>
                </a:lnTo>
                <a:lnTo>
                  <a:pt x="541160" y="144567"/>
                </a:lnTo>
                <a:lnTo>
                  <a:pt x="501482" y="168662"/>
                </a:lnTo>
                <a:lnTo>
                  <a:pt x="462643" y="194610"/>
                </a:lnTo>
                <a:lnTo>
                  <a:pt x="424708" y="222412"/>
                </a:lnTo>
                <a:lnTo>
                  <a:pt x="387737" y="252067"/>
                </a:lnTo>
                <a:lnTo>
                  <a:pt x="351794" y="283575"/>
                </a:lnTo>
                <a:lnTo>
                  <a:pt x="316940" y="316937"/>
                </a:lnTo>
                <a:lnTo>
                  <a:pt x="283577" y="351791"/>
                </a:lnTo>
                <a:lnTo>
                  <a:pt x="252069" y="387734"/>
                </a:lnTo>
                <a:lnTo>
                  <a:pt x="222414" y="424705"/>
                </a:lnTo>
                <a:lnTo>
                  <a:pt x="194612" y="462641"/>
                </a:lnTo>
                <a:lnTo>
                  <a:pt x="168664" y="501479"/>
                </a:lnTo>
                <a:lnTo>
                  <a:pt x="144569" y="541157"/>
                </a:lnTo>
                <a:lnTo>
                  <a:pt x="122327" y="581614"/>
                </a:lnTo>
                <a:lnTo>
                  <a:pt x="101939" y="622786"/>
                </a:lnTo>
                <a:lnTo>
                  <a:pt x="83405" y="664612"/>
                </a:lnTo>
                <a:lnTo>
                  <a:pt x="66724" y="707029"/>
                </a:lnTo>
                <a:lnTo>
                  <a:pt x="51896" y="749976"/>
                </a:lnTo>
                <a:lnTo>
                  <a:pt x="38922" y="793389"/>
                </a:lnTo>
                <a:lnTo>
                  <a:pt x="27801" y="837207"/>
                </a:lnTo>
                <a:lnTo>
                  <a:pt x="18534" y="881367"/>
                </a:lnTo>
                <a:lnTo>
                  <a:pt x="11120" y="925808"/>
                </a:lnTo>
                <a:lnTo>
                  <a:pt x="5560" y="970466"/>
                </a:lnTo>
                <a:lnTo>
                  <a:pt x="1853" y="1015280"/>
                </a:lnTo>
                <a:lnTo>
                  <a:pt x="0" y="1060187"/>
                </a:lnTo>
                <a:lnTo>
                  <a:pt x="0" y="1105126"/>
                </a:lnTo>
                <a:lnTo>
                  <a:pt x="1853" y="1150033"/>
                </a:lnTo>
                <a:lnTo>
                  <a:pt x="5560" y="1194847"/>
                </a:lnTo>
                <a:lnTo>
                  <a:pt x="11120" y="1239505"/>
                </a:lnTo>
                <a:lnTo>
                  <a:pt x="18534" y="1283945"/>
                </a:lnTo>
                <a:lnTo>
                  <a:pt x="27801" y="1328106"/>
                </a:lnTo>
                <a:lnTo>
                  <a:pt x="38922" y="1371924"/>
                </a:lnTo>
                <a:lnTo>
                  <a:pt x="51896" y="1415337"/>
                </a:lnTo>
                <a:lnTo>
                  <a:pt x="66724" y="1458283"/>
                </a:lnTo>
                <a:lnTo>
                  <a:pt x="83405" y="1500701"/>
                </a:lnTo>
                <a:lnTo>
                  <a:pt x="101939" y="1542527"/>
                </a:lnTo>
                <a:lnTo>
                  <a:pt x="122327" y="1583699"/>
                </a:lnTo>
                <a:lnTo>
                  <a:pt x="144569" y="1624156"/>
                </a:lnTo>
                <a:lnTo>
                  <a:pt x="168664" y="1663834"/>
                </a:lnTo>
                <a:lnTo>
                  <a:pt x="194612" y="1702672"/>
                </a:lnTo>
                <a:lnTo>
                  <a:pt x="222414" y="1740608"/>
                </a:lnTo>
                <a:lnTo>
                  <a:pt x="252069" y="1777578"/>
                </a:lnTo>
                <a:lnTo>
                  <a:pt x="283577" y="1813522"/>
                </a:lnTo>
                <a:lnTo>
                  <a:pt x="316940" y="1848376"/>
                </a:lnTo>
                <a:lnTo>
                  <a:pt x="351794" y="1881738"/>
                </a:lnTo>
                <a:lnTo>
                  <a:pt x="387737" y="1913247"/>
                </a:lnTo>
                <a:lnTo>
                  <a:pt x="424708" y="1942902"/>
                </a:lnTo>
                <a:lnTo>
                  <a:pt x="462643" y="1970704"/>
                </a:lnTo>
                <a:lnTo>
                  <a:pt x="501482" y="1996652"/>
                </a:lnTo>
                <a:lnTo>
                  <a:pt x="541160" y="2020747"/>
                </a:lnTo>
                <a:lnTo>
                  <a:pt x="581616" y="2042988"/>
                </a:lnTo>
                <a:lnTo>
                  <a:pt x="622789" y="2063376"/>
                </a:lnTo>
                <a:lnTo>
                  <a:pt x="664615" y="2081911"/>
                </a:lnTo>
                <a:lnTo>
                  <a:pt x="707032" y="2098592"/>
                </a:lnTo>
                <a:lnTo>
                  <a:pt x="749979" y="2113420"/>
                </a:lnTo>
                <a:lnTo>
                  <a:pt x="793392" y="2126394"/>
                </a:lnTo>
                <a:lnTo>
                  <a:pt x="837210" y="2137514"/>
                </a:lnTo>
                <a:lnTo>
                  <a:pt x="881370" y="2146782"/>
                </a:lnTo>
                <a:lnTo>
                  <a:pt x="925811" y="2154196"/>
                </a:lnTo>
                <a:lnTo>
                  <a:pt x="970469" y="2159756"/>
                </a:lnTo>
                <a:lnTo>
                  <a:pt x="1015283" y="2163463"/>
                </a:lnTo>
                <a:lnTo>
                  <a:pt x="1060190" y="2165316"/>
                </a:lnTo>
                <a:lnTo>
                  <a:pt x="1105128" y="2165316"/>
                </a:lnTo>
                <a:lnTo>
                  <a:pt x="1150036" y="2163463"/>
                </a:lnTo>
                <a:lnTo>
                  <a:pt x="1194850" y="2159756"/>
                </a:lnTo>
                <a:lnTo>
                  <a:pt x="1239508" y="2154196"/>
                </a:lnTo>
                <a:lnTo>
                  <a:pt x="1283948" y="2146782"/>
                </a:lnTo>
                <a:lnTo>
                  <a:pt x="1328109" y="2137514"/>
                </a:lnTo>
                <a:lnTo>
                  <a:pt x="1371926" y="2126394"/>
                </a:lnTo>
                <a:lnTo>
                  <a:pt x="1415340" y="2113420"/>
                </a:lnTo>
                <a:lnTo>
                  <a:pt x="1458286" y="2098592"/>
                </a:lnTo>
                <a:lnTo>
                  <a:pt x="1500704" y="2081911"/>
                </a:lnTo>
                <a:lnTo>
                  <a:pt x="1542530" y="2063376"/>
                </a:lnTo>
                <a:lnTo>
                  <a:pt x="1583702" y="2042988"/>
                </a:lnTo>
                <a:lnTo>
                  <a:pt x="1624158" y="2020747"/>
                </a:lnTo>
                <a:lnTo>
                  <a:pt x="1663837" y="1996652"/>
                </a:lnTo>
                <a:lnTo>
                  <a:pt x="1702675" y="1970704"/>
                </a:lnTo>
                <a:lnTo>
                  <a:pt x="1740610" y="1942902"/>
                </a:lnTo>
                <a:lnTo>
                  <a:pt x="1777581" y="1913247"/>
                </a:lnTo>
                <a:lnTo>
                  <a:pt x="1813525" y="1881738"/>
                </a:lnTo>
                <a:lnTo>
                  <a:pt x="1848379" y="1848376"/>
                </a:lnTo>
                <a:lnTo>
                  <a:pt x="1881741" y="1813522"/>
                </a:lnTo>
                <a:lnTo>
                  <a:pt x="1913250" y="1777578"/>
                </a:lnTo>
                <a:lnTo>
                  <a:pt x="1942905" y="1740608"/>
                </a:lnTo>
                <a:lnTo>
                  <a:pt x="1970706" y="1702672"/>
                </a:lnTo>
                <a:lnTo>
                  <a:pt x="1996655" y="1663834"/>
                </a:lnTo>
                <a:lnTo>
                  <a:pt x="2020749" y="1624156"/>
                </a:lnTo>
                <a:lnTo>
                  <a:pt x="2042991" y="1583699"/>
                </a:lnTo>
                <a:lnTo>
                  <a:pt x="2063379" y="1542527"/>
                </a:lnTo>
                <a:lnTo>
                  <a:pt x="2081913" y="1500701"/>
                </a:lnTo>
                <a:lnTo>
                  <a:pt x="2098594" y="1458283"/>
                </a:lnTo>
                <a:lnTo>
                  <a:pt x="2113422" y="1415337"/>
                </a:lnTo>
                <a:lnTo>
                  <a:pt x="2126396" y="1371924"/>
                </a:lnTo>
                <a:lnTo>
                  <a:pt x="2137517" y="1328106"/>
                </a:lnTo>
                <a:lnTo>
                  <a:pt x="2146784" y="1283945"/>
                </a:lnTo>
                <a:lnTo>
                  <a:pt x="2154198" y="1239505"/>
                </a:lnTo>
                <a:lnTo>
                  <a:pt x="2159758" y="1194847"/>
                </a:lnTo>
                <a:lnTo>
                  <a:pt x="2163465" y="1150033"/>
                </a:lnTo>
                <a:lnTo>
                  <a:pt x="2165318" y="1105126"/>
                </a:lnTo>
                <a:lnTo>
                  <a:pt x="2165318" y="1060187"/>
                </a:lnTo>
                <a:lnTo>
                  <a:pt x="2163465" y="1015280"/>
                </a:lnTo>
                <a:lnTo>
                  <a:pt x="2159758" y="970466"/>
                </a:lnTo>
                <a:lnTo>
                  <a:pt x="2154198" y="925808"/>
                </a:lnTo>
                <a:lnTo>
                  <a:pt x="2146784" y="881367"/>
                </a:lnTo>
                <a:lnTo>
                  <a:pt x="2137517" y="837207"/>
                </a:lnTo>
                <a:lnTo>
                  <a:pt x="2126396" y="793389"/>
                </a:lnTo>
                <a:lnTo>
                  <a:pt x="2113422" y="749976"/>
                </a:lnTo>
                <a:lnTo>
                  <a:pt x="2098594" y="707029"/>
                </a:lnTo>
                <a:lnTo>
                  <a:pt x="2081913" y="664612"/>
                </a:lnTo>
                <a:lnTo>
                  <a:pt x="2063379" y="622786"/>
                </a:lnTo>
                <a:lnTo>
                  <a:pt x="2042991" y="581614"/>
                </a:lnTo>
                <a:lnTo>
                  <a:pt x="2020749" y="541157"/>
                </a:lnTo>
                <a:lnTo>
                  <a:pt x="1996655" y="501479"/>
                </a:lnTo>
                <a:lnTo>
                  <a:pt x="1970706" y="462641"/>
                </a:lnTo>
                <a:lnTo>
                  <a:pt x="1942905" y="424705"/>
                </a:lnTo>
                <a:lnTo>
                  <a:pt x="1913250" y="387734"/>
                </a:lnTo>
                <a:lnTo>
                  <a:pt x="1881741" y="351791"/>
                </a:lnTo>
                <a:lnTo>
                  <a:pt x="1848379" y="316937"/>
                </a:lnTo>
                <a:lnTo>
                  <a:pt x="1813525" y="283575"/>
                </a:lnTo>
                <a:lnTo>
                  <a:pt x="1777581" y="252067"/>
                </a:lnTo>
                <a:lnTo>
                  <a:pt x="1740610" y="222412"/>
                </a:lnTo>
                <a:lnTo>
                  <a:pt x="1702675" y="194610"/>
                </a:lnTo>
                <a:lnTo>
                  <a:pt x="1663837" y="168662"/>
                </a:lnTo>
                <a:lnTo>
                  <a:pt x="1624158" y="144567"/>
                </a:lnTo>
                <a:lnTo>
                  <a:pt x="1583702" y="122326"/>
                </a:lnTo>
                <a:lnTo>
                  <a:pt x="1542530" y="101938"/>
                </a:lnTo>
                <a:lnTo>
                  <a:pt x="1500704" y="83404"/>
                </a:lnTo>
                <a:lnTo>
                  <a:pt x="1458286" y="66723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9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50" y="5560"/>
                </a:lnTo>
                <a:lnTo>
                  <a:pt x="1150036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95051" y="2821112"/>
            <a:ext cx="2775715" cy="184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766270" y="2796125"/>
            <a:ext cx="2845384" cy="1899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653865" y="2812409"/>
            <a:ext cx="3082310" cy="1866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17078" y="4868927"/>
            <a:ext cx="4624526" cy="3081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13569" y="413223"/>
            <a:ext cx="18144490" cy="7544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420"/>
              </a:lnSpc>
              <a:tabLst>
                <a:tab pos="1946910" algn="l"/>
              </a:tabLst>
            </a:pPr>
            <a:r>
              <a:rPr dirty="0" baseline="-9225" sz="20775" spc="555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r>
              <a:rPr dirty="0" baseline="-9225" sz="20775" spc="555" b="1">
                <a:solidFill>
                  <a:srgbClr val="FFFFFF"/>
                </a:solidFill>
                <a:latin typeface="Yu Gothic"/>
                <a:cs typeface="Yu Gothic"/>
              </a:rPr>
              <a:t>	</a:t>
            </a:r>
            <a:r>
              <a:rPr dirty="0" sz="9900" spc="-10" b="1">
                <a:latin typeface="Yu Gothic"/>
                <a:cs typeface="Yu Gothic"/>
              </a:rPr>
              <a:t>複雑な</a:t>
            </a:r>
            <a:r>
              <a:rPr dirty="0" sz="9900" spc="-805" b="1">
                <a:latin typeface="Yu Gothic"/>
                <a:cs typeface="Yu Gothic"/>
              </a:rPr>
              <a:t>レ</a:t>
            </a:r>
            <a:r>
              <a:rPr dirty="0" sz="9900" spc="-10" b="1">
                <a:latin typeface="Yu Gothic"/>
                <a:cs typeface="Yu Gothic"/>
              </a:rPr>
              <a:t>イアウトがで</a:t>
            </a:r>
            <a:r>
              <a:rPr dirty="0" sz="9900" spc="-310" b="1">
                <a:latin typeface="Yu Gothic"/>
                <a:cs typeface="Yu Gothic"/>
              </a:rPr>
              <a:t>き</a:t>
            </a:r>
            <a:r>
              <a:rPr dirty="0" sz="9900" spc="-10" b="1">
                <a:latin typeface="Yu Gothic"/>
                <a:cs typeface="Yu Gothic"/>
              </a:rPr>
              <a:t>る！</a:t>
            </a:r>
            <a:endParaRPr sz="990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800">
              <a:latin typeface="Times New Roman"/>
              <a:cs typeface="Times New Roman"/>
            </a:endParaRPr>
          </a:p>
          <a:p>
            <a:pPr marL="5497195">
              <a:lnSpc>
                <a:spcPts val="6065"/>
              </a:lnSpc>
              <a:spcBef>
                <a:spcPts val="5"/>
              </a:spcBef>
            </a:pPr>
            <a:r>
              <a:rPr dirty="0" sz="5100" spc="5">
                <a:latin typeface="Arial"/>
                <a:cs typeface="Arial"/>
              </a:rPr>
              <a:t>Menu</a:t>
            </a:r>
            <a:endParaRPr sz="5100">
              <a:latin typeface="Arial"/>
              <a:cs typeface="Arial"/>
            </a:endParaRPr>
          </a:p>
          <a:p>
            <a:pPr marL="4648835">
              <a:lnSpc>
                <a:spcPts val="3604"/>
              </a:lnSpc>
            </a:pPr>
            <a:r>
              <a:rPr dirty="0" baseline="-6313" sz="6600" spc="-3975">
                <a:latin typeface="PMingLiU"/>
                <a:cs typeface="PMingLiU"/>
              </a:rPr>
              <a:t>•</a:t>
            </a:r>
            <a:r>
              <a:rPr dirty="0" baseline="-6313" sz="6600" spc="-22">
                <a:latin typeface="PMingLiU"/>
                <a:cs typeface="PMingLiU"/>
              </a:rPr>
              <a:t> </a:t>
            </a:r>
            <a:r>
              <a:rPr dirty="0" sz="3050" spc="-95">
                <a:latin typeface="PMingLiU"/>
                <a:cs typeface="PMingLiU"/>
              </a:rPr>
              <a:t>シ</a:t>
            </a:r>
            <a:r>
              <a:rPr dirty="0" sz="3050">
                <a:latin typeface="PMingLiU"/>
                <a:cs typeface="PMingLiU"/>
              </a:rPr>
              <a:t>ョートケーキ</a:t>
            </a:r>
            <a:endParaRPr sz="3050">
              <a:latin typeface="PMingLiU"/>
              <a:cs typeface="PMingLiU"/>
            </a:endParaRPr>
          </a:p>
          <a:p>
            <a:pPr marL="4648835">
              <a:lnSpc>
                <a:spcPct val="100000"/>
              </a:lnSpc>
              <a:spcBef>
                <a:spcPts val="625"/>
              </a:spcBef>
            </a:pPr>
            <a:r>
              <a:rPr dirty="0" baseline="-6313" sz="6600" spc="-3975">
                <a:latin typeface="PMingLiU"/>
                <a:cs typeface="PMingLiU"/>
              </a:rPr>
              <a:t>•</a:t>
            </a:r>
            <a:r>
              <a:rPr dirty="0" baseline="-6313" sz="6600" spc="-22">
                <a:latin typeface="PMingLiU"/>
                <a:cs typeface="PMingLiU"/>
              </a:rPr>
              <a:t> </a:t>
            </a:r>
            <a:r>
              <a:rPr dirty="0" sz="3050">
                <a:latin typeface="PMingLiU"/>
                <a:cs typeface="PMingLiU"/>
              </a:rPr>
              <a:t>いちご</a:t>
            </a:r>
            <a:endParaRPr sz="3050">
              <a:latin typeface="PMingLiU"/>
              <a:cs typeface="PMingLiU"/>
            </a:endParaRPr>
          </a:p>
          <a:p>
            <a:pPr marL="4648835">
              <a:lnSpc>
                <a:spcPct val="100000"/>
              </a:lnSpc>
              <a:spcBef>
                <a:spcPts val="630"/>
              </a:spcBef>
            </a:pPr>
            <a:r>
              <a:rPr dirty="0" baseline="-6313" sz="6600" spc="-3975">
                <a:latin typeface="PMingLiU"/>
                <a:cs typeface="PMingLiU"/>
              </a:rPr>
              <a:t>•</a:t>
            </a:r>
            <a:r>
              <a:rPr dirty="0" baseline="-6313" sz="6600" spc="-22">
                <a:latin typeface="PMingLiU"/>
                <a:cs typeface="PMingLiU"/>
              </a:rPr>
              <a:t> </a:t>
            </a:r>
            <a:r>
              <a:rPr dirty="0" sz="3050" spc="-430">
                <a:latin typeface="PMingLiU"/>
                <a:cs typeface="PMingLiU"/>
              </a:rPr>
              <a:t>ア</a:t>
            </a:r>
            <a:r>
              <a:rPr dirty="0" sz="3050">
                <a:latin typeface="PMingLiU"/>
                <a:cs typeface="PMingLiU"/>
              </a:rPr>
              <a:t>イシ</a:t>
            </a:r>
            <a:r>
              <a:rPr dirty="0" sz="3050" spc="-125">
                <a:latin typeface="PMingLiU"/>
                <a:cs typeface="PMingLiU"/>
              </a:rPr>
              <a:t>ン</a:t>
            </a:r>
            <a:r>
              <a:rPr dirty="0" sz="3050" spc="-370">
                <a:latin typeface="PMingLiU"/>
                <a:cs typeface="PMingLiU"/>
              </a:rPr>
              <a:t>グ</a:t>
            </a:r>
            <a:r>
              <a:rPr dirty="0" sz="3050" spc="-185">
                <a:latin typeface="PMingLiU"/>
                <a:cs typeface="PMingLiU"/>
              </a:rPr>
              <a:t>ク</a:t>
            </a:r>
            <a:r>
              <a:rPr dirty="0" sz="3050">
                <a:latin typeface="PMingLiU"/>
                <a:cs typeface="PMingLiU"/>
              </a:rPr>
              <a:t>ッキー</a:t>
            </a:r>
            <a:endParaRPr sz="3050">
              <a:latin typeface="PMingLiU"/>
              <a:cs typeface="PMingLiU"/>
            </a:endParaRPr>
          </a:p>
          <a:p>
            <a:pPr marL="4648835">
              <a:lnSpc>
                <a:spcPct val="100000"/>
              </a:lnSpc>
              <a:spcBef>
                <a:spcPts val="540"/>
              </a:spcBef>
            </a:pPr>
            <a:r>
              <a:rPr dirty="0" baseline="-7575" sz="6600" spc="-3975">
                <a:latin typeface="PMingLiU"/>
                <a:cs typeface="PMingLiU"/>
              </a:rPr>
              <a:t>•</a:t>
            </a:r>
            <a:r>
              <a:rPr dirty="0" baseline="-7575" sz="6600" spc="-22">
                <a:latin typeface="PMingLiU"/>
                <a:cs typeface="PMingLiU"/>
              </a:rPr>
              <a:t> </a:t>
            </a:r>
            <a:r>
              <a:rPr dirty="0" sz="3050" spc="-310">
                <a:latin typeface="PMingLiU"/>
                <a:cs typeface="PMingLiU"/>
              </a:rPr>
              <a:t>ジ</a:t>
            </a:r>
            <a:r>
              <a:rPr dirty="0" sz="3050" spc="-65">
                <a:latin typeface="PMingLiU"/>
                <a:cs typeface="PMingLiU"/>
              </a:rPr>
              <a:t>ェ</a:t>
            </a:r>
            <a:r>
              <a:rPr dirty="0" sz="3050">
                <a:latin typeface="PMingLiU"/>
                <a:cs typeface="PMingLiU"/>
              </a:rPr>
              <a:t>リ</a:t>
            </a:r>
            <a:r>
              <a:rPr dirty="0" sz="3050" spc="-125">
                <a:latin typeface="PMingLiU"/>
                <a:cs typeface="PMingLiU"/>
              </a:rPr>
              <a:t>ー</a:t>
            </a:r>
            <a:r>
              <a:rPr dirty="0" sz="3050" spc="-185">
                <a:latin typeface="PMingLiU"/>
                <a:cs typeface="PMingLiU"/>
              </a:rPr>
              <a:t>ビ</a:t>
            </a:r>
            <a:r>
              <a:rPr dirty="0" sz="3050">
                <a:latin typeface="PMingLiU"/>
                <a:cs typeface="PMingLiU"/>
              </a:rPr>
              <a:t>ー</a:t>
            </a:r>
            <a:r>
              <a:rPr dirty="0" sz="3050" spc="-155">
                <a:latin typeface="PMingLiU"/>
                <a:cs typeface="PMingLiU"/>
              </a:rPr>
              <a:t>ン</a:t>
            </a:r>
            <a:r>
              <a:rPr dirty="0" sz="3050">
                <a:latin typeface="PMingLiU"/>
                <a:cs typeface="PMingLiU"/>
              </a:rPr>
              <a:t>ズ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6011" y="8123526"/>
            <a:ext cx="16466891" cy="1962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2614" y="8120901"/>
            <a:ext cx="16494125" cy="1968500"/>
          </a:xfrm>
          <a:custGeom>
            <a:avLst/>
            <a:gdLst/>
            <a:ahLst/>
            <a:cxnLst/>
            <a:rect l="l" t="t" r="r" b="b"/>
            <a:pathLst>
              <a:path w="16494125" h="1968500">
                <a:moveTo>
                  <a:pt x="0" y="1967887"/>
                </a:moveTo>
                <a:lnTo>
                  <a:pt x="16493686" y="1967887"/>
                </a:lnTo>
                <a:lnTo>
                  <a:pt x="16493686" y="0"/>
                </a:lnTo>
                <a:lnTo>
                  <a:pt x="0" y="0"/>
                </a:lnTo>
                <a:lnTo>
                  <a:pt x="0" y="1967887"/>
                </a:lnTo>
                <a:close/>
              </a:path>
            </a:pathLst>
          </a:custGeom>
          <a:solidFill>
            <a:srgbClr val="000000">
              <a:alpha val="503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227886" y="8552484"/>
            <a:ext cx="4078604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1100" b="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6600" spc="-1115" b="0">
                <a:solidFill>
                  <a:srgbClr val="FFFFFF"/>
                </a:solidFill>
                <a:latin typeface="Calibri"/>
                <a:cs typeface="Calibri"/>
              </a:rPr>
              <a:t>lobe</a:t>
            </a:r>
            <a:r>
              <a:rPr dirty="0" sz="6600" spc="-80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6600" spc="-869" b="0">
                <a:solidFill>
                  <a:srgbClr val="FFFFFF"/>
                </a:solidFill>
                <a:latin typeface="Calibri"/>
                <a:cs typeface="Calibri"/>
              </a:rPr>
              <a:t>cookies!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0597356"/>
            <a:ext cx="20104100" cy="711200"/>
          </a:xfrm>
          <a:custGeom>
            <a:avLst/>
            <a:gdLst/>
            <a:ahLst/>
            <a:cxnLst/>
            <a:rect l="l" t="t" r="r" b="b"/>
            <a:pathLst>
              <a:path w="20104100" h="711200">
                <a:moveTo>
                  <a:pt x="0" y="711200"/>
                </a:moveTo>
                <a:lnTo>
                  <a:pt x="20104099" y="711200"/>
                </a:lnTo>
                <a:lnTo>
                  <a:pt x="20104099" y="0"/>
                </a:lnTo>
                <a:lnTo>
                  <a:pt x="0" y="0"/>
                </a:lnTo>
                <a:lnTo>
                  <a:pt x="0" y="711200"/>
                </a:lnTo>
                <a:close/>
              </a:path>
            </a:pathLst>
          </a:custGeom>
          <a:solidFill>
            <a:srgbClr val="000000">
              <a:alpha val="57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7611586"/>
            <a:ext cx="1473200" cy="2985770"/>
          </a:xfrm>
          <a:custGeom>
            <a:avLst/>
            <a:gdLst/>
            <a:ahLst/>
            <a:cxnLst/>
            <a:rect l="l" t="t" r="r" b="b"/>
            <a:pathLst>
              <a:path w="1473200" h="2985770">
                <a:moveTo>
                  <a:pt x="0" y="2985770"/>
                </a:moveTo>
                <a:lnTo>
                  <a:pt x="1472794" y="2985770"/>
                </a:lnTo>
                <a:lnTo>
                  <a:pt x="1472794" y="0"/>
                </a:lnTo>
                <a:lnTo>
                  <a:pt x="0" y="0"/>
                </a:lnTo>
                <a:lnTo>
                  <a:pt x="0" y="2985770"/>
                </a:lnTo>
                <a:close/>
              </a:path>
            </a:pathLst>
          </a:custGeom>
          <a:solidFill>
            <a:srgbClr val="000000">
              <a:alpha val="57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0" y="476"/>
            <a:ext cx="20104100" cy="7611109"/>
          </a:xfrm>
          <a:custGeom>
            <a:avLst/>
            <a:gdLst/>
            <a:ahLst/>
            <a:cxnLst/>
            <a:rect l="l" t="t" r="r" b="b"/>
            <a:pathLst>
              <a:path w="20104100" h="7611109">
                <a:moveTo>
                  <a:pt x="0" y="7611109"/>
                </a:moveTo>
                <a:lnTo>
                  <a:pt x="20104099" y="7611109"/>
                </a:lnTo>
                <a:lnTo>
                  <a:pt x="20104099" y="0"/>
                </a:lnTo>
                <a:lnTo>
                  <a:pt x="0" y="0"/>
                </a:lnTo>
                <a:lnTo>
                  <a:pt x="0" y="7611109"/>
                </a:lnTo>
                <a:close/>
              </a:path>
            </a:pathLst>
          </a:custGeom>
          <a:solidFill>
            <a:srgbClr val="000000">
              <a:alpha val="57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9058644" y="7612006"/>
            <a:ext cx="1045844" cy="2986405"/>
          </a:xfrm>
          <a:custGeom>
            <a:avLst/>
            <a:gdLst/>
            <a:ahLst/>
            <a:cxnLst/>
            <a:rect l="l" t="t" r="r" b="b"/>
            <a:pathLst>
              <a:path w="1045844" h="2986404">
                <a:moveTo>
                  <a:pt x="1045455" y="0"/>
                </a:moveTo>
                <a:lnTo>
                  <a:pt x="0" y="0"/>
                </a:lnTo>
                <a:lnTo>
                  <a:pt x="0" y="2985837"/>
                </a:lnTo>
                <a:lnTo>
                  <a:pt x="1045455" y="2985837"/>
                </a:lnTo>
                <a:lnTo>
                  <a:pt x="1045455" y="0"/>
                </a:lnTo>
                <a:close/>
              </a:path>
            </a:pathLst>
          </a:custGeom>
          <a:solidFill>
            <a:srgbClr val="000000">
              <a:alpha val="5799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12707" y="9093374"/>
            <a:ext cx="1491615" cy="2215515"/>
          </a:xfrm>
          <a:custGeom>
            <a:avLst/>
            <a:gdLst/>
            <a:ahLst/>
            <a:cxnLst/>
            <a:rect l="l" t="t" r="r" b="b"/>
            <a:pathLst>
              <a:path w="1491615" h="2215515">
                <a:moveTo>
                  <a:pt x="0" y="2215181"/>
                </a:moveTo>
                <a:lnTo>
                  <a:pt x="1491392" y="2215181"/>
                </a:lnTo>
                <a:lnTo>
                  <a:pt x="149139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146300" cy="2215515"/>
          </a:xfrm>
          <a:custGeom>
            <a:avLst/>
            <a:gdLst/>
            <a:ahLst/>
            <a:cxnLst/>
            <a:rect l="l" t="t" r="r" b="b"/>
            <a:pathLst>
              <a:path w="2146300" h="2215515">
                <a:moveTo>
                  <a:pt x="0" y="2215181"/>
                </a:moveTo>
                <a:lnTo>
                  <a:pt x="2146203" y="2215181"/>
                </a:lnTo>
                <a:lnTo>
                  <a:pt x="2146203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6203" y="2561308"/>
            <a:ext cx="16466819" cy="5560060"/>
          </a:xfrm>
          <a:custGeom>
            <a:avLst/>
            <a:gdLst/>
            <a:ahLst/>
            <a:cxnLst/>
            <a:rect l="l" t="t" r="r" b="b"/>
            <a:pathLst>
              <a:path w="16466819" h="5560059">
                <a:moveTo>
                  <a:pt x="0" y="5559593"/>
                </a:moveTo>
                <a:lnTo>
                  <a:pt x="16466503" y="5559593"/>
                </a:lnTo>
                <a:lnTo>
                  <a:pt x="16466503" y="0"/>
                </a:lnTo>
                <a:lnTo>
                  <a:pt x="0" y="0"/>
                </a:lnTo>
                <a:lnTo>
                  <a:pt x="0" y="55595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46203" y="10088788"/>
            <a:ext cx="16466819" cy="1219835"/>
          </a:xfrm>
          <a:custGeom>
            <a:avLst/>
            <a:gdLst/>
            <a:ahLst/>
            <a:cxnLst/>
            <a:rect l="l" t="t" r="r" b="b"/>
            <a:pathLst>
              <a:path w="16466819" h="1219834">
                <a:moveTo>
                  <a:pt x="0" y="1219767"/>
                </a:moveTo>
                <a:lnTo>
                  <a:pt x="16466503" y="1219767"/>
                </a:lnTo>
                <a:lnTo>
                  <a:pt x="16466503" y="0"/>
                </a:lnTo>
                <a:lnTo>
                  <a:pt x="0" y="0"/>
                </a:lnTo>
                <a:lnTo>
                  <a:pt x="0" y="12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60431" y="687130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1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9" y="51896"/>
                </a:lnTo>
                <a:lnTo>
                  <a:pt x="707032" y="66723"/>
                </a:lnTo>
                <a:lnTo>
                  <a:pt x="664615" y="83404"/>
                </a:lnTo>
                <a:lnTo>
                  <a:pt x="622789" y="101938"/>
                </a:lnTo>
                <a:lnTo>
                  <a:pt x="581616" y="122326"/>
                </a:lnTo>
                <a:lnTo>
                  <a:pt x="541160" y="144567"/>
                </a:lnTo>
                <a:lnTo>
                  <a:pt x="501482" y="168662"/>
                </a:lnTo>
                <a:lnTo>
                  <a:pt x="462643" y="194610"/>
                </a:lnTo>
                <a:lnTo>
                  <a:pt x="424708" y="222412"/>
                </a:lnTo>
                <a:lnTo>
                  <a:pt x="387737" y="252067"/>
                </a:lnTo>
                <a:lnTo>
                  <a:pt x="351794" y="283575"/>
                </a:lnTo>
                <a:lnTo>
                  <a:pt x="316940" y="316937"/>
                </a:lnTo>
                <a:lnTo>
                  <a:pt x="283577" y="351791"/>
                </a:lnTo>
                <a:lnTo>
                  <a:pt x="252069" y="387734"/>
                </a:lnTo>
                <a:lnTo>
                  <a:pt x="222414" y="424705"/>
                </a:lnTo>
                <a:lnTo>
                  <a:pt x="194612" y="462641"/>
                </a:lnTo>
                <a:lnTo>
                  <a:pt x="168664" y="501479"/>
                </a:lnTo>
                <a:lnTo>
                  <a:pt x="144569" y="541157"/>
                </a:lnTo>
                <a:lnTo>
                  <a:pt x="122327" y="581614"/>
                </a:lnTo>
                <a:lnTo>
                  <a:pt x="101939" y="622786"/>
                </a:lnTo>
                <a:lnTo>
                  <a:pt x="83405" y="664612"/>
                </a:lnTo>
                <a:lnTo>
                  <a:pt x="66724" y="707029"/>
                </a:lnTo>
                <a:lnTo>
                  <a:pt x="51896" y="749976"/>
                </a:lnTo>
                <a:lnTo>
                  <a:pt x="38922" y="793389"/>
                </a:lnTo>
                <a:lnTo>
                  <a:pt x="27801" y="837207"/>
                </a:lnTo>
                <a:lnTo>
                  <a:pt x="18534" y="881367"/>
                </a:lnTo>
                <a:lnTo>
                  <a:pt x="11120" y="925808"/>
                </a:lnTo>
                <a:lnTo>
                  <a:pt x="5560" y="970466"/>
                </a:lnTo>
                <a:lnTo>
                  <a:pt x="1853" y="1015280"/>
                </a:lnTo>
                <a:lnTo>
                  <a:pt x="0" y="1060187"/>
                </a:lnTo>
                <a:lnTo>
                  <a:pt x="0" y="1105126"/>
                </a:lnTo>
                <a:lnTo>
                  <a:pt x="1853" y="1150033"/>
                </a:lnTo>
                <a:lnTo>
                  <a:pt x="5560" y="1194847"/>
                </a:lnTo>
                <a:lnTo>
                  <a:pt x="11120" y="1239505"/>
                </a:lnTo>
                <a:lnTo>
                  <a:pt x="18534" y="1283945"/>
                </a:lnTo>
                <a:lnTo>
                  <a:pt x="27801" y="1328106"/>
                </a:lnTo>
                <a:lnTo>
                  <a:pt x="38922" y="1371924"/>
                </a:lnTo>
                <a:lnTo>
                  <a:pt x="51896" y="1415337"/>
                </a:lnTo>
                <a:lnTo>
                  <a:pt x="66724" y="1458283"/>
                </a:lnTo>
                <a:lnTo>
                  <a:pt x="83405" y="1500701"/>
                </a:lnTo>
                <a:lnTo>
                  <a:pt x="101939" y="1542527"/>
                </a:lnTo>
                <a:lnTo>
                  <a:pt x="122327" y="1583699"/>
                </a:lnTo>
                <a:lnTo>
                  <a:pt x="144569" y="1624156"/>
                </a:lnTo>
                <a:lnTo>
                  <a:pt x="168664" y="1663834"/>
                </a:lnTo>
                <a:lnTo>
                  <a:pt x="194612" y="1702672"/>
                </a:lnTo>
                <a:lnTo>
                  <a:pt x="222414" y="1740608"/>
                </a:lnTo>
                <a:lnTo>
                  <a:pt x="252069" y="1777578"/>
                </a:lnTo>
                <a:lnTo>
                  <a:pt x="283577" y="1813522"/>
                </a:lnTo>
                <a:lnTo>
                  <a:pt x="316940" y="1848376"/>
                </a:lnTo>
                <a:lnTo>
                  <a:pt x="351794" y="1881738"/>
                </a:lnTo>
                <a:lnTo>
                  <a:pt x="387737" y="1913247"/>
                </a:lnTo>
                <a:lnTo>
                  <a:pt x="424708" y="1942902"/>
                </a:lnTo>
                <a:lnTo>
                  <a:pt x="462643" y="1970704"/>
                </a:lnTo>
                <a:lnTo>
                  <a:pt x="501482" y="1996652"/>
                </a:lnTo>
                <a:lnTo>
                  <a:pt x="541160" y="2020747"/>
                </a:lnTo>
                <a:lnTo>
                  <a:pt x="581616" y="2042988"/>
                </a:lnTo>
                <a:lnTo>
                  <a:pt x="622789" y="2063376"/>
                </a:lnTo>
                <a:lnTo>
                  <a:pt x="664615" y="2081911"/>
                </a:lnTo>
                <a:lnTo>
                  <a:pt x="707032" y="2098592"/>
                </a:lnTo>
                <a:lnTo>
                  <a:pt x="749979" y="2113420"/>
                </a:lnTo>
                <a:lnTo>
                  <a:pt x="793392" y="2126394"/>
                </a:lnTo>
                <a:lnTo>
                  <a:pt x="837210" y="2137514"/>
                </a:lnTo>
                <a:lnTo>
                  <a:pt x="881370" y="2146782"/>
                </a:lnTo>
                <a:lnTo>
                  <a:pt x="925811" y="2154196"/>
                </a:lnTo>
                <a:lnTo>
                  <a:pt x="970469" y="2159756"/>
                </a:lnTo>
                <a:lnTo>
                  <a:pt x="1015283" y="2163463"/>
                </a:lnTo>
                <a:lnTo>
                  <a:pt x="1060190" y="2165316"/>
                </a:lnTo>
                <a:lnTo>
                  <a:pt x="1105128" y="2165316"/>
                </a:lnTo>
                <a:lnTo>
                  <a:pt x="1150036" y="2163463"/>
                </a:lnTo>
                <a:lnTo>
                  <a:pt x="1194850" y="2159756"/>
                </a:lnTo>
                <a:lnTo>
                  <a:pt x="1239508" y="2154196"/>
                </a:lnTo>
                <a:lnTo>
                  <a:pt x="1283948" y="2146782"/>
                </a:lnTo>
                <a:lnTo>
                  <a:pt x="1328109" y="2137514"/>
                </a:lnTo>
                <a:lnTo>
                  <a:pt x="1371926" y="2126394"/>
                </a:lnTo>
                <a:lnTo>
                  <a:pt x="1415340" y="2113420"/>
                </a:lnTo>
                <a:lnTo>
                  <a:pt x="1458286" y="2098592"/>
                </a:lnTo>
                <a:lnTo>
                  <a:pt x="1500704" y="2081911"/>
                </a:lnTo>
                <a:lnTo>
                  <a:pt x="1542530" y="2063376"/>
                </a:lnTo>
                <a:lnTo>
                  <a:pt x="1583702" y="2042988"/>
                </a:lnTo>
                <a:lnTo>
                  <a:pt x="1624158" y="2020747"/>
                </a:lnTo>
                <a:lnTo>
                  <a:pt x="1663837" y="1996652"/>
                </a:lnTo>
                <a:lnTo>
                  <a:pt x="1702675" y="1970704"/>
                </a:lnTo>
                <a:lnTo>
                  <a:pt x="1740610" y="1942902"/>
                </a:lnTo>
                <a:lnTo>
                  <a:pt x="1777581" y="1913247"/>
                </a:lnTo>
                <a:lnTo>
                  <a:pt x="1813525" y="1881738"/>
                </a:lnTo>
                <a:lnTo>
                  <a:pt x="1848379" y="1848376"/>
                </a:lnTo>
                <a:lnTo>
                  <a:pt x="1881741" y="1813522"/>
                </a:lnTo>
                <a:lnTo>
                  <a:pt x="1913250" y="1777578"/>
                </a:lnTo>
                <a:lnTo>
                  <a:pt x="1942905" y="1740608"/>
                </a:lnTo>
                <a:lnTo>
                  <a:pt x="1970706" y="1702672"/>
                </a:lnTo>
                <a:lnTo>
                  <a:pt x="1996655" y="1663834"/>
                </a:lnTo>
                <a:lnTo>
                  <a:pt x="2020749" y="1624156"/>
                </a:lnTo>
                <a:lnTo>
                  <a:pt x="2042991" y="1583699"/>
                </a:lnTo>
                <a:lnTo>
                  <a:pt x="2063379" y="1542527"/>
                </a:lnTo>
                <a:lnTo>
                  <a:pt x="2081913" y="1500701"/>
                </a:lnTo>
                <a:lnTo>
                  <a:pt x="2098594" y="1458283"/>
                </a:lnTo>
                <a:lnTo>
                  <a:pt x="2113422" y="1415337"/>
                </a:lnTo>
                <a:lnTo>
                  <a:pt x="2126396" y="1371924"/>
                </a:lnTo>
                <a:lnTo>
                  <a:pt x="2137517" y="1328106"/>
                </a:lnTo>
                <a:lnTo>
                  <a:pt x="2146784" y="1283945"/>
                </a:lnTo>
                <a:lnTo>
                  <a:pt x="2154198" y="1239505"/>
                </a:lnTo>
                <a:lnTo>
                  <a:pt x="2159758" y="1194847"/>
                </a:lnTo>
                <a:lnTo>
                  <a:pt x="2163465" y="1150033"/>
                </a:lnTo>
                <a:lnTo>
                  <a:pt x="2165318" y="1105126"/>
                </a:lnTo>
                <a:lnTo>
                  <a:pt x="2165318" y="1060187"/>
                </a:lnTo>
                <a:lnTo>
                  <a:pt x="2163465" y="1015280"/>
                </a:lnTo>
                <a:lnTo>
                  <a:pt x="2159758" y="970466"/>
                </a:lnTo>
                <a:lnTo>
                  <a:pt x="2154198" y="925808"/>
                </a:lnTo>
                <a:lnTo>
                  <a:pt x="2146784" y="881367"/>
                </a:lnTo>
                <a:lnTo>
                  <a:pt x="2137517" y="837207"/>
                </a:lnTo>
                <a:lnTo>
                  <a:pt x="2126396" y="793389"/>
                </a:lnTo>
                <a:lnTo>
                  <a:pt x="2113422" y="749976"/>
                </a:lnTo>
                <a:lnTo>
                  <a:pt x="2098594" y="707029"/>
                </a:lnTo>
                <a:lnTo>
                  <a:pt x="2081913" y="664612"/>
                </a:lnTo>
                <a:lnTo>
                  <a:pt x="2063379" y="622786"/>
                </a:lnTo>
                <a:lnTo>
                  <a:pt x="2042991" y="581614"/>
                </a:lnTo>
                <a:lnTo>
                  <a:pt x="2020749" y="541157"/>
                </a:lnTo>
                <a:lnTo>
                  <a:pt x="1996655" y="501479"/>
                </a:lnTo>
                <a:lnTo>
                  <a:pt x="1970706" y="462641"/>
                </a:lnTo>
                <a:lnTo>
                  <a:pt x="1942905" y="424705"/>
                </a:lnTo>
                <a:lnTo>
                  <a:pt x="1913250" y="387734"/>
                </a:lnTo>
                <a:lnTo>
                  <a:pt x="1881741" y="351791"/>
                </a:lnTo>
                <a:lnTo>
                  <a:pt x="1848379" y="316937"/>
                </a:lnTo>
                <a:lnTo>
                  <a:pt x="1813525" y="283575"/>
                </a:lnTo>
                <a:lnTo>
                  <a:pt x="1777581" y="252067"/>
                </a:lnTo>
                <a:lnTo>
                  <a:pt x="1740610" y="222412"/>
                </a:lnTo>
                <a:lnTo>
                  <a:pt x="1702675" y="194610"/>
                </a:lnTo>
                <a:lnTo>
                  <a:pt x="1663837" y="168662"/>
                </a:lnTo>
                <a:lnTo>
                  <a:pt x="1624158" y="144567"/>
                </a:lnTo>
                <a:lnTo>
                  <a:pt x="1583702" y="122326"/>
                </a:lnTo>
                <a:lnTo>
                  <a:pt x="1542530" y="101938"/>
                </a:lnTo>
                <a:lnTo>
                  <a:pt x="1500704" y="83404"/>
                </a:lnTo>
                <a:lnTo>
                  <a:pt x="1458286" y="66723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9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50" y="5560"/>
                </a:lnTo>
                <a:lnTo>
                  <a:pt x="1150036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0110">
              <a:lnSpc>
                <a:spcPts val="12075"/>
              </a:lnSpc>
              <a:tabLst>
                <a:tab pos="2827020" algn="l"/>
              </a:tabLst>
            </a:pPr>
            <a:r>
              <a:rPr dirty="0" baseline="-9225" sz="20775" spc="555">
                <a:solidFill>
                  <a:srgbClr val="FFFFFF"/>
                </a:solidFill>
              </a:rPr>
              <a:t>1	</a:t>
            </a:r>
            <a:r>
              <a:rPr dirty="0" sz="9900" spc="-10"/>
              <a:t>複雑な</a:t>
            </a:r>
            <a:r>
              <a:rPr dirty="0" sz="9900" spc="-805"/>
              <a:t>レ</a:t>
            </a:r>
            <a:r>
              <a:rPr dirty="0" sz="9900" spc="-10"/>
              <a:t>イアウトがで</a:t>
            </a:r>
            <a:r>
              <a:rPr dirty="0" sz="9900" spc="-310"/>
              <a:t>き</a:t>
            </a:r>
            <a:r>
              <a:rPr dirty="0" sz="9900" spc="-10"/>
              <a:t>る！</a:t>
            </a:r>
            <a:endParaRPr sz="9900"/>
          </a:p>
        </p:txBody>
      </p:sp>
      <p:sp>
        <p:nvSpPr>
          <p:cNvPr id="8" name="object 8"/>
          <p:cNvSpPr/>
          <p:nvPr/>
        </p:nvSpPr>
        <p:spPr>
          <a:xfrm>
            <a:off x="5795051" y="2821112"/>
            <a:ext cx="2775715" cy="184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66270" y="2796125"/>
            <a:ext cx="2845384" cy="1899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653865" y="2812409"/>
            <a:ext cx="3082310" cy="1866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11842" y="5704403"/>
            <a:ext cx="3803015" cy="2148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7195" indent="-367030">
              <a:lnSpc>
                <a:spcPct val="100000"/>
              </a:lnSpc>
              <a:spcBef>
                <a:spcPts val="100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95">
                <a:latin typeface="PMingLiU"/>
                <a:cs typeface="PMingLiU"/>
              </a:rPr>
              <a:t>シ</a:t>
            </a:r>
            <a:r>
              <a:rPr dirty="0" sz="3050">
                <a:latin typeface="PMingLiU"/>
                <a:cs typeface="PMingLiU"/>
              </a:rPr>
              <a:t>ョートケーキ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625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>
                <a:latin typeface="PMingLiU"/>
                <a:cs typeface="PMingLiU"/>
              </a:rPr>
              <a:t>いちご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630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430">
                <a:latin typeface="PMingLiU"/>
                <a:cs typeface="PMingLiU"/>
              </a:rPr>
              <a:t>ア</a:t>
            </a:r>
            <a:r>
              <a:rPr dirty="0" sz="3050">
                <a:latin typeface="PMingLiU"/>
                <a:cs typeface="PMingLiU"/>
              </a:rPr>
              <a:t>イシ</a:t>
            </a:r>
            <a:r>
              <a:rPr dirty="0" sz="3050" spc="-125">
                <a:latin typeface="PMingLiU"/>
                <a:cs typeface="PMingLiU"/>
              </a:rPr>
              <a:t>ン</a:t>
            </a:r>
            <a:r>
              <a:rPr dirty="0" sz="3050" spc="-370">
                <a:latin typeface="PMingLiU"/>
                <a:cs typeface="PMingLiU"/>
              </a:rPr>
              <a:t>グ</a:t>
            </a:r>
            <a:r>
              <a:rPr dirty="0" sz="3050" spc="-185">
                <a:latin typeface="PMingLiU"/>
                <a:cs typeface="PMingLiU"/>
              </a:rPr>
              <a:t>ク</a:t>
            </a:r>
            <a:r>
              <a:rPr dirty="0" sz="3050">
                <a:latin typeface="PMingLiU"/>
                <a:cs typeface="PMingLiU"/>
              </a:rPr>
              <a:t>ッキー</a:t>
            </a:r>
            <a:endParaRPr sz="3050">
              <a:latin typeface="PMingLiU"/>
              <a:cs typeface="PMingLiU"/>
            </a:endParaRPr>
          </a:p>
          <a:p>
            <a:pPr marL="417195" indent="-367030">
              <a:lnSpc>
                <a:spcPct val="100000"/>
              </a:lnSpc>
              <a:spcBef>
                <a:spcPts val="545"/>
              </a:spcBef>
              <a:buSzPct val="144262"/>
              <a:buChar char="•"/>
              <a:tabLst>
                <a:tab pos="417830" algn="l"/>
              </a:tabLst>
            </a:pPr>
            <a:r>
              <a:rPr dirty="0" sz="3050" spc="-310">
                <a:latin typeface="PMingLiU"/>
                <a:cs typeface="PMingLiU"/>
              </a:rPr>
              <a:t>ジ</a:t>
            </a:r>
            <a:r>
              <a:rPr dirty="0" sz="3050" spc="-65">
                <a:latin typeface="PMingLiU"/>
                <a:cs typeface="PMingLiU"/>
              </a:rPr>
              <a:t>ェ</a:t>
            </a:r>
            <a:r>
              <a:rPr dirty="0" sz="3050">
                <a:latin typeface="PMingLiU"/>
                <a:cs typeface="PMingLiU"/>
              </a:rPr>
              <a:t>リ</a:t>
            </a:r>
            <a:r>
              <a:rPr dirty="0" sz="3050" spc="-125">
                <a:latin typeface="PMingLiU"/>
                <a:cs typeface="PMingLiU"/>
              </a:rPr>
              <a:t>ー</a:t>
            </a:r>
            <a:r>
              <a:rPr dirty="0" sz="3050" spc="-185">
                <a:latin typeface="PMingLiU"/>
                <a:cs typeface="PMingLiU"/>
              </a:rPr>
              <a:t>ビ</a:t>
            </a:r>
            <a:r>
              <a:rPr dirty="0" sz="3050">
                <a:latin typeface="PMingLiU"/>
                <a:cs typeface="PMingLiU"/>
              </a:rPr>
              <a:t>ー</a:t>
            </a:r>
            <a:r>
              <a:rPr dirty="0" sz="3050" spc="-155">
                <a:latin typeface="PMingLiU"/>
                <a:cs typeface="PMingLiU"/>
              </a:rPr>
              <a:t>ン</a:t>
            </a:r>
            <a:r>
              <a:rPr dirty="0" sz="3050">
                <a:latin typeface="PMingLiU"/>
                <a:cs typeface="PMingLiU"/>
              </a:rPr>
              <a:t>ズ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17078" y="4868927"/>
            <a:ext cx="4624526" cy="3081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898084" y="4940028"/>
            <a:ext cx="1649730" cy="804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00" spc="5">
                <a:latin typeface="Arial"/>
                <a:cs typeface="Arial"/>
              </a:rPr>
              <a:t>Menu</a:t>
            </a:r>
            <a:endParaRPr sz="5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6011" y="8123526"/>
            <a:ext cx="16466891" cy="1962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32614" y="8120901"/>
            <a:ext cx="16494125" cy="1968500"/>
          </a:xfrm>
          <a:custGeom>
            <a:avLst/>
            <a:gdLst/>
            <a:ahLst/>
            <a:cxnLst/>
            <a:rect l="l" t="t" r="r" b="b"/>
            <a:pathLst>
              <a:path w="16494125" h="1968500">
                <a:moveTo>
                  <a:pt x="0" y="1967887"/>
                </a:moveTo>
                <a:lnTo>
                  <a:pt x="16493686" y="1967887"/>
                </a:lnTo>
                <a:lnTo>
                  <a:pt x="16493686" y="0"/>
                </a:lnTo>
                <a:lnTo>
                  <a:pt x="0" y="0"/>
                </a:lnTo>
                <a:lnTo>
                  <a:pt x="0" y="1967887"/>
                </a:lnTo>
                <a:close/>
              </a:path>
            </a:pathLst>
          </a:custGeom>
          <a:solidFill>
            <a:srgbClr val="000000">
              <a:alpha val="503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227886" y="8552484"/>
            <a:ext cx="4078604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110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dirty="0" sz="6600" spc="-1115">
                <a:solidFill>
                  <a:srgbClr val="FFFFFF"/>
                </a:solidFill>
                <a:latin typeface="Calibri"/>
                <a:cs typeface="Calibri"/>
              </a:rPr>
              <a:t>lobe</a:t>
            </a:r>
            <a:r>
              <a:rPr dirty="0" sz="6600" spc="-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6600" spc="-869">
                <a:solidFill>
                  <a:srgbClr val="FFFFFF"/>
                </a:solidFill>
                <a:latin typeface="Calibri"/>
                <a:cs typeface="Calibri"/>
              </a:rPr>
              <a:t>cookies!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12643" y="6670657"/>
            <a:ext cx="16105936" cy="1283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12707" y="9093374"/>
            <a:ext cx="1491615" cy="2215515"/>
          </a:xfrm>
          <a:custGeom>
            <a:avLst/>
            <a:gdLst/>
            <a:ahLst/>
            <a:cxnLst/>
            <a:rect l="l" t="t" r="r" b="b"/>
            <a:pathLst>
              <a:path w="1491615" h="2215515">
                <a:moveTo>
                  <a:pt x="0" y="2215181"/>
                </a:moveTo>
                <a:lnTo>
                  <a:pt x="1491392" y="2215181"/>
                </a:lnTo>
                <a:lnTo>
                  <a:pt x="149139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146300" cy="2215515"/>
          </a:xfrm>
          <a:custGeom>
            <a:avLst/>
            <a:gdLst/>
            <a:ahLst/>
            <a:cxnLst/>
            <a:rect l="l" t="t" r="r" b="b"/>
            <a:pathLst>
              <a:path w="2146300" h="2215515">
                <a:moveTo>
                  <a:pt x="0" y="2215181"/>
                </a:moveTo>
                <a:lnTo>
                  <a:pt x="2146203" y="2215181"/>
                </a:lnTo>
                <a:lnTo>
                  <a:pt x="2146203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6203" y="2033322"/>
            <a:ext cx="16466819" cy="9275445"/>
          </a:xfrm>
          <a:custGeom>
            <a:avLst/>
            <a:gdLst/>
            <a:ahLst/>
            <a:cxnLst/>
            <a:rect l="l" t="t" r="r" b="b"/>
            <a:pathLst>
              <a:path w="16466819" h="9275445">
                <a:moveTo>
                  <a:pt x="16466503" y="9275233"/>
                </a:moveTo>
                <a:lnTo>
                  <a:pt x="16466503" y="0"/>
                </a:lnTo>
                <a:lnTo>
                  <a:pt x="0" y="0"/>
                </a:lnTo>
                <a:lnTo>
                  <a:pt x="0" y="9275233"/>
                </a:lnTo>
                <a:lnTo>
                  <a:pt x="16466503" y="9275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4054" y="173388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0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8" y="51896"/>
                </a:lnTo>
                <a:lnTo>
                  <a:pt x="707032" y="66724"/>
                </a:lnTo>
                <a:lnTo>
                  <a:pt x="664615" y="83405"/>
                </a:lnTo>
                <a:lnTo>
                  <a:pt x="622789" y="101940"/>
                </a:lnTo>
                <a:lnTo>
                  <a:pt x="581616" y="122328"/>
                </a:lnTo>
                <a:lnTo>
                  <a:pt x="541160" y="144569"/>
                </a:lnTo>
                <a:lnTo>
                  <a:pt x="501481" y="168664"/>
                </a:lnTo>
                <a:lnTo>
                  <a:pt x="462643" y="194613"/>
                </a:lnTo>
                <a:lnTo>
                  <a:pt x="424708" y="222415"/>
                </a:lnTo>
                <a:lnTo>
                  <a:pt x="387737" y="252070"/>
                </a:lnTo>
                <a:lnTo>
                  <a:pt x="351794" y="283579"/>
                </a:lnTo>
                <a:lnTo>
                  <a:pt x="316939" y="316941"/>
                </a:lnTo>
                <a:lnTo>
                  <a:pt x="283577" y="351796"/>
                </a:lnTo>
                <a:lnTo>
                  <a:pt x="252069" y="387739"/>
                </a:lnTo>
                <a:lnTo>
                  <a:pt x="222413" y="424710"/>
                </a:lnTo>
                <a:lnTo>
                  <a:pt x="194612" y="462646"/>
                </a:lnTo>
                <a:lnTo>
                  <a:pt x="168663" y="501484"/>
                </a:lnTo>
                <a:lnTo>
                  <a:pt x="144569" y="541162"/>
                </a:lnTo>
                <a:lnTo>
                  <a:pt x="122327" y="581619"/>
                </a:lnTo>
                <a:lnTo>
                  <a:pt x="101939" y="622791"/>
                </a:lnTo>
                <a:lnTo>
                  <a:pt x="83405" y="664617"/>
                </a:lnTo>
                <a:lnTo>
                  <a:pt x="66724" y="707035"/>
                </a:lnTo>
                <a:lnTo>
                  <a:pt x="51896" y="749981"/>
                </a:lnTo>
                <a:lnTo>
                  <a:pt x="38922" y="793395"/>
                </a:lnTo>
                <a:lnTo>
                  <a:pt x="27801" y="837212"/>
                </a:lnTo>
                <a:lnTo>
                  <a:pt x="18534" y="881373"/>
                </a:lnTo>
                <a:lnTo>
                  <a:pt x="11120" y="925813"/>
                </a:lnTo>
                <a:lnTo>
                  <a:pt x="5560" y="970472"/>
                </a:lnTo>
                <a:lnTo>
                  <a:pt x="1853" y="1015285"/>
                </a:lnTo>
                <a:lnTo>
                  <a:pt x="0" y="1060193"/>
                </a:lnTo>
                <a:lnTo>
                  <a:pt x="0" y="1105131"/>
                </a:lnTo>
                <a:lnTo>
                  <a:pt x="1853" y="1150038"/>
                </a:lnTo>
                <a:lnTo>
                  <a:pt x="5560" y="1194852"/>
                </a:lnTo>
                <a:lnTo>
                  <a:pt x="11120" y="1239511"/>
                </a:lnTo>
                <a:lnTo>
                  <a:pt x="18534" y="1283951"/>
                </a:lnTo>
                <a:lnTo>
                  <a:pt x="27801" y="1328111"/>
                </a:lnTo>
                <a:lnTo>
                  <a:pt x="38922" y="1371929"/>
                </a:lnTo>
                <a:lnTo>
                  <a:pt x="51896" y="1415343"/>
                </a:lnTo>
                <a:lnTo>
                  <a:pt x="66724" y="1458289"/>
                </a:lnTo>
                <a:lnTo>
                  <a:pt x="83405" y="1500706"/>
                </a:lnTo>
                <a:lnTo>
                  <a:pt x="101939" y="1542532"/>
                </a:lnTo>
                <a:lnTo>
                  <a:pt x="122327" y="1583705"/>
                </a:lnTo>
                <a:lnTo>
                  <a:pt x="144569" y="1624161"/>
                </a:lnTo>
                <a:lnTo>
                  <a:pt x="168663" y="1663840"/>
                </a:lnTo>
                <a:lnTo>
                  <a:pt x="194612" y="1702678"/>
                </a:lnTo>
                <a:lnTo>
                  <a:pt x="222413" y="1740613"/>
                </a:lnTo>
                <a:lnTo>
                  <a:pt x="252069" y="1777584"/>
                </a:lnTo>
                <a:lnTo>
                  <a:pt x="283577" y="1813527"/>
                </a:lnTo>
                <a:lnTo>
                  <a:pt x="316939" y="1848382"/>
                </a:lnTo>
                <a:lnTo>
                  <a:pt x="351794" y="1881744"/>
                </a:lnTo>
                <a:lnTo>
                  <a:pt x="387737" y="1913253"/>
                </a:lnTo>
                <a:lnTo>
                  <a:pt x="424708" y="1942908"/>
                </a:lnTo>
                <a:lnTo>
                  <a:pt x="462643" y="1970710"/>
                </a:lnTo>
                <a:lnTo>
                  <a:pt x="501481" y="1996658"/>
                </a:lnTo>
                <a:lnTo>
                  <a:pt x="541160" y="2020753"/>
                </a:lnTo>
                <a:lnTo>
                  <a:pt x="581616" y="2042994"/>
                </a:lnTo>
                <a:lnTo>
                  <a:pt x="622789" y="2063382"/>
                </a:lnTo>
                <a:lnTo>
                  <a:pt x="664615" y="2081917"/>
                </a:lnTo>
                <a:lnTo>
                  <a:pt x="707032" y="2098598"/>
                </a:lnTo>
                <a:lnTo>
                  <a:pt x="749978" y="2113425"/>
                </a:lnTo>
                <a:lnTo>
                  <a:pt x="793392" y="2126400"/>
                </a:lnTo>
                <a:lnTo>
                  <a:pt x="837210" y="2137520"/>
                </a:lnTo>
                <a:lnTo>
                  <a:pt x="881370" y="2146788"/>
                </a:lnTo>
                <a:lnTo>
                  <a:pt x="925810" y="2154201"/>
                </a:lnTo>
                <a:lnTo>
                  <a:pt x="970469" y="2159762"/>
                </a:lnTo>
                <a:lnTo>
                  <a:pt x="1015283" y="2163469"/>
                </a:lnTo>
                <a:lnTo>
                  <a:pt x="1060190" y="2165322"/>
                </a:lnTo>
                <a:lnTo>
                  <a:pt x="1105128" y="2165322"/>
                </a:lnTo>
                <a:lnTo>
                  <a:pt x="1150035" y="2163469"/>
                </a:lnTo>
                <a:lnTo>
                  <a:pt x="1194849" y="2159762"/>
                </a:lnTo>
                <a:lnTo>
                  <a:pt x="1239508" y="2154201"/>
                </a:lnTo>
                <a:lnTo>
                  <a:pt x="1283948" y="2146788"/>
                </a:lnTo>
                <a:lnTo>
                  <a:pt x="1328108" y="2137520"/>
                </a:lnTo>
                <a:lnTo>
                  <a:pt x="1371926" y="2126400"/>
                </a:lnTo>
                <a:lnTo>
                  <a:pt x="1415340" y="2113425"/>
                </a:lnTo>
                <a:lnTo>
                  <a:pt x="1458286" y="2098598"/>
                </a:lnTo>
                <a:lnTo>
                  <a:pt x="1500703" y="2081917"/>
                </a:lnTo>
                <a:lnTo>
                  <a:pt x="1542529" y="2063382"/>
                </a:lnTo>
                <a:lnTo>
                  <a:pt x="1583702" y="2042994"/>
                </a:lnTo>
                <a:lnTo>
                  <a:pt x="1624158" y="2020753"/>
                </a:lnTo>
                <a:lnTo>
                  <a:pt x="1663837" y="1996658"/>
                </a:lnTo>
                <a:lnTo>
                  <a:pt x="1702675" y="1970710"/>
                </a:lnTo>
                <a:lnTo>
                  <a:pt x="1740610" y="1942908"/>
                </a:lnTo>
                <a:lnTo>
                  <a:pt x="1777581" y="1913253"/>
                </a:lnTo>
                <a:lnTo>
                  <a:pt x="1813524" y="1881744"/>
                </a:lnTo>
                <a:lnTo>
                  <a:pt x="1848379" y="1848382"/>
                </a:lnTo>
                <a:lnTo>
                  <a:pt x="1881741" y="1813527"/>
                </a:lnTo>
                <a:lnTo>
                  <a:pt x="1913249" y="1777584"/>
                </a:lnTo>
                <a:lnTo>
                  <a:pt x="1942905" y="1740613"/>
                </a:lnTo>
                <a:lnTo>
                  <a:pt x="1970706" y="1702678"/>
                </a:lnTo>
                <a:lnTo>
                  <a:pt x="1996655" y="1663840"/>
                </a:lnTo>
                <a:lnTo>
                  <a:pt x="2020750" y="1624161"/>
                </a:lnTo>
                <a:lnTo>
                  <a:pt x="2042991" y="1583705"/>
                </a:lnTo>
                <a:lnTo>
                  <a:pt x="2063379" y="1542532"/>
                </a:lnTo>
                <a:lnTo>
                  <a:pt x="2081914" y="1500706"/>
                </a:lnTo>
                <a:lnTo>
                  <a:pt x="2098595" y="1458289"/>
                </a:lnTo>
                <a:lnTo>
                  <a:pt x="2113422" y="1415343"/>
                </a:lnTo>
                <a:lnTo>
                  <a:pt x="2126396" y="1371929"/>
                </a:lnTo>
                <a:lnTo>
                  <a:pt x="2137517" y="1328111"/>
                </a:lnTo>
                <a:lnTo>
                  <a:pt x="2146784" y="1283951"/>
                </a:lnTo>
                <a:lnTo>
                  <a:pt x="2154198" y="1239511"/>
                </a:lnTo>
                <a:lnTo>
                  <a:pt x="2159759" y="1194852"/>
                </a:lnTo>
                <a:lnTo>
                  <a:pt x="2163465" y="1150038"/>
                </a:lnTo>
                <a:lnTo>
                  <a:pt x="2165319" y="1105131"/>
                </a:lnTo>
                <a:lnTo>
                  <a:pt x="2165319" y="1060193"/>
                </a:lnTo>
                <a:lnTo>
                  <a:pt x="2163465" y="1015285"/>
                </a:lnTo>
                <a:lnTo>
                  <a:pt x="2159759" y="970472"/>
                </a:lnTo>
                <a:lnTo>
                  <a:pt x="2154198" y="925813"/>
                </a:lnTo>
                <a:lnTo>
                  <a:pt x="2146784" y="881373"/>
                </a:lnTo>
                <a:lnTo>
                  <a:pt x="2137517" y="837212"/>
                </a:lnTo>
                <a:lnTo>
                  <a:pt x="2126396" y="793395"/>
                </a:lnTo>
                <a:lnTo>
                  <a:pt x="2113422" y="749981"/>
                </a:lnTo>
                <a:lnTo>
                  <a:pt x="2098595" y="707035"/>
                </a:lnTo>
                <a:lnTo>
                  <a:pt x="2081914" y="664617"/>
                </a:lnTo>
                <a:lnTo>
                  <a:pt x="2063379" y="622791"/>
                </a:lnTo>
                <a:lnTo>
                  <a:pt x="2042991" y="581619"/>
                </a:lnTo>
                <a:lnTo>
                  <a:pt x="2020750" y="541162"/>
                </a:lnTo>
                <a:lnTo>
                  <a:pt x="1996655" y="501484"/>
                </a:lnTo>
                <a:lnTo>
                  <a:pt x="1970706" y="462646"/>
                </a:lnTo>
                <a:lnTo>
                  <a:pt x="1942905" y="424710"/>
                </a:lnTo>
                <a:lnTo>
                  <a:pt x="1913249" y="387739"/>
                </a:lnTo>
                <a:lnTo>
                  <a:pt x="1881741" y="351796"/>
                </a:lnTo>
                <a:lnTo>
                  <a:pt x="1848379" y="316941"/>
                </a:lnTo>
                <a:lnTo>
                  <a:pt x="1813524" y="283579"/>
                </a:lnTo>
                <a:lnTo>
                  <a:pt x="1777581" y="252070"/>
                </a:lnTo>
                <a:lnTo>
                  <a:pt x="1740610" y="222415"/>
                </a:lnTo>
                <a:lnTo>
                  <a:pt x="1702675" y="194613"/>
                </a:lnTo>
                <a:lnTo>
                  <a:pt x="1663837" y="168664"/>
                </a:lnTo>
                <a:lnTo>
                  <a:pt x="1624158" y="144569"/>
                </a:lnTo>
                <a:lnTo>
                  <a:pt x="1583702" y="122328"/>
                </a:lnTo>
                <a:lnTo>
                  <a:pt x="1542529" y="101940"/>
                </a:lnTo>
                <a:lnTo>
                  <a:pt x="1500703" y="83405"/>
                </a:lnTo>
                <a:lnTo>
                  <a:pt x="1458286" y="66724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8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49" y="5560"/>
                </a:lnTo>
                <a:lnTo>
                  <a:pt x="1150035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8877" y="0"/>
            <a:ext cx="18547080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9827" sz="20775" spc="555">
                <a:solidFill>
                  <a:srgbClr val="FFFFFF"/>
                </a:solidFill>
              </a:rPr>
              <a:t>2</a:t>
            </a:r>
            <a:r>
              <a:rPr dirty="0" baseline="-9827" sz="20775" spc="2220">
                <a:solidFill>
                  <a:srgbClr val="FFFFFF"/>
                </a:solidFill>
              </a:rPr>
              <a:t> </a:t>
            </a:r>
            <a:r>
              <a:rPr dirty="0" sz="8250" spc="-10"/>
              <a:t>リッチなコンテンツを配置で</a:t>
            </a:r>
            <a:r>
              <a:rPr dirty="0" sz="8250" spc="-260"/>
              <a:t>き</a:t>
            </a:r>
            <a:r>
              <a:rPr dirty="0" sz="8250" spc="-10"/>
              <a:t>る！</a:t>
            </a:r>
            <a:endParaRPr sz="8250"/>
          </a:p>
        </p:txBody>
      </p:sp>
      <p:sp>
        <p:nvSpPr>
          <p:cNvPr id="7" name="object 7"/>
          <p:cNvSpPr/>
          <p:nvPr/>
        </p:nvSpPr>
        <p:spPr>
          <a:xfrm>
            <a:off x="5909522" y="7359711"/>
            <a:ext cx="2856865" cy="2389505"/>
          </a:xfrm>
          <a:custGeom>
            <a:avLst/>
            <a:gdLst/>
            <a:ahLst/>
            <a:cxnLst/>
            <a:rect l="l" t="t" r="r" b="b"/>
            <a:pathLst>
              <a:path w="2856865" h="2389504">
                <a:moveTo>
                  <a:pt x="0" y="2389160"/>
                </a:moveTo>
                <a:lnTo>
                  <a:pt x="2856637" y="2389160"/>
                </a:lnTo>
                <a:lnTo>
                  <a:pt x="2856637" y="0"/>
                </a:lnTo>
                <a:lnTo>
                  <a:pt x="0" y="0"/>
                </a:lnTo>
                <a:lnTo>
                  <a:pt x="0" y="2389160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54567" y="2026141"/>
            <a:ext cx="8994179" cy="5170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464319" y="8252493"/>
            <a:ext cx="1539875" cy="699770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470"/>
              </a:spcBef>
              <a:buSzPct val="144262"/>
              <a:buChar char="•"/>
              <a:tabLst>
                <a:tab pos="405130" algn="l"/>
              </a:tabLst>
            </a:pPr>
            <a:r>
              <a:rPr dirty="0" sz="3050" spc="420">
                <a:latin typeface="PMingLiU"/>
                <a:cs typeface="PMingLiU"/>
              </a:rPr>
              <a:t>11/01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64319" y="8786508"/>
            <a:ext cx="1539875" cy="699770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470"/>
              </a:spcBef>
              <a:buSzPct val="144262"/>
              <a:buChar char="•"/>
              <a:tabLst>
                <a:tab pos="405130" algn="l"/>
              </a:tabLst>
            </a:pPr>
            <a:r>
              <a:rPr dirty="0" sz="3050" spc="420">
                <a:latin typeface="PMingLiU"/>
                <a:cs typeface="PMingLiU"/>
              </a:rPr>
              <a:t>11/02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19205" y="8886318"/>
            <a:ext cx="5915025" cy="871219"/>
          </a:xfrm>
          <a:custGeom>
            <a:avLst/>
            <a:gdLst/>
            <a:ahLst/>
            <a:cxnLst/>
            <a:rect l="l" t="t" r="r" b="b"/>
            <a:pathLst>
              <a:path w="5915025" h="871220">
                <a:moveTo>
                  <a:pt x="5674601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0"/>
                </a:lnTo>
                <a:lnTo>
                  <a:pt x="99184" y="11766"/>
                </a:lnTo>
                <a:lnTo>
                  <a:pt x="45784" y="45785"/>
                </a:lnTo>
                <a:lnTo>
                  <a:pt x="11765" y="99184"/>
                </a:lnTo>
                <a:lnTo>
                  <a:pt x="1465" y="157883"/>
                </a:lnTo>
                <a:lnTo>
                  <a:pt x="0" y="240097"/>
                </a:lnTo>
                <a:lnTo>
                  <a:pt x="4" y="630854"/>
                </a:lnTo>
                <a:lnTo>
                  <a:pt x="183" y="676240"/>
                </a:lnTo>
                <a:lnTo>
                  <a:pt x="4967" y="743767"/>
                </a:lnTo>
                <a:lnTo>
                  <a:pt x="25949" y="800486"/>
                </a:lnTo>
                <a:lnTo>
                  <a:pt x="70464" y="845001"/>
                </a:lnTo>
                <a:lnTo>
                  <a:pt x="127184" y="865987"/>
                </a:lnTo>
                <a:lnTo>
                  <a:pt x="194260" y="870767"/>
                </a:lnTo>
                <a:lnTo>
                  <a:pt x="240096" y="870951"/>
                </a:lnTo>
                <a:lnTo>
                  <a:pt x="5673533" y="870951"/>
                </a:lnTo>
                <a:lnTo>
                  <a:pt x="5719987" y="870767"/>
                </a:lnTo>
                <a:lnTo>
                  <a:pt x="5787499" y="865987"/>
                </a:lnTo>
                <a:lnTo>
                  <a:pt x="5844236" y="845001"/>
                </a:lnTo>
                <a:lnTo>
                  <a:pt x="5888747" y="800486"/>
                </a:lnTo>
                <a:lnTo>
                  <a:pt x="5909735" y="743750"/>
                </a:lnTo>
                <a:lnTo>
                  <a:pt x="5914514" y="676690"/>
                </a:lnTo>
                <a:lnTo>
                  <a:pt x="5914698" y="630854"/>
                </a:lnTo>
                <a:lnTo>
                  <a:pt x="5914694" y="240097"/>
                </a:lnTo>
                <a:lnTo>
                  <a:pt x="5914514" y="194710"/>
                </a:lnTo>
                <a:lnTo>
                  <a:pt x="5909729" y="127184"/>
                </a:lnTo>
                <a:lnTo>
                  <a:pt x="5888747" y="70465"/>
                </a:lnTo>
                <a:lnTo>
                  <a:pt x="5844236" y="25950"/>
                </a:lnTo>
                <a:lnTo>
                  <a:pt x="5787515" y="4963"/>
                </a:lnTo>
                <a:lnTo>
                  <a:pt x="5720437" y="183"/>
                </a:lnTo>
                <a:lnTo>
                  <a:pt x="567460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919205" y="7345122"/>
            <a:ext cx="5915025" cy="1393190"/>
          </a:xfrm>
          <a:custGeom>
            <a:avLst/>
            <a:gdLst/>
            <a:ahLst/>
            <a:cxnLst/>
            <a:rect l="l" t="t" r="r" b="b"/>
            <a:pathLst>
              <a:path w="5915025" h="1393190">
                <a:moveTo>
                  <a:pt x="5674601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27201" y="4963"/>
                </a:lnTo>
                <a:lnTo>
                  <a:pt x="70464" y="25950"/>
                </a:lnTo>
                <a:lnTo>
                  <a:pt x="25949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1152950"/>
                </a:lnTo>
                <a:lnTo>
                  <a:pt x="183" y="1198336"/>
                </a:lnTo>
                <a:lnTo>
                  <a:pt x="4967" y="1265862"/>
                </a:lnTo>
                <a:lnTo>
                  <a:pt x="25949" y="1322582"/>
                </a:lnTo>
                <a:lnTo>
                  <a:pt x="70464" y="1367097"/>
                </a:lnTo>
                <a:lnTo>
                  <a:pt x="127184" y="1388083"/>
                </a:lnTo>
                <a:lnTo>
                  <a:pt x="194260" y="1392863"/>
                </a:lnTo>
                <a:lnTo>
                  <a:pt x="240096" y="1393047"/>
                </a:lnTo>
                <a:lnTo>
                  <a:pt x="5673533" y="1393047"/>
                </a:lnTo>
                <a:lnTo>
                  <a:pt x="5719987" y="1392863"/>
                </a:lnTo>
                <a:lnTo>
                  <a:pt x="5787499" y="1388083"/>
                </a:lnTo>
                <a:lnTo>
                  <a:pt x="5844236" y="1367097"/>
                </a:lnTo>
                <a:lnTo>
                  <a:pt x="5888747" y="1322582"/>
                </a:lnTo>
                <a:lnTo>
                  <a:pt x="5909735" y="1265846"/>
                </a:lnTo>
                <a:lnTo>
                  <a:pt x="5914514" y="1198786"/>
                </a:lnTo>
                <a:lnTo>
                  <a:pt x="5914698" y="1152950"/>
                </a:lnTo>
                <a:lnTo>
                  <a:pt x="5914694" y="240097"/>
                </a:lnTo>
                <a:lnTo>
                  <a:pt x="5914514" y="194710"/>
                </a:lnTo>
                <a:lnTo>
                  <a:pt x="5909729" y="127184"/>
                </a:lnTo>
                <a:lnTo>
                  <a:pt x="5888747" y="70464"/>
                </a:lnTo>
                <a:lnTo>
                  <a:pt x="5844236" y="25950"/>
                </a:lnTo>
                <a:lnTo>
                  <a:pt x="5787515" y="4963"/>
                </a:lnTo>
                <a:lnTo>
                  <a:pt x="5756949" y="1470"/>
                </a:lnTo>
                <a:lnTo>
                  <a:pt x="5720437" y="183"/>
                </a:lnTo>
                <a:lnTo>
                  <a:pt x="567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919205" y="7345122"/>
            <a:ext cx="5915025" cy="1393190"/>
          </a:xfrm>
          <a:custGeom>
            <a:avLst/>
            <a:gdLst/>
            <a:ahLst/>
            <a:cxnLst/>
            <a:rect l="l" t="t" r="r" b="b"/>
            <a:pathLst>
              <a:path w="5915025" h="1393190">
                <a:moveTo>
                  <a:pt x="240097" y="0"/>
                </a:moveTo>
                <a:lnTo>
                  <a:pt x="5674603" y="0"/>
                </a:lnTo>
                <a:lnTo>
                  <a:pt x="5720440" y="183"/>
                </a:lnTo>
                <a:lnTo>
                  <a:pt x="5787516" y="4963"/>
                </a:lnTo>
                <a:lnTo>
                  <a:pt x="5844235" y="25950"/>
                </a:lnTo>
                <a:lnTo>
                  <a:pt x="5888750" y="70465"/>
                </a:lnTo>
                <a:lnTo>
                  <a:pt x="5909736" y="127201"/>
                </a:lnTo>
                <a:lnTo>
                  <a:pt x="5914516" y="194710"/>
                </a:lnTo>
                <a:lnTo>
                  <a:pt x="5914700" y="241164"/>
                </a:lnTo>
                <a:lnTo>
                  <a:pt x="5914700" y="1152950"/>
                </a:lnTo>
                <a:lnTo>
                  <a:pt x="5914516" y="1198786"/>
                </a:lnTo>
                <a:lnTo>
                  <a:pt x="5909736" y="1265862"/>
                </a:lnTo>
                <a:lnTo>
                  <a:pt x="5888750" y="1322582"/>
                </a:lnTo>
                <a:lnTo>
                  <a:pt x="5844235" y="1367097"/>
                </a:lnTo>
                <a:lnTo>
                  <a:pt x="5787499" y="1388083"/>
                </a:lnTo>
                <a:lnTo>
                  <a:pt x="5719989" y="1392863"/>
                </a:lnTo>
                <a:lnTo>
                  <a:pt x="5673536" y="1393047"/>
                </a:lnTo>
                <a:lnTo>
                  <a:pt x="240097" y="1393047"/>
                </a:lnTo>
                <a:lnTo>
                  <a:pt x="194260" y="1392863"/>
                </a:lnTo>
                <a:lnTo>
                  <a:pt x="127184" y="1388083"/>
                </a:lnTo>
                <a:lnTo>
                  <a:pt x="70465" y="1367097"/>
                </a:lnTo>
                <a:lnTo>
                  <a:pt x="25950" y="1322582"/>
                </a:lnTo>
                <a:lnTo>
                  <a:pt x="4963" y="1265846"/>
                </a:lnTo>
                <a:lnTo>
                  <a:pt x="183" y="1198336"/>
                </a:lnTo>
                <a:lnTo>
                  <a:pt x="0" y="1151883"/>
                </a:lnTo>
                <a:lnTo>
                  <a:pt x="0" y="240097"/>
                </a:lnTo>
                <a:lnTo>
                  <a:pt x="183" y="194260"/>
                </a:lnTo>
                <a:lnTo>
                  <a:pt x="4963" y="127184"/>
                </a:lnTo>
                <a:lnTo>
                  <a:pt x="25950" y="70465"/>
                </a:lnTo>
                <a:lnTo>
                  <a:pt x="70465" y="25950"/>
                </a:lnTo>
                <a:lnTo>
                  <a:pt x="127201" y="4963"/>
                </a:lnTo>
                <a:lnTo>
                  <a:pt x="194710" y="183"/>
                </a:lnTo>
                <a:lnTo>
                  <a:pt x="241164" y="0"/>
                </a:lnTo>
                <a:lnTo>
                  <a:pt x="240097" y="0"/>
                </a:lnTo>
                <a:close/>
              </a:path>
            </a:pathLst>
          </a:custGeom>
          <a:ln w="31412">
            <a:solidFill>
              <a:srgbClr val="004D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644230" y="7648609"/>
            <a:ext cx="742950" cy="871855"/>
          </a:xfrm>
          <a:custGeom>
            <a:avLst/>
            <a:gdLst/>
            <a:ahLst/>
            <a:cxnLst/>
            <a:rect l="l" t="t" r="r" b="b"/>
            <a:pathLst>
              <a:path w="742950" h="871854">
                <a:moveTo>
                  <a:pt x="575267" y="568029"/>
                </a:moveTo>
                <a:lnTo>
                  <a:pt x="433320" y="568029"/>
                </a:lnTo>
                <a:lnTo>
                  <a:pt x="439341" y="577788"/>
                </a:lnTo>
                <a:lnTo>
                  <a:pt x="648633" y="865278"/>
                </a:lnTo>
                <a:lnTo>
                  <a:pt x="655135" y="869247"/>
                </a:lnTo>
                <a:lnTo>
                  <a:pt x="669993" y="871586"/>
                </a:lnTo>
                <a:lnTo>
                  <a:pt x="677438" y="869837"/>
                </a:lnTo>
                <a:lnTo>
                  <a:pt x="731552" y="830407"/>
                </a:lnTo>
                <a:lnTo>
                  <a:pt x="739074" y="822203"/>
                </a:lnTo>
                <a:lnTo>
                  <a:pt x="742751" y="812088"/>
                </a:lnTo>
                <a:lnTo>
                  <a:pt x="742379" y="801334"/>
                </a:lnTo>
                <a:lnTo>
                  <a:pt x="737750" y="791213"/>
                </a:lnTo>
                <a:lnTo>
                  <a:pt x="575267" y="568029"/>
                </a:lnTo>
                <a:close/>
              </a:path>
              <a:path w="742950" h="871854">
                <a:moveTo>
                  <a:pt x="288790" y="0"/>
                </a:moveTo>
                <a:lnTo>
                  <a:pt x="245616" y="4635"/>
                </a:lnTo>
                <a:lnTo>
                  <a:pt x="203159" y="15615"/>
                </a:lnTo>
                <a:lnTo>
                  <a:pt x="162131" y="33059"/>
                </a:lnTo>
                <a:lnTo>
                  <a:pt x="123245" y="57089"/>
                </a:lnTo>
                <a:lnTo>
                  <a:pt x="86298" y="88848"/>
                </a:lnTo>
                <a:lnTo>
                  <a:pt x="55730" y="125173"/>
                </a:lnTo>
                <a:lnTo>
                  <a:pt x="31679" y="165196"/>
                </a:lnTo>
                <a:lnTo>
                  <a:pt x="14283" y="208048"/>
                </a:lnTo>
                <a:lnTo>
                  <a:pt x="3677" y="252859"/>
                </a:lnTo>
                <a:lnTo>
                  <a:pt x="0" y="298761"/>
                </a:lnTo>
                <a:lnTo>
                  <a:pt x="3387" y="344885"/>
                </a:lnTo>
                <a:lnTo>
                  <a:pt x="13977" y="390362"/>
                </a:lnTo>
                <a:lnTo>
                  <a:pt x="31905" y="434323"/>
                </a:lnTo>
                <a:lnTo>
                  <a:pt x="57310" y="475898"/>
                </a:lnTo>
                <a:lnTo>
                  <a:pt x="87648" y="511371"/>
                </a:lnTo>
                <a:lnTo>
                  <a:pt x="122437" y="541134"/>
                </a:lnTo>
                <a:lnTo>
                  <a:pt x="160886" y="564980"/>
                </a:lnTo>
                <a:lnTo>
                  <a:pt x="202205" y="582701"/>
                </a:lnTo>
                <a:lnTo>
                  <a:pt x="245604" y="594091"/>
                </a:lnTo>
                <a:lnTo>
                  <a:pt x="290294" y="598941"/>
                </a:lnTo>
                <a:lnTo>
                  <a:pt x="335483" y="597044"/>
                </a:lnTo>
                <a:lnTo>
                  <a:pt x="380382" y="588193"/>
                </a:lnTo>
                <a:lnTo>
                  <a:pt x="424200" y="572180"/>
                </a:lnTo>
                <a:lnTo>
                  <a:pt x="433320" y="568029"/>
                </a:lnTo>
                <a:lnTo>
                  <a:pt x="575267" y="568029"/>
                </a:lnTo>
                <a:lnTo>
                  <a:pt x="552331" y="536526"/>
                </a:lnTo>
                <a:lnTo>
                  <a:pt x="299952" y="536526"/>
                </a:lnTo>
                <a:lnTo>
                  <a:pt x="256279" y="532498"/>
                </a:lnTo>
                <a:lnTo>
                  <a:pt x="214039" y="520543"/>
                </a:lnTo>
                <a:lnTo>
                  <a:pt x="174434" y="500851"/>
                </a:lnTo>
                <a:lnTo>
                  <a:pt x="138663" y="473613"/>
                </a:lnTo>
                <a:lnTo>
                  <a:pt x="107927" y="439019"/>
                </a:lnTo>
                <a:lnTo>
                  <a:pt x="83737" y="397592"/>
                </a:lnTo>
                <a:lnTo>
                  <a:pt x="68741" y="353488"/>
                </a:lnTo>
                <a:lnTo>
                  <a:pt x="62729" y="308050"/>
                </a:lnTo>
                <a:lnTo>
                  <a:pt x="65489" y="262618"/>
                </a:lnTo>
                <a:lnTo>
                  <a:pt x="76812" y="218533"/>
                </a:lnTo>
                <a:lnTo>
                  <a:pt x="96487" y="177138"/>
                </a:lnTo>
                <a:lnTo>
                  <a:pt x="124303" y="139774"/>
                </a:lnTo>
                <a:lnTo>
                  <a:pt x="160051" y="107782"/>
                </a:lnTo>
                <a:lnTo>
                  <a:pt x="221826" y="75372"/>
                </a:lnTo>
                <a:lnTo>
                  <a:pt x="289680" y="62533"/>
                </a:lnTo>
                <a:lnTo>
                  <a:pt x="301321" y="62365"/>
                </a:lnTo>
                <a:lnTo>
                  <a:pt x="481736" y="62365"/>
                </a:lnTo>
                <a:lnTo>
                  <a:pt x="470696" y="53263"/>
                </a:lnTo>
                <a:lnTo>
                  <a:pt x="428664" y="28936"/>
                </a:lnTo>
                <a:lnTo>
                  <a:pt x="383682" y="11848"/>
                </a:lnTo>
                <a:lnTo>
                  <a:pt x="336731" y="2152"/>
                </a:lnTo>
                <a:lnTo>
                  <a:pt x="288790" y="0"/>
                </a:lnTo>
                <a:close/>
              </a:path>
              <a:path w="742950" h="871854">
                <a:moveTo>
                  <a:pt x="481736" y="62365"/>
                </a:moveTo>
                <a:lnTo>
                  <a:pt x="301321" y="62365"/>
                </a:lnTo>
                <a:lnTo>
                  <a:pt x="313017" y="62775"/>
                </a:lnTo>
                <a:lnTo>
                  <a:pt x="324748" y="63760"/>
                </a:lnTo>
                <a:lnTo>
                  <a:pt x="381877" y="77069"/>
                </a:lnTo>
                <a:lnTo>
                  <a:pt x="423450" y="97135"/>
                </a:lnTo>
                <a:lnTo>
                  <a:pt x="460261" y="124939"/>
                </a:lnTo>
                <a:lnTo>
                  <a:pt x="491360" y="159902"/>
                </a:lnTo>
                <a:lnTo>
                  <a:pt x="515546" y="201334"/>
                </a:lnTo>
                <a:lnTo>
                  <a:pt x="530539" y="245446"/>
                </a:lnTo>
                <a:lnTo>
                  <a:pt x="536550" y="290896"/>
                </a:lnTo>
                <a:lnTo>
                  <a:pt x="533789" y="336341"/>
                </a:lnTo>
                <a:lnTo>
                  <a:pt x="522467" y="380437"/>
                </a:lnTo>
                <a:lnTo>
                  <a:pt x="502794" y="421842"/>
                </a:lnTo>
                <a:lnTo>
                  <a:pt x="474980" y="459214"/>
                </a:lnTo>
                <a:lnTo>
                  <a:pt x="439236" y="491209"/>
                </a:lnTo>
                <a:lnTo>
                  <a:pt x="406548" y="511200"/>
                </a:lnTo>
                <a:lnTo>
                  <a:pt x="336226" y="533748"/>
                </a:lnTo>
                <a:lnTo>
                  <a:pt x="299952" y="536526"/>
                </a:lnTo>
                <a:lnTo>
                  <a:pt x="552331" y="536526"/>
                </a:lnTo>
                <a:lnTo>
                  <a:pt x="532343" y="509070"/>
                </a:lnTo>
                <a:lnTo>
                  <a:pt x="531359" y="508001"/>
                </a:lnTo>
                <a:lnTo>
                  <a:pt x="523066" y="499646"/>
                </a:lnTo>
                <a:lnTo>
                  <a:pt x="529662" y="491684"/>
                </a:lnTo>
                <a:lnTo>
                  <a:pt x="558871" y="450058"/>
                </a:lnTo>
                <a:lnTo>
                  <a:pt x="580241" y="405140"/>
                </a:lnTo>
                <a:lnTo>
                  <a:pt x="593740" y="357939"/>
                </a:lnTo>
                <a:lnTo>
                  <a:pt x="599333" y="309465"/>
                </a:lnTo>
                <a:lnTo>
                  <a:pt x="596988" y="260726"/>
                </a:lnTo>
                <a:lnTo>
                  <a:pt x="586670" y="212734"/>
                </a:lnTo>
                <a:lnTo>
                  <a:pt x="568348" y="166496"/>
                </a:lnTo>
                <a:lnTo>
                  <a:pt x="541987" y="123023"/>
                </a:lnTo>
                <a:lnTo>
                  <a:pt x="508797" y="84676"/>
                </a:lnTo>
                <a:lnTo>
                  <a:pt x="481736" y="62365"/>
                </a:lnTo>
                <a:close/>
              </a:path>
            </a:pathLst>
          </a:custGeom>
          <a:solidFill>
            <a:srgbClr val="004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348271" y="7184987"/>
            <a:ext cx="1973580" cy="2475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24485">
              <a:lnSpc>
                <a:spcPct val="157600"/>
              </a:lnSpc>
              <a:spcBef>
                <a:spcPts val="95"/>
              </a:spcBef>
            </a:pPr>
            <a:r>
              <a:rPr dirty="0" sz="5100" spc="10">
                <a:solidFill>
                  <a:srgbClr val="004D7F"/>
                </a:solidFill>
                <a:latin typeface="PMingLiU"/>
                <a:cs typeface="PMingLiU"/>
              </a:rPr>
              <a:t>検索 </a:t>
            </a:r>
            <a:r>
              <a:rPr dirty="0" sz="5100" spc="10">
                <a:solidFill>
                  <a:srgbClr val="FFFFFF"/>
                </a:solidFill>
                <a:latin typeface="PMingLiU"/>
                <a:cs typeface="PMingLiU"/>
              </a:rPr>
              <a:t>ボタン</a:t>
            </a:r>
            <a:endParaRPr sz="5100">
              <a:latin typeface="PMingLiU"/>
              <a:cs typeface="PMingLiU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79603" y="3821876"/>
            <a:ext cx="4273924" cy="2798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987117" y="7390215"/>
            <a:ext cx="2622550" cy="804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00" spc="10">
                <a:latin typeface="PMingLiU"/>
                <a:cs typeface="PMingLiU"/>
              </a:rPr>
              <a:t>新着情報</a:t>
            </a:r>
            <a:endParaRPr sz="51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12707" y="9093374"/>
            <a:ext cx="1491615" cy="2215515"/>
          </a:xfrm>
          <a:custGeom>
            <a:avLst/>
            <a:gdLst/>
            <a:ahLst/>
            <a:cxnLst/>
            <a:rect l="l" t="t" r="r" b="b"/>
            <a:pathLst>
              <a:path w="1491615" h="2215515">
                <a:moveTo>
                  <a:pt x="0" y="2215181"/>
                </a:moveTo>
                <a:lnTo>
                  <a:pt x="1491392" y="2215181"/>
                </a:lnTo>
                <a:lnTo>
                  <a:pt x="1491392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146300" cy="2215515"/>
          </a:xfrm>
          <a:custGeom>
            <a:avLst/>
            <a:gdLst/>
            <a:ahLst/>
            <a:cxnLst/>
            <a:rect l="l" t="t" r="r" b="b"/>
            <a:pathLst>
              <a:path w="2146300" h="2215515">
                <a:moveTo>
                  <a:pt x="0" y="2215181"/>
                </a:moveTo>
                <a:lnTo>
                  <a:pt x="2146203" y="2215181"/>
                </a:lnTo>
                <a:lnTo>
                  <a:pt x="2146203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6203" y="2033322"/>
            <a:ext cx="16466819" cy="9275445"/>
          </a:xfrm>
          <a:custGeom>
            <a:avLst/>
            <a:gdLst/>
            <a:ahLst/>
            <a:cxnLst/>
            <a:rect l="l" t="t" r="r" b="b"/>
            <a:pathLst>
              <a:path w="16466819" h="9275445">
                <a:moveTo>
                  <a:pt x="16466503" y="9275233"/>
                </a:moveTo>
                <a:lnTo>
                  <a:pt x="16466503" y="0"/>
                </a:lnTo>
                <a:lnTo>
                  <a:pt x="0" y="0"/>
                </a:lnTo>
                <a:lnTo>
                  <a:pt x="0" y="9275233"/>
                </a:lnTo>
                <a:lnTo>
                  <a:pt x="16466503" y="9275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4054" y="173388"/>
            <a:ext cx="2165350" cy="2165350"/>
          </a:xfrm>
          <a:custGeom>
            <a:avLst/>
            <a:gdLst/>
            <a:ahLst/>
            <a:cxnLst/>
            <a:rect l="l" t="t" r="r" b="b"/>
            <a:pathLst>
              <a:path w="2165350" h="2165350">
                <a:moveTo>
                  <a:pt x="1105128" y="0"/>
                </a:moveTo>
                <a:lnTo>
                  <a:pt x="1060190" y="0"/>
                </a:lnTo>
                <a:lnTo>
                  <a:pt x="1015283" y="1853"/>
                </a:lnTo>
                <a:lnTo>
                  <a:pt x="970469" y="5560"/>
                </a:lnTo>
                <a:lnTo>
                  <a:pt x="925810" y="11120"/>
                </a:lnTo>
                <a:lnTo>
                  <a:pt x="881370" y="18534"/>
                </a:lnTo>
                <a:lnTo>
                  <a:pt x="837210" y="27801"/>
                </a:lnTo>
                <a:lnTo>
                  <a:pt x="793392" y="38922"/>
                </a:lnTo>
                <a:lnTo>
                  <a:pt x="749978" y="51896"/>
                </a:lnTo>
                <a:lnTo>
                  <a:pt x="707032" y="66724"/>
                </a:lnTo>
                <a:lnTo>
                  <a:pt x="664615" y="83405"/>
                </a:lnTo>
                <a:lnTo>
                  <a:pt x="622789" y="101940"/>
                </a:lnTo>
                <a:lnTo>
                  <a:pt x="581616" y="122328"/>
                </a:lnTo>
                <a:lnTo>
                  <a:pt x="541160" y="144569"/>
                </a:lnTo>
                <a:lnTo>
                  <a:pt x="501481" y="168664"/>
                </a:lnTo>
                <a:lnTo>
                  <a:pt x="462643" y="194613"/>
                </a:lnTo>
                <a:lnTo>
                  <a:pt x="424708" y="222415"/>
                </a:lnTo>
                <a:lnTo>
                  <a:pt x="387737" y="252070"/>
                </a:lnTo>
                <a:lnTo>
                  <a:pt x="351794" y="283579"/>
                </a:lnTo>
                <a:lnTo>
                  <a:pt x="316939" y="316941"/>
                </a:lnTo>
                <a:lnTo>
                  <a:pt x="283577" y="351796"/>
                </a:lnTo>
                <a:lnTo>
                  <a:pt x="252069" y="387739"/>
                </a:lnTo>
                <a:lnTo>
                  <a:pt x="222413" y="424710"/>
                </a:lnTo>
                <a:lnTo>
                  <a:pt x="194612" y="462646"/>
                </a:lnTo>
                <a:lnTo>
                  <a:pt x="168663" y="501484"/>
                </a:lnTo>
                <a:lnTo>
                  <a:pt x="144569" y="541162"/>
                </a:lnTo>
                <a:lnTo>
                  <a:pt x="122327" y="581619"/>
                </a:lnTo>
                <a:lnTo>
                  <a:pt x="101939" y="622791"/>
                </a:lnTo>
                <a:lnTo>
                  <a:pt x="83405" y="664617"/>
                </a:lnTo>
                <a:lnTo>
                  <a:pt x="66724" y="707035"/>
                </a:lnTo>
                <a:lnTo>
                  <a:pt x="51896" y="749981"/>
                </a:lnTo>
                <a:lnTo>
                  <a:pt x="38922" y="793395"/>
                </a:lnTo>
                <a:lnTo>
                  <a:pt x="27801" y="837212"/>
                </a:lnTo>
                <a:lnTo>
                  <a:pt x="18534" y="881373"/>
                </a:lnTo>
                <a:lnTo>
                  <a:pt x="11120" y="925813"/>
                </a:lnTo>
                <a:lnTo>
                  <a:pt x="5560" y="970472"/>
                </a:lnTo>
                <a:lnTo>
                  <a:pt x="1853" y="1015285"/>
                </a:lnTo>
                <a:lnTo>
                  <a:pt x="0" y="1060193"/>
                </a:lnTo>
                <a:lnTo>
                  <a:pt x="0" y="1105131"/>
                </a:lnTo>
                <a:lnTo>
                  <a:pt x="1853" y="1150038"/>
                </a:lnTo>
                <a:lnTo>
                  <a:pt x="5560" y="1194852"/>
                </a:lnTo>
                <a:lnTo>
                  <a:pt x="11120" y="1239511"/>
                </a:lnTo>
                <a:lnTo>
                  <a:pt x="18534" y="1283951"/>
                </a:lnTo>
                <a:lnTo>
                  <a:pt x="27801" y="1328111"/>
                </a:lnTo>
                <a:lnTo>
                  <a:pt x="38922" y="1371929"/>
                </a:lnTo>
                <a:lnTo>
                  <a:pt x="51896" y="1415343"/>
                </a:lnTo>
                <a:lnTo>
                  <a:pt x="66724" y="1458289"/>
                </a:lnTo>
                <a:lnTo>
                  <a:pt x="83405" y="1500706"/>
                </a:lnTo>
                <a:lnTo>
                  <a:pt x="101939" y="1542532"/>
                </a:lnTo>
                <a:lnTo>
                  <a:pt x="122327" y="1583705"/>
                </a:lnTo>
                <a:lnTo>
                  <a:pt x="144569" y="1624161"/>
                </a:lnTo>
                <a:lnTo>
                  <a:pt x="168663" y="1663840"/>
                </a:lnTo>
                <a:lnTo>
                  <a:pt x="194612" y="1702678"/>
                </a:lnTo>
                <a:lnTo>
                  <a:pt x="222413" y="1740613"/>
                </a:lnTo>
                <a:lnTo>
                  <a:pt x="252069" y="1777584"/>
                </a:lnTo>
                <a:lnTo>
                  <a:pt x="283577" y="1813527"/>
                </a:lnTo>
                <a:lnTo>
                  <a:pt x="316939" y="1848382"/>
                </a:lnTo>
                <a:lnTo>
                  <a:pt x="351794" y="1881744"/>
                </a:lnTo>
                <a:lnTo>
                  <a:pt x="387737" y="1913253"/>
                </a:lnTo>
                <a:lnTo>
                  <a:pt x="424708" y="1942908"/>
                </a:lnTo>
                <a:lnTo>
                  <a:pt x="462643" y="1970710"/>
                </a:lnTo>
                <a:lnTo>
                  <a:pt x="501481" y="1996658"/>
                </a:lnTo>
                <a:lnTo>
                  <a:pt x="541160" y="2020753"/>
                </a:lnTo>
                <a:lnTo>
                  <a:pt x="581616" y="2042994"/>
                </a:lnTo>
                <a:lnTo>
                  <a:pt x="622789" y="2063382"/>
                </a:lnTo>
                <a:lnTo>
                  <a:pt x="664615" y="2081917"/>
                </a:lnTo>
                <a:lnTo>
                  <a:pt x="707032" y="2098598"/>
                </a:lnTo>
                <a:lnTo>
                  <a:pt x="749978" y="2113425"/>
                </a:lnTo>
                <a:lnTo>
                  <a:pt x="793392" y="2126400"/>
                </a:lnTo>
                <a:lnTo>
                  <a:pt x="837210" y="2137520"/>
                </a:lnTo>
                <a:lnTo>
                  <a:pt x="881370" y="2146788"/>
                </a:lnTo>
                <a:lnTo>
                  <a:pt x="925810" y="2154201"/>
                </a:lnTo>
                <a:lnTo>
                  <a:pt x="970469" y="2159762"/>
                </a:lnTo>
                <a:lnTo>
                  <a:pt x="1015283" y="2163469"/>
                </a:lnTo>
                <a:lnTo>
                  <a:pt x="1060190" y="2165322"/>
                </a:lnTo>
                <a:lnTo>
                  <a:pt x="1105128" y="2165322"/>
                </a:lnTo>
                <a:lnTo>
                  <a:pt x="1150035" y="2163469"/>
                </a:lnTo>
                <a:lnTo>
                  <a:pt x="1194849" y="2159762"/>
                </a:lnTo>
                <a:lnTo>
                  <a:pt x="1239508" y="2154201"/>
                </a:lnTo>
                <a:lnTo>
                  <a:pt x="1283948" y="2146788"/>
                </a:lnTo>
                <a:lnTo>
                  <a:pt x="1328108" y="2137520"/>
                </a:lnTo>
                <a:lnTo>
                  <a:pt x="1371926" y="2126400"/>
                </a:lnTo>
                <a:lnTo>
                  <a:pt x="1415340" y="2113425"/>
                </a:lnTo>
                <a:lnTo>
                  <a:pt x="1458286" y="2098598"/>
                </a:lnTo>
                <a:lnTo>
                  <a:pt x="1500703" y="2081917"/>
                </a:lnTo>
                <a:lnTo>
                  <a:pt x="1542529" y="2063382"/>
                </a:lnTo>
                <a:lnTo>
                  <a:pt x="1583702" y="2042994"/>
                </a:lnTo>
                <a:lnTo>
                  <a:pt x="1624158" y="2020753"/>
                </a:lnTo>
                <a:lnTo>
                  <a:pt x="1663837" y="1996658"/>
                </a:lnTo>
                <a:lnTo>
                  <a:pt x="1702675" y="1970710"/>
                </a:lnTo>
                <a:lnTo>
                  <a:pt x="1740610" y="1942908"/>
                </a:lnTo>
                <a:lnTo>
                  <a:pt x="1777581" y="1913253"/>
                </a:lnTo>
                <a:lnTo>
                  <a:pt x="1813524" y="1881744"/>
                </a:lnTo>
                <a:lnTo>
                  <a:pt x="1848379" y="1848382"/>
                </a:lnTo>
                <a:lnTo>
                  <a:pt x="1881741" y="1813527"/>
                </a:lnTo>
                <a:lnTo>
                  <a:pt x="1913249" y="1777584"/>
                </a:lnTo>
                <a:lnTo>
                  <a:pt x="1942905" y="1740613"/>
                </a:lnTo>
                <a:lnTo>
                  <a:pt x="1970706" y="1702678"/>
                </a:lnTo>
                <a:lnTo>
                  <a:pt x="1996655" y="1663840"/>
                </a:lnTo>
                <a:lnTo>
                  <a:pt x="2020750" y="1624161"/>
                </a:lnTo>
                <a:lnTo>
                  <a:pt x="2042991" y="1583705"/>
                </a:lnTo>
                <a:lnTo>
                  <a:pt x="2063379" y="1542532"/>
                </a:lnTo>
                <a:lnTo>
                  <a:pt x="2081914" y="1500706"/>
                </a:lnTo>
                <a:lnTo>
                  <a:pt x="2098595" y="1458289"/>
                </a:lnTo>
                <a:lnTo>
                  <a:pt x="2113422" y="1415343"/>
                </a:lnTo>
                <a:lnTo>
                  <a:pt x="2126396" y="1371929"/>
                </a:lnTo>
                <a:lnTo>
                  <a:pt x="2137517" y="1328111"/>
                </a:lnTo>
                <a:lnTo>
                  <a:pt x="2146784" y="1283951"/>
                </a:lnTo>
                <a:lnTo>
                  <a:pt x="2154198" y="1239511"/>
                </a:lnTo>
                <a:lnTo>
                  <a:pt x="2159759" y="1194852"/>
                </a:lnTo>
                <a:lnTo>
                  <a:pt x="2163465" y="1150038"/>
                </a:lnTo>
                <a:lnTo>
                  <a:pt x="2165319" y="1105131"/>
                </a:lnTo>
                <a:lnTo>
                  <a:pt x="2165319" y="1060193"/>
                </a:lnTo>
                <a:lnTo>
                  <a:pt x="2163465" y="1015285"/>
                </a:lnTo>
                <a:lnTo>
                  <a:pt x="2159759" y="970472"/>
                </a:lnTo>
                <a:lnTo>
                  <a:pt x="2154198" y="925813"/>
                </a:lnTo>
                <a:lnTo>
                  <a:pt x="2146784" y="881373"/>
                </a:lnTo>
                <a:lnTo>
                  <a:pt x="2137517" y="837212"/>
                </a:lnTo>
                <a:lnTo>
                  <a:pt x="2126396" y="793395"/>
                </a:lnTo>
                <a:lnTo>
                  <a:pt x="2113422" y="749981"/>
                </a:lnTo>
                <a:lnTo>
                  <a:pt x="2098595" y="707035"/>
                </a:lnTo>
                <a:lnTo>
                  <a:pt x="2081914" y="664617"/>
                </a:lnTo>
                <a:lnTo>
                  <a:pt x="2063379" y="622791"/>
                </a:lnTo>
                <a:lnTo>
                  <a:pt x="2042991" y="581619"/>
                </a:lnTo>
                <a:lnTo>
                  <a:pt x="2020750" y="541162"/>
                </a:lnTo>
                <a:lnTo>
                  <a:pt x="1996655" y="501484"/>
                </a:lnTo>
                <a:lnTo>
                  <a:pt x="1970706" y="462646"/>
                </a:lnTo>
                <a:lnTo>
                  <a:pt x="1942905" y="424710"/>
                </a:lnTo>
                <a:lnTo>
                  <a:pt x="1913249" y="387739"/>
                </a:lnTo>
                <a:lnTo>
                  <a:pt x="1881741" y="351796"/>
                </a:lnTo>
                <a:lnTo>
                  <a:pt x="1848379" y="316941"/>
                </a:lnTo>
                <a:lnTo>
                  <a:pt x="1813524" y="283579"/>
                </a:lnTo>
                <a:lnTo>
                  <a:pt x="1777581" y="252070"/>
                </a:lnTo>
                <a:lnTo>
                  <a:pt x="1740610" y="222415"/>
                </a:lnTo>
                <a:lnTo>
                  <a:pt x="1702675" y="194613"/>
                </a:lnTo>
                <a:lnTo>
                  <a:pt x="1663837" y="168664"/>
                </a:lnTo>
                <a:lnTo>
                  <a:pt x="1624158" y="144569"/>
                </a:lnTo>
                <a:lnTo>
                  <a:pt x="1583702" y="122328"/>
                </a:lnTo>
                <a:lnTo>
                  <a:pt x="1542529" y="101940"/>
                </a:lnTo>
                <a:lnTo>
                  <a:pt x="1500703" y="83405"/>
                </a:lnTo>
                <a:lnTo>
                  <a:pt x="1458286" y="66724"/>
                </a:lnTo>
                <a:lnTo>
                  <a:pt x="1415340" y="51896"/>
                </a:lnTo>
                <a:lnTo>
                  <a:pt x="1371926" y="38922"/>
                </a:lnTo>
                <a:lnTo>
                  <a:pt x="1328108" y="27801"/>
                </a:lnTo>
                <a:lnTo>
                  <a:pt x="1283948" y="18534"/>
                </a:lnTo>
                <a:lnTo>
                  <a:pt x="1239508" y="11120"/>
                </a:lnTo>
                <a:lnTo>
                  <a:pt x="1194849" y="5560"/>
                </a:lnTo>
                <a:lnTo>
                  <a:pt x="1150035" y="1853"/>
                </a:lnTo>
                <a:lnTo>
                  <a:pt x="1105128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28877" y="0"/>
            <a:ext cx="18547080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9827" sz="20775" spc="555">
                <a:solidFill>
                  <a:srgbClr val="FFFFFF"/>
                </a:solidFill>
              </a:rPr>
              <a:t>2</a:t>
            </a:r>
            <a:r>
              <a:rPr dirty="0" baseline="-9827" sz="20775" spc="2220">
                <a:solidFill>
                  <a:srgbClr val="FFFFFF"/>
                </a:solidFill>
              </a:rPr>
              <a:t> </a:t>
            </a:r>
            <a:r>
              <a:rPr dirty="0" sz="8250" spc="-10"/>
              <a:t>リッチなコンテンツを配置で</a:t>
            </a:r>
            <a:r>
              <a:rPr dirty="0" sz="8250" spc="-260"/>
              <a:t>き</a:t>
            </a:r>
            <a:r>
              <a:rPr dirty="0" sz="8250" spc="-10"/>
              <a:t>る！</a:t>
            </a:r>
            <a:endParaRPr sz="8250"/>
          </a:p>
        </p:txBody>
      </p:sp>
      <p:sp>
        <p:nvSpPr>
          <p:cNvPr id="7" name="object 7"/>
          <p:cNvSpPr/>
          <p:nvPr/>
        </p:nvSpPr>
        <p:spPr>
          <a:xfrm>
            <a:off x="5909522" y="7359711"/>
            <a:ext cx="2856865" cy="2389505"/>
          </a:xfrm>
          <a:custGeom>
            <a:avLst/>
            <a:gdLst/>
            <a:ahLst/>
            <a:cxnLst/>
            <a:rect l="l" t="t" r="r" b="b"/>
            <a:pathLst>
              <a:path w="2856865" h="2389504">
                <a:moveTo>
                  <a:pt x="0" y="2389160"/>
                </a:moveTo>
                <a:lnTo>
                  <a:pt x="2856637" y="2389160"/>
                </a:lnTo>
                <a:lnTo>
                  <a:pt x="2856637" y="0"/>
                </a:lnTo>
                <a:lnTo>
                  <a:pt x="0" y="0"/>
                </a:lnTo>
                <a:lnTo>
                  <a:pt x="0" y="2389160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54567" y="2026141"/>
            <a:ext cx="8994179" cy="5170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464319" y="8252493"/>
            <a:ext cx="1539875" cy="699770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470"/>
              </a:spcBef>
              <a:buSzPct val="144262"/>
              <a:buChar char="•"/>
              <a:tabLst>
                <a:tab pos="405130" algn="l"/>
              </a:tabLst>
            </a:pPr>
            <a:r>
              <a:rPr dirty="0" sz="3050" spc="420">
                <a:latin typeface="PMingLiU"/>
                <a:cs typeface="PMingLiU"/>
              </a:rPr>
              <a:t>11/01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64319" y="8786508"/>
            <a:ext cx="1539875" cy="699770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470"/>
              </a:spcBef>
              <a:buSzPct val="144262"/>
              <a:buChar char="•"/>
              <a:tabLst>
                <a:tab pos="405130" algn="l"/>
              </a:tabLst>
            </a:pPr>
            <a:r>
              <a:rPr dirty="0" sz="3050" spc="420">
                <a:latin typeface="PMingLiU"/>
                <a:cs typeface="PMingLiU"/>
              </a:rPr>
              <a:t>11/02</a:t>
            </a:r>
            <a:endParaRPr sz="305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87117" y="7390215"/>
            <a:ext cx="2622550" cy="8045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00" spc="10">
                <a:latin typeface="PMingLiU"/>
                <a:cs typeface="PMingLiU"/>
              </a:rPr>
              <a:t>新着情報</a:t>
            </a:r>
            <a:endParaRPr sz="5100">
              <a:latin typeface="PMingLiU"/>
              <a:cs typeface="PMingLiU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19205" y="8886318"/>
            <a:ext cx="5915025" cy="871219"/>
          </a:xfrm>
          <a:custGeom>
            <a:avLst/>
            <a:gdLst/>
            <a:ahLst/>
            <a:cxnLst/>
            <a:rect l="l" t="t" r="r" b="b"/>
            <a:pathLst>
              <a:path w="5915025" h="871220">
                <a:moveTo>
                  <a:pt x="5674601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0"/>
                </a:lnTo>
                <a:lnTo>
                  <a:pt x="99184" y="11766"/>
                </a:lnTo>
                <a:lnTo>
                  <a:pt x="45784" y="45785"/>
                </a:lnTo>
                <a:lnTo>
                  <a:pt x="11765" y="99184"/>
                </a:lnTo>
                <a:lnTo>
                  <a:pt x="1465" y="157883"/>
                </a:lnTo>
                <a:lnTo>
                  <a:pt x="0" y="240097"/>
                </a:lnTo>
                <a:lnTo>
                  <a:pt x="4" y="630854"/>
                </a:lnTo>
                <a:lnTo>
                  <a:pt x="183" y="676240"/>
                </a:lnTo>
                <a:lnTo>
                  <a:pt x="4967" y="743767"/>
                </a:lnTo>
                <a:lnTo>
                  <a:pt x="25949" y="800486"/>
                </a:lnTo>
                <a:lnTo>
                  <a:pt x="70464" y="845001"/>
                </a:lnTo>
                <a:lnTo>
                  <a:pt x="127184" y="865987"/>
                </a:lnTo>
                <a:lnTo>
                  <a:pt x="194260" y="870767"/>
                </a:lnTo>
                <a:lnTo>
                  <a:pt x="240096" y="870951"/>
                </a:lnTo>
                <a:lnTo>
                  <a:pt x="5673533" y="870951"/>
                </a:lnTo>
                <a:lnTo>
                  <a:pt x="5719987" y="870767"/>
                </a:lnTo>
                <a:lnTo>
                  <a:pt x="5787499" y="865987"/>
                </a:lnTo>
                <a:lnTo>
                  <a:pt x="5844236" y="845001"/>
                </a:lnTo>
                <a:lnTo>
                  <a:pt x="5888747" y="800486"/>
                </a:lnTo>
                <a:lnTo>
                  <a:pt x="5909735" y="743750"/>
                </a:lnTo>
                <a:lnTo>
                  <a:pt x="5914514" y="676690"/>
                </a:lnTo>
                <a:lnTo>
                  <a:pt x="5914698" y="630854"/>
                </a:lnTo>
                <a:lnTo>
                  <a:pt x="5914694" y="240097"/>
                </a:lnTo>
                <a:lnTo>
                  <a:pt x="5914514" y="194710"/>
                </a:lnTo>
                <a:lnTo>
                  <a:pt x="5909729" y="127184"/>
                </a:lnTo>
                <a:lnTo>
                  <a:pt x="5888747" y="70465"/>
                </a:lnTo>
                <a:lnTo>
                  <a:pt x="5844236" y="25950"/>
                </a:lnTo>
                <a:lnTo>
                  <a:pt x="5787515" y="4963"/>
                </a:lnTo>
                <a:lnTo>
                  <a:pt x="5720437" y="183"/>
                </a:lnTo>
                <a:lnTo>
                  <a:pt x="567460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919205" y="7345122"/>
            <a:ext cx="5915025" cy="1393190"/>
          </a:xfrm>
          <a:custGeom>
            <a:avLst/>
            <a:gdLst/>
            <a:ahLst/>
            <a:cxnLst/>
            <a:rect l="l" t="t" r="r" b="b"/>
            <a:pathLst>
              <a:path w="5915025" h="1393190">
                <a:moveTo>
                  <a:pt x="5674601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27201" y="4963"/>
                </a:lnTo>
                <a:lnTo>
                  <a:pt x="70464" y="25950"/>
                </a:lnTo>
                <a:lnTo>
                  <a:pt x="25949" y="70464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1152950"/>
                </a:lnTo>
                <a:lnTo>
                  <a:pt x="183" y="1198336"/>
                </a:lnTo>
                <a:lnTo>
                  <a:pt x="4967" y="1265862"/>
                </a:lnTo>
                <a:lnTo>
                  <a:pt x="25949" y="1322582"/>
                </a:lnTo>
                <a:lnTo>
                  <a:pt x="70464" y="1367097"/>
                </a:lnTo>
                <a:lnTo>
                  <a:pt x="127184" y="1388083"/>
                </a:lnTo>
                <a:lnTo>
                  <a:pt x="194260" y="1392863"/>
                </a:lnTo>
                <a:lnTo>
                  <a:pt x="240096" y="1393047"/>
                </a:lnTo>
                <a:lnTo>
                  <a:pt x="5673533" y="1393047"/>
                </a:lnTo>
                <a:lnTo>
                  <a:pt x="5719987" y="1392863"/>
                </a:lnTo>
                <a:lnTo>
                  <a:pt x="5787499" y="1388083"/>
                </a:lnTo>
                <a:lnTo>
                  <a:pt x="5844236" y="1367097"/>
                </a:lnTo>
                <a:lnTo>
                  <a:pt x="5888747" y="1322582"/>
                </a:lnTo>
                <a:lnTo>
                  <a:pt x="5909735" y="1265846"/>
                </a:lnTo>
                <a:lnTo>
                  <a:pt x="5914514" y="1198786"/>
                </a:lnTo>
                <a:lnTo>
                  <a:pt x="5914698" y="1152950"/>
                </a:lnTo>
                <a:lnTo>
                  <a:pt x="5914694" y="240097"/>
                </a:lnTo>
                <a:lnTo>
                  <a:pt x="5914514" y="194710"/>
                </a:lnTo>
                <a:lnTo>
                  <a:pt x="5909729" y="127184"/>
                </a:lnTo>
                <a:lnTo>
                  <a:pt x="5888747" y="70464"/>
                </a:lnTo>
                <a:lnTo>
                  <a:pt x="5844236" y="25950"/>
                </a:lnTo>
                <a:lnTo>
                  <a:pt x="5787515" y="4963"/>
                </a:lnTo>
                <a:lnTo>
                  <a:pt x="5756949" y="1470"/>
                </a:lnTo>
                <a:lnTo>
                  <a:pt x="5720437" y="183"/>
                </a:lnTo>
                <a:lnTo>
                  <a:pt x="567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19205" y="7345122"/>
            <a:ext cx="5915025" cy="1393190"/>
          </a:xfrm>
          <a:custGeom>
            <a:avLst/>
            <a:gdLst/>
            <a:ahLst/>
            <a:cxnLst/>
            <a:rect l="l" t="t" r="r" b="b"/>
            <a:pathLst>
              <a:path w="5915025" h="1393190">
                <a:moveTo>
                  <a:pt x="240097" y="0"/>
                </a:moveTo>
                <a:lnTo>
                  <a:pt x="5674603" y="0"/>
                </a:lnTo>
                <a:lnTo>
                  <a:pt x="5720440" y="183"/>
                </a:lnTo>
                <a:lnTo>
                  <a:pt x="5787516" y="4963"/>
                </a:lnTo>
                <a:lnTo>
                  <a:pt x="5844235" y="25950"/>
                </a:lnTo>
                <a:lnTo>
                  <a:pt x="5888750" y="70465"/>
                </a:lnTo>
                <a:lnTo>
                  <a:pt x="5909736" y="127201"/>
                </a:lnTo>
                <a:lnTo>
                  <a:pt x="5914516" y="194710"/>
                </a:lnTo>
                <a:lnTo>
                  <a:pt x="5914700" y="241164"/>
                </a:lnTo>
                <a:lnTo>
                  <a:pt x="5914700" y="1152950"/>
                </a:lnTo>
                <a:lnTo>
                  <a:pt x="5914516" y="1198786"/>
                </a:lnTo>
                <a:lnTo>
                  <a:pt x="5909736" y="1265862"/>
                </a:lnTo>
                <a:lnTo>
                  <a:pt x="5888750" y="1322582"/>
                </a:lnTo>
                <a:lnTo>
                  <a:pt x="5844235" y="1367097"/>
                </a:lnTo>
                <a:lnTo>
                  <a:pt x="5787499" y="1388083"/>
                </a:lnTo>
                <a:lnTo>
                  <a:pt x="5719989" y="1392863"/>
                </a:lnTo>
                <a:lnTo>
                  <a:pt x="5673536" y="1393047"/>
                </a:lnTo>
                <a:lnTo>
                  <a:pt x="240097" y="1393047"/>
                </a:lnTo>
                <a:lnTo>
                  <a:pt x="194260" y="1392863"/>
                </a:lnTo>
                <a:lnTo>
                  <a:pt x="127184" y="1388083"/>
                </a:lnTo>
                <a:lnTo>
                  <a:pt x="70465" y="1367097"/>
                </a:lnTo>
                <a:lnTo>
                  <a:pt x="25950" y="1322582"/>
                </a:lnTo>
                <a:lnTo>
                  <a:pt x="4963" y="1265846"/>
                </a:lnTo>
                <a:lnTo>
                  <a:pt x="183" y="1198336"/>
                </a:lnTo>
                <a:lnTo>
                  <a:pt x="0" y="1151883"/>
                </a:lnTo>
                <a:lnTo>
                  <a:pt x="0" y="240097"/>
                </a:lnTo>
                <a:lnTo>
                  <a:pt x="183" y="194260"/>
                </a:lnTo>
                <a:lnTo>
                  <a:pt x="4963" y="127184"/>
                </a:lnTo>
                <a:lnTo>
                  <a:pt x="25950" y="70465"/>
                </a:lnTo>
                <a:lnTo>
                  <a:pt x="70465" y="25950"/>
                </a:lnTo>
                <a:lnTo>
                  <a:pt x="127201" y="4963"/>
                </a:lnTo>
                <a:lnTo>
                  <a:pt x="194710" y="183"/>
                </a:lnTo>
                <a:lnTo>
                  <a:pt x="241164" y="0"/>
                </a:lnTo>
                <a:lnTo>
                  <a:pt x="240097" y="0"/>
                </a:lnTo>
                <a:close/>
              </a:path>
            </a:pathLst>
          </a:custGeom>
          <a:ln w="31412">
            <a:solidFill>
              <a:srgbClr val="004D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644230" y="7648609"/>
            <a:ext cx="742950" cy="871855"/>
          </a:xfrm>
          <a:custGeom>
            <a:avLst/>
            <a:gdLst/>
            <a:ahLst/>
            <a:cxnLst/>
            <a:rect l="l" t="t" r="r" b="b"/>
            <a:pathLst>
              <a:path w="742950" h="871854">
                <a:moveTo>
                  <a:pt x="575267" y="568029"/>
                </a:moveTo>
                <a:lnTo>
                  <a:pt x="433320" y="568029"/>
                </a:lnTo>
                <a:lnTo>
                  <a:pt x="439341" y="577788"/>
                </a:lnTo>
                <a:lnTo>
                  <a:pt x="648633" y="865278"/>
                </a:lnTo>
                <a:lnTo>
                  <a:pt x="655135" y="869247"/>
                </a:lnTo>
                <a:lnTo>
                  <a:pt x="669993" y="871586"/>
                </a:lnTo>
                <a:lnTo>
                  <a:pt x="677438" y="869837"/>
                </a:lnTo>
                <a:lnTo>
                  <a:pt x="731552" y="830407"/>
                </a:lnTo>
                <a:lnTo>
                  <a:pt x="739074" y="822203"/>
                </a:lnTo>
                <a:lnTo>
                  <a:pt x="742751" y="812088"/>
                </a:lnTo>
                <a:lnTo>
                  <a:pt x="742379" y="801334"/>
                </a:lnTo>
                <a:lnTo>
                  <a:pt x="737750" y="791213"/>
                </a:lnTo>
                <a:lnTo>
                  <a:pt x="575267" y="568029"/>
                </a:lnTo>
                <a:close/>
              </a:path>
              <a:path w="742950" h="871854">
                <a:moveTo>
                  <a:pt x="288790" y="0"/>
                </a:moveTo>
                <a:lnTo>
                  <a:pt x="245616" y="4635"/>
                </a:lnTo>
                <a:lnTo>
                  <a:pt x="203159" y="15615"/>
                </a:lnTo>
                <a:lnTo>
                  <a:pt x="162131" y="33059"/>
                </a:lnTo>
                <a:lnTo>
                  <a:pt x="123245" y="57089"/>
                </a:lnTo>
                <a:lnTo>
                  <a:pt x="86298" y="88848"/>
                </a:lnTo>
                <a:lnTo>
                  <a:pt x="55730" y="125173"/>
                </a:lnTo>
                <a:lnTo>
                  <a:pt x="31679" y="165196"/>
                </a:lnTo>
                <a:lnTo>
                  <a:pt x="14283" y="208048"/>
                </a:lnTo>
                <a:lnTo>
                  <a:pt x="3677" y="252859"/>
                </a:lnTo>
                <a:lnTo>
                  <a:pt x="0" y="298761"/>
                </a:lnTo>
                <a:lnTo>
                  <a:pt x="3387" y="344885"/>
                </a:lnTo>
                <a:lnTo>
                  <a:pt x="13977" y="390362"/>
                </a:lnTo>
                <a:lnTo>
                  <a:pt x="31905" y="434323"/>
                </a:lnTo>
                <a:lnTo>
                  <a:pt x="57310" y="475898"/>
                </a:lnTo>
                <a:lnTo>
                  <a:pt x="87648" y="511371"/>
                </a:lnTo>
                <a:lnTo>
                  <a:pt x="122437" y="541134"/>
                </a:lnTo>
                <a:lnTo>
                  <a:pt x="160886" y="564980"/>
                </a:lnTo>
                <a:lnTo>
                  <a:pt x="202205" y="582701"/>
                </a:lnTo>
                <a:lnTo>
                  <a:pt x="245604" y="594091"/>
                </a:lnTo>
                <a:lnTo>
                  <a:pt x="290294" y="598941"/>
                </a:lnTo>
                <a:lnTo>
                  <a:pt x="335483" y="597044"/>
                </a:lnTo>
                <a:lnTo>
                  <a:pt x="380382" y="588193"/>
                </a:lnTo>
                <a:lnTo>
                  <a:pt x="424200" y="572180"/>
                </a:lnTo>
                <a:lnTo>
                  <a:pt x="433320" y="568029"/>
                </a:lnTo>
                <a:lnTo>
                  <a:pt x="575267" y="568029"/>
                </a:lnTo>
                <a:lnTo>
                  <a:pt x="552331" y="536526"/>
                </a:lnTo>
                <a:lnTo>
                  <a:pt x="299952" y="536526"/>
                </a:lnTo>
                <a:lnTo>
                  <a:pt x="256279" y="532498"/>
                </a:lnTo>
                <a:lnTo>
                  <a:pt x="214039" y="520543"/>
                </a:lnTo>
                <a:lnTo>
                  <a:pt x="174434" y="500851"/>
                </a:lnTo>
                <a:lnTo>
                  <a:pt x="138663" y="473613"/>
                </a:lnTo>
                <a:lnTo>
                  <a:pt x="107927" y="439019"/>
                </a:lnTo>
                <a:lnTo>
                  <a:pt x="83737" y="397592"/>
                </a:lnTo>
                <a:lnTo>
                  <a:pt x="68741" y="353488"/>
                </a:lnTo>
                <a:lnTo>
                  <a:pt x="62729" y="308050"/>
                </a:lnTo>
                <a:lnTo>
                  <a:pt x="65489" y="262618"/>
                </a:lnTo>
                <a:lnTo>
                  <a:pt x="76812" y="218533"/>
                </a:lnTo>
                <a:lnTo>
                  <a:pt x="96487" y="177138"/>
                </a:lnTo>
                <a:lnTo>
                  <a:pt x="124303" y="139774"/>
                </a:lnTo>
                <a:lnTo>
                  <a:pt x="160051" y="107782"/>
                </a:lnTo>
                <a:lnTo>
                  <a:pt x="221826" y="75372"/>
                </a:lnTo>
                <a:lnTo>
                  <a:pt x="289680" y="62533"/>
                </a:lnTo>
                <a:lnTo>
                  <a:pt x="301321" y="62365"/>
                </a:lnTo>
                <a:lnTo>
                  <a:pt x="481736" y="62365"/>
                </a:lnTo>
                <a:lnTo>
                  <a:pt x="470696" y="53263"/>
                </a:lnTo>
                <a:lnTo>
                  <a:pt x="428664" y="28936"/>
                </a:lnTo>
                <a:lnTo>
                  <a:pt x="383682" y="11848"/>
                </a:lnTo>
                <a:lnTo>
                  <a:pt x="336731" y="2152"/>
                </a:lnTo>
                <a:lnTo>
                  <a:pt x="288790" y="0"/>
                </a:lnTo>
                <a:close/>
              </a:path>
              <a:path w="742950" h="871854">
                <a:moveTo>
                  <a:pt x="481736" y="62365"/>
                </a:moveTo>
                <a:lnTo>
                  <a:pt x="301321" y="62365"/>
                </a:lnTo>
                <a:lnTo>
                  <a:pt x="313017" y="62775"/>
                </a:lnTo>
                <a:lnTo>
                  <a:pt x="324748" y="63760"/>
                </a:lnTo>
                <a:lnTo>
                  <a:pt x="381877" y="77069"/>
                </a:lnTo>
                <a:lnTo>
                  <a:pt x="423450" y="97135"/>
                </a:lnTo>
                <a:lnTo>
                  <a:pt x="460261" y="124939"/>
                </a:lnTo>
                <a:lnTo>
                  <a:pt x="491360" y="159902"/>
                </a:lnTo>
                <a:lnTo>
                  <a:pt x="515546" y="201334"/>
                </a:lnTo>
                <a:lnTo>
                  <a:pt x="530539" y="245446"/>
                </a:lnTo>
                <a:lnTo>
                  <a:pt x="536550" y="290896"/>
                </a:lnTo>
                <a:lnTo>
                  <a:pt x="533789" y="336341"/>
                </a:lnTo>
                <a:lnTo>
                  <a:pt x="522467" y="380437"/>
                </a:lnTo>
                <a:lnTo>
                  <a:pt x="502794" y="421842"/>
                </a:lnTo>
                <a:lnTo>
                  <a:pt x="474980" y="459214"/>
                </a:lnTo>
                <a:lnTo>
                  <a:pt x="439236" y="491209"/>
                </a:lnTo>
                <a:lnTo>
                  <a:pt x="406548" y="511200"/>
                </a:lnTo>
                <a:lnTo>
                  <a:pt x="336226" y="533748"/>
                </a:lnTo>
                <a:lnTo>
                  <a:pt x="299952" y="536526"/>
                </a:lnTo>
                <a:lnTo>
                  <a:pt x="552331" y="536526"/>
                </a:lnTo>
                <a:lnTo>
                  <a:pt x="532343" y="509070"/>
                </a:lnTo>
                <a:lnTo>
                  <a:pt x="531359" y="508001"/>
                </a:lnTo>
                <a:lnTo>
                  <a:pt x="523066" y="499646"/>
                </a:lnTo>
                <a:lnTo>
                  <a:pt x="529662" y="491684"/>
                </a:lnTo>
                <a:lnTo>
                  <a:pt x="558871" y="450058"/>
                </a:lnTo>
                <a:lnTo>
                  <a:pt x="580241" y="405140"/>
                </a:lnTo>
                <a:lnTo>
                  <a:pt x="593740" y="357939"/>
                </a:lnTo>
                <a:lnTo>
                  <a:pt x="599333" y="309465"/>
                </a:lnTo>
                <a:lnTo>
                  <a:pt x="596988" y="260726"/>
                </a:lnTo>
                <a:lnTo>
                  <a:pt x="586670" y="212734"/>
                </a:lnTo>
                <a:lnTo>
                  <a:pt x="568348" y="166496"/>
                </a:lnTo>
                <a:lnTo>
                  <a:pt x="541987" y="123023"/>
                </a:lnTo>
                <a:lnTo>
                  <a:pt x="508797" y="84676"/>
                </a:lnTo>
                <a:lnTo>
                  <a:pt x="481736" y="62365"/>
                </a:lnTo>
                <a:close/>
              </a:path>
            </a:pathLst>
          </a:custGeom>
          <a:solidFill>
            <a:srgbClr val="004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348271" y="7184987"/>
            <a:ext cx="1973580" cy="2475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24485">
              <a:lnSpc>
                <a:spcPct val="157600"/>
              </a:lnSpc>
              <a:spcBef>
                <a:spcPts val="95"/>
              </a:spcBef>
            </a:pPr>
            <a:r>
              <a:rPr dirty="0" sz="5100" spc="10">
                <a:solidFill>
                  <a:srgbClr val="004D7F"/>
                </a:solidFill>
                <a:latin typeface="PMingLiU"/>
                <a:cs typeface="PMingLiU"/>
              </a:rPr>
              <a:t>検索 </a:t>
            </a:r>
            <a:r>
              <a:rPr dirty="0" sz="5100" spc="10">
                <a:solidFill>
                  <a:srgbClr val="FFFFFF"/>
                </a:solidFill>
                <a:latin typeface="PMingLiU"/>
                <a:cs typeface="PMingLiU"/>
              </a:rPr>
              <a:t>ボタン</a:t>
            </a:r>
            <a:endParaRPr sz="5100">
              <a:latin typeface="PMingLiU"/>
              <a:cs typeface="PMingLiU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23604" y="7654820"/>
            <a:ext cx="3932813" cy="128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24353" y="3557872"/>
            <a:ext cx="12255500" cy="4140835"/>
          </a:xfrm>
          <a:prstGeom prst="rect"/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8250" spc="-670"/>
              <a:t>ブ</a:t>
            </a:r>
            <a:r>
              <a:rPr dirty="0" sz="8250" spc="-10"/>
              <a:t>ロッ</a:t>
            </a:r>
            <a:r>
              <a:rPr dirty="0" sz="8250" spc="-340"/>
              <a:t>ク</a:t>
            </a:r>
            <a:r>
              <a:rPr dirty="0" sz="8250" spc="-10"/>
              <a:t>エ</a:t>
            </a:r>
            <a:r>
              <a:rPr dirty="0" sz="8250" spc="-1660"/>
              <a:t>デ</a:t>
            </a:r>
            <a:r>
              <a:rPr dirty="0" sz="8250" spc="-10"/>
              <a:t>ィター出現の</a:t>
            </a:r>
            <a:endParaRPr sz="8250"/>
          </a:p>
          <a:p>
            <a:pPr algn="ctr" marR="389890">
              <a:lnSpc>
                <a:spcPct val="100000"/>
              </a:lnSpc>
              <a:spcBef>
                <a:spcPts val="1855"/>
              </a:spcBef>
            </a:pPr>
            <a:r>
              <a:rPr dirty="0" sz="16450" spc="35"/>
              <a:t>意義</a:t>
            </a:r>
            <a:endParaRPr sz="1645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63590" y="2458669"/>
            <a:ext cx="10367645" cy="5004435"/>
          </a:xfrm>
          <a:prstGeom prst="rect">
            <a:avLst/>
          </a:prstGeom>
          <a:ln w="41883">
            <a:solidFill>
              <a:srgbClr val="F1C85F"/>
            </a:solidFill>
          </a:ln>
        </p:spPr>
        <p:txBody>
          <a:bodyPr wrap="square" lIns="0" tIns="1283970" rIns="0" bIns="0" rtlCol="0" vert="horz">
            <a:spAutoFit/>
          </a:bodyPr>
          <a:lstStyle/>
          <a:p>
            <a:pPr marL="890269" marR="673100" indent="701040">
              <a:lnSpc>
                <a:spcPts val="10880"/>
              </a:lnSpc>
              <a:spcBef>
                <a:spcPts val="10110"/>
              </a:spcBef>
            </a:pPr>
            <a:r>
              <a:rPr dirty="0" sz="9900" spc="645">
                <a:latin typeface="PMingLiU"/>
                <a:cs typeface="PMingLiU"/>
              </a:rPr>
              <a:t>WordPress</a:t>
            </a:r>
            <a:r>
              <a:rPr dirty="0" sz="9900" spc="1714">
                <a:latin typeface="PMingLiU"/>
                <a:cs typeface="PMingLiU"/>
              </a:rPr>
              <a:t>の </a:t>
            </a:r>
            <a:r>
              <a:rPr dirty="0" sz="9900" spc="-10">
                <a:latin typeface="PMingLiU"/>
                <a:cs typeface="PMingLiU"/>
              </a:rPr>
              <a:t>使われ方の変化</a:t>
            </a:r>
            <a:endParaRPr sz="990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9397" y="1800992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27201" y="4963"/>
                </a:lnTo>
                <a:lnTo>
                  <a:pt x="70465" y="25950"/>
                </a:lnTo>
                <a:lnTo>
                  <a:pt x="25950" y="70465"/>
                </a:lnTo>
                <a:lnTo>
                  <a:pt x="4961" y="127201"/>
                </a:lnTo>
                <a:lnTo>
                  <a:pt x="183" y="194260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2" y="1047088"/>
                </a:lnTo>
                <a:lnTo>
                  <a:pt x="4161177" y="1046904"/>
                </a:lnTo>
                <a:lnTo>
                  <a:pt x="4228688" y="1042124"/>
                </a:lnTo>
                <a:lnTo>
                  <a:pt x="4285426" y="1021138"/>
                </a:lnTo>
                <a:lnTo>
                  <a:pt x="4329936" y="976623"/>
                </a:lnTo>
                <a:lnTo>
                  <a:pt x="4350925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19" y="127184"/>
                </a:lnTo>
                <a:lnTo>
                  <a:pt x="4329936" y="70465"/>
                </a:lnTo>
                <a:lnTo>
                  <a:pt x="4285426" y="25950"/>
                </a:lnTo>
                <a:lnTo>
                  <a:pt x="4228705" y="4963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426833" y="1840646"/>
            <a:ext cx="304101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solidFill>
                  <a:srgbClr val="FFFFFF"/>
                </a:solidFill>
                <a:latin typeface="Yu Gothic"/>
                <a:cs typeface="Yu Gothic"/>
              </a:rPr>
              <a:t>ポイント</a:t>
            </a:r>
            <a:endParaRPr sz="59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29606" y="5185133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4">
                <a:moveTo>
                  <a:pt x="1047085" y="376951"/>
                </a:moveTo>
                <a:lnTo>
                  <a:pt x="0" y="376951"/>
                </a:lnTo>
                <a:lnTo>
                  <a:pt x="523544" y="1047088"/>
                </a:lnTo>
                <a:lnTo>
                  <a:pt x="1047085" y="376951"/>
                </a:lnTo>
                <a:close/>
              </a:path>
              <a:path w="1047115" h="1047114">
                <a:moveTo>
                  <a:pt x="691075" y="0"/>
                </a:moveTo>
                <a:lnTo>
                  <a:pt x="356010" y="0"/>
                </a:lnTo>
                <a:lnTo>
                  <a:pt x="356010" y="376951"/>
                </a:lnTo>
                <a:lnTo>
                  <a:pt x="691075" y="376951"/>
                </a:lnTo>
                <a:lnTo>
                  <a:pt x="691075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866610" y="3275157"/>
            <a:ext cx="308292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670" b="1">
                <a:latin typeface="Yu Gothic"/>
                <a:cs typeface="Yu Gothic"/>
              </a:rPr>
              <a:t>ブ</a:t>
            </a:r>
            <a:r>
              <a:rPr dirty="0" sz="8250" spc="-10" b="1">
                <a:latin typeface="Yu Gothic"/>
                <a:cs typeface="Yu Gothic"/>
              </a:rPr>
              <a:t>ログ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81790" y="6856200"/>
            <a:ext cx="6182360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340" b="1">
                <a:latin typeface="Yu Gothic"/>
                <a:cs typeface="Yu Gothic"/>
              </a:rPr>
              <a:t>ウ</a:t>
            </a:r>
            <a:r>
              <a:rPr dirty="0" sz="8250" spc="-10" b="1">
                <a:latin typeface="Yu Gothic"/>
                <a:cs typeface="Yu Gothic"/>
              </a:rPr>
              <a:t>ェブ</a:t>
            </a:r>
            <a:r>
              <a:rPr dirty="0" sz="8250" spc="-670" b="1">
                <a:latin typeface="Yu Gothic"/>
                <a:cs typeface="Yu Gothic"/>
              </a:rPr>
              <a:t>サ</a:t>
            </a:r>
            <a:r>
              <a:rPr dirty="0" sz="8250" spc="-10" b="1">
                <a:latin typeface="Yu Gothic"/>
                <a:cs typeface="Yu Gothic"/>
              </a:rPr>
              <a:t>イト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36679" y="3199610"/>
            <a:ext cx="3430904" cy="1468120"/>
          </a:xfrm>
          <a:custGeom>
            <a:avLst/>
            <a:gdLst/>
            <a:ahLst/>
            <a:cxnLst/>
            <a:rect l="l" t="t" r="r" b="b"/>
            <a:pathLst>
              <a:path w="3430904" h="1468120">
                <a:moveTo>
                  <a:pt x="3093937" y="0"/>
                </a:moveTo>
                <a:lnTo>
                  <a:pt x="338082" y="0"/>
                </a:lnTo>
                <a:lnTo>
                  <a:pt x="272960" y="257"/>
                </a:lnTo>
                <a:lnTo>
                  <a:pt x="221332" y="2061"/>
                </a:lnTo>
                <a:lnTo>
                  <a:pt x="178320" y="6958"/>
                </a:lnTo>
                <a:lnTo>
                  <a:pt x="139043" y="16493"/>
                </a:lnTo>
                <a:lnTo>
                  <a:pt x="98783" y="36378"/>
                </a:lnTo>
                <a:lnTo>
                  <a:pt x="64184" y="64184"/>
                </a:lnTo>
                <a:lnTo>
                  <a:pt x="36378" y="98783"/>
                </a:lnTo>
                <a:lnTo>
                  <a:pt x="16493" y="139043"/>
                </a:lnTo>
                <a:lnTo>
                  <a:pt x="6955" y="178320"/>
                </a:lnTo>
                <a:lnTo>
                  <a:pt x="2061" y="221145"/>
                </a:lnTo>
                <a:lnTo>
                  <a:pt x="257" y="272328"/>
                </a:lnTo>
                <a:lnTo>
                  <a:pt x="0" y="336585"/>
                </a:lnTo>
                <a:lnTo>
                  <a:pt x="5" y="1131300"/>
                </a:lnTo>
                <a:lnTo>
                  <a:pt x="257" y="1194926"/>
                </a:lnTo>
                <a:lnTo>
                  <a:pt x="2061" y="1246554"/>
                </a:lnTo>
                <a:lnTo>
                  <a:pt x="6963" y="1289590"/>
                </a:lnTo>
                <a:lnTo>
                  <a:pt x="16493" y="1328843"/>
                </a:lnTo>
                <a:lnTo>
                  <a:pt x="36378" y="1369104"/>
                </a:lnTo>
                <a:lnTo>
                  <a:pt x="64184" y="1403702"/>
                </a:lnTo>
                <a:lnTo>
                  <a:pt x="98783" y="1431508"/>
                </a:lnTo>
                <a:lnTo>
                  <a:pt x="139043" y="1451392"/>
                </a:lnTo>
                <a:lnTo>
                  <a:pt x="178297" y="1460928"/>
                </a:lnTo>
                <a:lnTo>
                  <a:pt x="221145" y="1465825"/>
                </a:lnTo>
                <a:lnTo>
                  <a:pt x="272329" y="1467629"/>
                </a:lnTo>
                <a:lnTo>
                  <a:pt x="336586" y="1467887"/>
                </a:lnTo>
                <a:lnTo>
                  <a:pt x="3092440" y="1467887"/>
                </a:lnTo>
                <a:lnTo>
                  <a:pt x="3157563" y="1467629"/>
                </a:lnTo>
                <a:lnTo>
                  <a:pt x="3209191" y="1465825"/>
                </a:lnTo>
                <a:lnTo>
                  <a:pt x="3252203" y="1460928"/>
                </a:lnTo>
                <a:lnTo>
                  <a:pt x="3291479" y="1451392"/>
                </a:lnTo>
                <a:lnTo>
                  <a:pt x="3331740" y="1431508"/>
                </a:lnTo>
                <a:lnTo>
                  <a:pt x="3366338" y="1403702"/>
                </a:lnTo>
                <a:lnTo>
                  <a:pt x="3394144" y="1369104"/>
                </a:lnTo>
                <a:lnTo>
                  <a:pt x="3414029" y="1328843"/>
                </a:lnTo>
                <a:lnTo>
                  <a:pt x="3423567" y="1289566"/>
                </a:lnTo>
                <a:lnTo>
                  <a:pt x="3428461" y="1246741"/>
                </a:lnTo>
                <a:lnTo>
                  <a:pt x="3430266" y="1195557"/>
                </a:lnTo>
                <a:lnTo>
                  <a:pt x="3430523" y="1131300"/>
                </a:lnTo>
                <a:lnTo>
                  <a:pt x="3430517" y="336585"/>
                </a:lnTo>
                <a:lnTo>
                  <a:pt x="3430266" y="272960"/>
                </a:lnTo>
                <a:lnTo>
                  <a:pt x="3428461" y="221332"/>
                </a:lnTo>
                <a:lnTo>
                  <a:pt x="3423559" y="178296"/>
                </a:lnTo>
                <a:lnTo>
                  <a:pt x="3414029" y="139043"/>
                </a:lnTo>
                <a:lnTo>
                  <a:pt x="3394144" y="98783"/>
                </a:lnTo>
                <a:lnTo>
                  <a:pt x="3366338" y="64184"/>
                </a:lnTo>
                <a:lnTo>
                  <a:pt x="3331740" y="36378"/>
                </a:lnTo>
                <a:lnTo>
                  <a:pt x="3291479" y="16493"/>
                </a:lnTo>
                <a:lnTo>
                  <a:pt x="3252226" y="6958"/>
                </a:lnTo>
                <a:lnTo>
                  <a:pt x="3209378" y="2061"/>
                </a:lnTo>
                <a:lnTo>
                  <a:pt x="3158194" y="257"/>
                </a:lnTo>
                <a:lnTo>
                  <a:pt x="3093937" y="0"/>
                </a:lnTo>
                <a:close/>
              </a:path>
            </a:pathLst>
          </a:custGeom>
          <a:solidFill>
            <a:srgbClr val="000000">
              <a:alpha val="57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233213" y="3149507"/>
            <a:ext cx="253873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solidFill>
                  <a:srgbClr val="FFFFFF"/>
                </a:solidFill>
                <a:latin typeface="Yu Gothic"/>
                <a:cs typeface="Yu Gothic"/>
              </a:rPr>
              <a:t>最初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18115" y="6787650"/>
            <a:ext cx="3430904" cy="1468120"/>
          </a:xfrm>
          <a:custGeom>
            <a:avLst/>
            <a:gdLst/>
            <a:ahLst/>
            <a:cxnLst/>
            <a:rect l="l" t="t" r="r" b="b"/>
            <a:pathLst>
              <a:path w="3430904" h="1468120">
                <a:moveTo>
                  <a:pt x="3093937" y="0"/>
                </a:moveTo>
                <a:lnTo>
                  <a:pt x="338082" y="0"/>
                </a:lnTo>
                <a:lnTo>
                  <a:pt x="272960" y="257"/>
                </a:lnTo>
                <a:lnTo>
                  <a:pt x="221332" y="2061"/>
                </a:lnTo>
                <a:lnTo>
                  <a:pt x="178320" y="6958"/>
                </a:lnTo>
                <a:lnTo>
                  <a:pt x="139043" y="16494"/>
                </a:lnTo>
                <a:lnTo>
                  <a:pt x="98783" y="36379"/>
                </a:lnTo>
                <a:lnTo>
                  <a:pt x="64184" y="64184"/>
                </a:lnTo>
                <a:lnTo>
                  <a:pt x="36379" y="98783"/>
                </a:lnTo>
                <a:lnTo>
                  <a:pt x="16494" y="139043"/>
                </a:lnTo>
                <a:lnTo>
                  <a:pt x="6956" y="178320"/>
                </a:lnTo>
                <a:lnTo>
                  <a:pt x="2061" y="221145"/>
                </a:lnTo>
                <a:lnTo>
                  <a:pt x="257" y="272329"/>
                </a:lnTo>
                <a:lnTo>
                  <a:pt x="0" y="336586"/>
                </a:lnTo>
                <a:lnTo>
                  <a:pt x="5" y="1131301"/>
                </a:lnTo>
                <a:lnTo>
                  <a:pt x="257" y="1194926"/>
                </a:lnTo>
                <a:lnTo>
                  <a:pt x="2061" y="1246554"/>
                </a:lnTo>
                <a:lnTo>
                  <a:pt x="6964" y="1289590"/>
                </a:lnTo>
                <a:lnTo>
                  <a:pt x="16494" y="1328843"/>
                </a:lnTo>
                <a:lnTo>
                  <a:pt x="36379" y="1369104"/>
                </a:lnTo>
                <a:lnTo>
                  <a:pt x="64184" y="1403702"/>
                </a:lnTo>
                <a:lnTo>
                  <a:pt x="98783" y="1431508"/>
                </a:lnTo>
                <a:lnTo>
                  <a:pt x="139043" y="1451393"/>
                </a:lnTo>
                <a:lnTo>
                  <a:pt x="178297" y="1460928"/>
                </a:lnTo>
                <a:lnTo>
                  <a:pt x="221145" y="1465825"/>
                </a:lnTo>
                <a:lnTo>
                  <a:pt x="272329" y="1467629"/>
                </a:lnTo>
                <a:lnTo>
                  <a:pt x="336586" y="1467887"/>
                </a:lnTo>
                <a:lnTo>
                  <a:pt x="3092440" y="1467887"/>
                </a:lnTo>
                <a:lnTo>
                  <a:pt x="3157563" y="1467629"/>
                </a:lnTo>
                <a:lnTo>
                  <a:pt x="3209191" y="1465825"/>
                </a:lnTo>
                <a:lnTo>
                  <a:pt x="3252203" y="1460928"/>
                </a:lnTo>
                <a:lnTo>
                  <a:pt x="3291479" y="1451393"/>
                </a:lnTo>
                <a:lnTo>
                  <a:pt x="3331740" y="1431508"/>
                </a:lnTo>
                <a:lnTo>
                  <a:pt x="3366338" y="1403702"/>
                </a:lnTo>
                <a:lnTo>
                  <a:pt x="3394145" y="1369104"/>
                </a:lnTo>
                <a:lnTo>
                  <a:pt x="3414030" y="1328843"/>
                </a:lnTo>
                <a:lnTo>
                  <a:pt x="3423568" y="1289566"/>
                </a:lnTo>
                <a:lnTo>
                  <a:pt x="3428462" y="1246741"/>
                </a:lnTo>
                <a:lnTo>
                  <a:pt x="3430266" y="1195558"/>
                </a:lnTo>
                <a:lnTo>
                  <a:pt x="3430523" y="1131301"/>
                </a:lnTo>
                <a:lnTo>
                  <a:pt x="3430517" y="336586"/>
                </a:lnTo>
                <a:lnTo>
                  <a:pt x="3430266" y="272960"/>
                </a:lnTo>
                <a:lnTo>
                  <a:pt x="3428462" y="221332"/>
                </a:lnTo>
                <a:lnTo>
                  <a:pt x="3423559" y="178297"/>
                </a:lnTo>
                <a:lnTo>
                  <a:pt x="3414030" y="139043"/>
                </a:lnTo>
                <a:lnTo>
                  <a:pt x="3394145" y="98783"/>
                </a:lnTo>
                <a:lnTo>
                  <a:pt x="3366338" y="64184"/>
                </a:lnTo>
                <a:lnTo>
                  <a:pt x="3331740" y="36379"/>
                </a:lnTo>
                <a:lnTo>
                  <a:pt x="3291479" y="16494"/>
                </a:lnTo>
                <a:lnTo>
                  <a:pt x="3252226" y="6958"/>
                </a:lnTo>
                <a:lnTo>
                  <a:pt x="3209378" y="2061"/>
                </a:lnTo>
                <a:lnTo>
                  <a:pt x="3158194" y="257"/>
                </a:lnTo>
                <a:lnTo>
                  <a:pt x="3093937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54155" y="6730550"/>
            <a:ext cx="253873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solidFill>
                  <a:srgbClr val="FFFFFF"/>
                </a:solidFill>
                <a:latin typeface="Yu Gothic"/>
                <a:cs typeface="Yu Gothic"/>
              </a:rPr>
              <a:t>現在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67785" y="971563"/>
            <a:ext cx="10381615" cy="12820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285" b="0">
                <a:latin typeface="PMingLiU"/>
                <a:cs typeface="PMingLiU"/>
              </a:rPr>
              <a:t>WordPress</a:t>
            </a:r>
            <a:r>
              <a:rPr dirty="0" sz="8250" spc="730" b="0">
                <a:latin typeface="PMingLiU"/>
                <a:cs typeface="PMingLiU"/>
              </a:rPr>
              <a:t>の使われ方</a:t>
            </a:r>
            <a:endParaRPr sz="825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81438" y="2785325"/>
            <a:ext cx="5450205" cy="4165600"/>
          </a:xfrm>
          <a:custGeom>
            <a:avLst/>
            <a:gdLst/>
            <a:ahLst/>
            <a:cxnLst/>
            <a:rect l="l" t="t" r="r" b="b"/>
            <a:pathLst>
              <a:path w="5450205" h="4165600">
                <a:moveTo>
                  <a:pt x="3379894" y="50800"/>
                </a:moveTo>
                <a:lnTo>
                  <a:pt x="2070201" y="50800"/>
                </a:lnTo>
                <a:lnTo>
                  <a:pt x="1615696" y="165100"/>
                </a:lnTo>
                <a:lnTo>
                  <a:pt x="1567536" y="190500"/>
                </a:lnTo>
                <a:lnTo>
                  <a:pt x="1472750" y="215900"/>
                </a:lnTo>
                <a:lnTo>
                  <a:pt x="1426147" y="241300"/>
                </a:lnTo>
                <a:lnTo>
                  <a:pt x="1334575" y="266700"/>
                </a:lnTo>
                <a:lnTo>
                  <a:pt x="1245254" y="317500"/>
                </a:lnTo>
                <a:lnTo>
                  <a:pt x="1201466" y="330200"/>
                </a:lnTo>
                <a:lnTo>
                  <a:pt x="1115688" y="381000"/>
                </a:lnTo>
                <a:lnTo>
                  <a:pt x="1073720" y="393700"/>
                </a:lnTo>
                <a:lnTo>
                  <a:pt x="991682" y="444500"/>
                </a:lnTo>
                <a:lnTo>
                  <a:pt x="951633" y="469900"/>
                </a:lnTo>
                <a:lnTo>
                  <a:pt x="912246" y="495300"/>
                </a:lnTo>
                <a:lnTo>
                  <a:pt x="873531" y="520700"/>
                </a:lnTo>
                <a:lnTo>
                  <a:pt x="835500" y="546100"/>
                </a:lnTo>
                <a:lnTo>
                  <a:pt x="798164" y="571500"/>
                </a:lnTo>
                <a:lnTo>
                  <a:pt x="761533" y="596900"/>
                </a:lnTo>
                <a:lnTo>
                  <a:pt x="725618" y="622300"/>
                </a:lnTo>
                <a:lnTo>
                  <a:pt x="690431" y="647700"/>
                </a:lnTo>
                <a:lnTo>
                  <a:pt x="655982" y="685800"/>
                </a:lnTo>
                <a:lnTo>
                  <a:pt x="622282" y="711200"/>
                </a:lnTo>
                <a:lnTo>
                  <a:pt x="589342" y="736600"/>
                </a:lnTo>
                <a:lnTo>
                  <a:pt x="557174" y="774700"/>
                </a:lnTo>
                <a:lnTo>
                  <a:pt x="525788" y="800100"/>
                </a:lnTo>
                <a:lnTo>
                  <a:pt x="495195" y="825500"/>
                </a:lnTo>
                <a:lnTo>
                  <a:pt x="465406" y="863600"/>
                </a:lnTo>
                <a:lnTo>
                  <a:pt x="436432" y="889000"/>
                </a:lnTo>
                <a:lnTo>
                  <a:pt x="408285" y="927100"/>
                </a:lnTo>
                <a:lnTo>
                  <a:pt x="380974" y="952500"/>
                </a:lnTo>
                <a:lnTo>
                  <a:pt x="354511" y="990600"/>
                </a:lnTo>
                <a:lnTo>
                  <a:pt x="328907" y="1016000"/>
                </a:lnTo>
                <a:lnTo>
                  <a:pt x="304173" y="1054100"/>
                </a:lnTo>
                <a:lnTo>
                  <a:pt x="280319" y="1092200"/>
                </a:lnTo>
                <a:lnTo>
                  <a:pt x="257357" y="1117600"/>
                </a:lnTo>
                <a:lnTo>
                  <a:pt x="235299" y="1155700"/>
                </a:lnTo>
                <a:lnTo>
                  <a:pt x="214153" y="1193800"/>
                </a:lnTo>
                <a:lnTo>
                  <a:pt x="193933" y="1231900"/>
                </a:lnTo>
                <a:lnTo>
                  <a:pt x="174648" y="1257300"/>
                </a:lnTo>
                <a:lnTo>
                  <a:pt x="156309" y="1295400"/>
                </a:lnTo>
                <a:lnTo>
                  <a:pt x="138928" y="1333500"/>
                </a:lnTo>
                <a:lnTo>
                  <a:pt x="122516" y="1371600"/>
                </a:lnTo>
                <a:lnTo>
                  <a:pt x="107083" y="1409700"/>
                </a:lnTo>
                <a:lnTo>
                  <a:pt x="92640" y="1447800"/>
                </a:lnTo>
                <a:lnTo>
                  <a:pt x="79199" y="1485900"/>
                </a:lnTo>
                <a:lnTo>
                  <a:pt x="66770" y="1524000"/>
                </a:lnTo>
                <a:lnTo>
                  <a:pt x="55365" y="1562100"/>
                </a:lnTo>
                <a:lnTo>
                  <a:pt x="44993" y="1600200"/>
                </a:lnTo>
                <a:lnTo>
                  <a:pt x="35667" y="1638300"/>
                </a:lnTo>
                <a:lnTo>
                  <a:pt x="27397" y="1676400"/>
                </a:lnTo>
                <a:lnTo>
                  <a:pt x="20194" y="1714500"/>
                </a:lnTo>
                <a:lnTo>
                  <a:pt x="14069" y="1752600"/>
                </a:lnTo>
                <a:lnTo>
                  <a:pt x="9033" y="1790700"/>
                </a:lnTo>
                <a:lnTo>
                  <a:pt x="5097" y="1828800"/>
                </a:lnTo>
                <a:lnTo>
                  <a:pt x="2273" y="1866900"/>
                </a:lnTo>
                <a:lnTo>
                  <a:pt x="570" y="1905000"/>
                </a:lnTo>
                <a:lnTo>
                  <a:pt x="0" y="1955800"/>
                </a:lnTo>
                <a:lnTo>
                  <a:pt x="732" y="1993900"/>
                </a:lnTo>
                <a:lnTo>
                  <a:pt x="2917" y="2044700"/>
                </a:lnTo>
                <a:lnTo>
                  <a:pt x="6540" y="2082800"/>
                </a:lnTo>
                <a:lnTo>
                  <a:pt x="11584" y="2133600"/>
                </a:lnTo>
                <a:lnTo>
                  <a:pt x="18033" y="2171700"/>
                </a:lnTo>
                <a:lnTo>
                  <a:pt x="25871" y="2222500"/>
                </a:lnTo>
                <a:lnTo>
                  <a:pt x="35082" y="2260600"/>
                </a:lnTo>
                <a:lnTo>
                  <a:pt x="45650" y="2311400"/>
                </a:lnTo>
                <a:lnTo>
                  <a:pt x="57558" y="2349500"/>
                </a:lnTo>
                <a:lnTo>
                  <a:pt x="70791" y="2400300"/>
                </a:lnTo>
                <a:lnTo>
                  <a:pt x="85332" y="2438400"/>
                </a:lnTo>
                <a:lnTo>
                  <a:pt x="101165" y="2476500"/>
                </a:lnTo>
                <a:lnTo>
                  <a:pt x="118274" y="2514600"/>
                </a:lnTo>
                <a:lnTo>
                  <a:pt x="136643" y="2565400"/>
                </a:lnTo>
                <a:lnTo>
                  <a:pt x="156256" y="2603500"/>
                </a:lnTo>
                <a:lnTo>
                  <a:pt x="177097" y="2641600"/>
                </a:lnTo>
                <a:lnTo>
                  <a:pt x="199149" y="2679700"/>
                </a:lnTo>
                <a:lnTo>
                  <a:pt x="222396" y="2717800"/>
                </a:lnTo>
                <a:lnTo>
                  <a:pt x="246823" y="2755900"/>
                </a:lnTo>
                <a:lnTo>
                  <a:pt x="272413" y="2806700"/>
                </a:lnTo>
                <a:lnTo>
                  <a:pt x="299151" y="2844800"/>
                </a:lnTo>
                <a:lnTo>
                  <a:pt x="327019" y="2882900"/>
                </a:lnTo>
                <a:lnTo>
                  <a:pt x="356001" y="2908300"/>
                </a:lnTo>
                <a:lnTo>
                  <a:pt x="386083" y="2946400"/>
                </a:lnTo>
                <a:lnTo>
                  <a:pt x="417247" y="2984500"/>
                </a:lnTo>
                <a:lnTo>
                  <a:pt x="449477" y="3022600"/>
                </a:lnTo>
                <a:lnTo>
                  <a:pt x="482758" y="3060700"/>
                </a:lnTo>
                <a:lnTo>
                  <a:pt x="517073" y="3098800"/>
                </a:lnTo>
                <a:lnTo>
                  <a:pt x="552406" y="3124200"/>
                </a:lnTo>
                <a:lnTo>
                  <a:pt x="588740" y="3162300"/>
                </a:lnTo>
                <a:lnTo>
                  <a:pt x="626061" y="3187700"/>
                </a:lnTo>
                <a:lnTo>
                  <a:pt x="664351" y="3225800"/>
                </a:lnTo>
                <a:lnTo>
                  <a:pt x="703595" y="3251200"/>
                </a:lnTo>
                <a:lnTo>
                  <a:pt x="743776" y="3289300"/>
                </a:lnTo>
                <a:lnTo>
                  <a:pt x="784878" y="3314700"/>
                </a:lnTo>
                <a:lnTo>
                  <a:pt x="826886" y="3352800"/>
                </a:lnTo>
                <a:lnTo>
                  <a:pt x="869783" y="3378200"/>
                </a:lnTo>
                <a:lnTo>
                  <a:pt x="913552" y="3403600"/>
                </a:lnTo>
                <a:lnTo>
                  <a:pt x="958178" y="3429000"/>
                </a:lnTo>
                <a:lnTo>
                  <a:pt x="1003645" y="3467100"/>
                </a:lnTo>
                <a:lnTo>
                  <a:pt x="1049936" y="3492500"/>
                </a:lnTo>
                <a:lnTo>
                  <a:pt x="1144928" y="3543300"/>
                </a:lnTo>
                <a:lnTo>
                  <a:pt x="871041" y="4165600"/>
                </a:lnTo>
                <a:lnTo>
                  <a:pt x="1559177" y="3708400"/>
                </a:lnTo>
                <a:lnTo>
                  <a:pt x="3906385" y="3708400"/>
                </a:lnTo>
                <a:lnTo>
                  <a:pt x="3930212" y="3695700"/>
                </a:lnTo>
                <a:lnTo>
                  <a:pt x="4023948" y="3670300"/>
                </a:lnTo>
                <a:lnTo>
                  <a:pt x="4070010" y="3644900"/>
                </a:lnTo>
                <a:lnTo>
                  <a:pt x="4115520" y="3632200"/>
                </a:lnTo>
                <a:lnTo>
                  <a:pt x="4160467" y="3606800"/>
                </a:lnTo>
                <a:lnTo>
                  <a:pt x="4204840" y="3594100"/>
                </a:lnTo>
                <a:lnTo>
                  <a:pt x="4291821" y="3543300"/>
                </a:lnTo>
                <a:lnTo>
                  <a:pt x="4334407" y="3530600"/>
                </a:lnTo>
                <a:lnTo>
                  <a:pt x="4417714" y="3479800"/>
                </a:lnTo>
                <a:lnTo>
                  <a:pt x="4458413" y="3454400"/>
                </a:lnTo>
                <a:lnTo>
                  <a:pt x="4498462" y="3429000"/>
                </a:lnTo>
                <a:lnTo>
                  <a:pt x="4537849" y="3403600"/>
                </a:lnTo>
                <a:lnTo>
                  <a:pt x="4576564" y="3378200"/>
                </a:lnTo>
                <a:lnTo>
                  <a:pt x="4614595" y="3352800"/>
                </a:lnTo>
                <a:lnTo>
                  <a:pt x="4651931" y="3327400"/>
                </a:lnTo>
                <a:lnTo>
                  <a:pt x="4688562" y="3302000"/>
                </a:lnTo>
                <a:lnTo>
                  <a:pt x="4724477" y="3276600"/>
                </a:lnTo>
                <a:lnTo>
                  <a:pt x="4759664" y="3251200"/>
                </a:lnTo>
                <a:lnTo>
                  <a:pt x="4794113" y="3225800"/>
                </a:lnTo>
                <a:lnTo>
                  <a:pt x="4827813" y="3187700"/>
                </a:lnTo>
                <a:lnTo>
                  <a:pt x="4860752" y="3162300"/>
                </a:lnTo>
                <a:lnTo>
                  <a:pt x="4892921" y="3136900"/>
                </a:lnTo>
                <a:lnTo>
                  <a:pt x="4924307" y="3098800"/>
                </a:lnTo>
                <a:lnTo>
                  <a:pt x="4954900" y="3073400"/>
                </a:lnTo>
                <a:lnTo>
                  <a:pt x="4984689" y="3048000"/>
                </a:lnTo>
                <a:lnTo>
                  <a:pt x="5013662" y="3009900"/>
                </a:lnTo>
                <a:lnTo>
                  <a:pt x="5041810" y="2984500"/>
                </a:lnTo>
                <a:lnTo>
                  <a:pt x="5069121" y="2946400"/>
                </a:lnTo>
                <a:lnTo>
                  <a:pt x="5095584" y="2908300"/>
                </a:lnTo>
                <a:lnTo>
                  <a:pt x="5121188" y="2882900"/>
                </a:lnTo>
                <a:lnTo>
                  <a:pt x="5145922" y="2844800"/>
                </a:lnTo>
                <a:lnTo>
                  <a:pt x="5169776" y="2819400"/>
                </a:lnTo>
                <a:lnTo>
                  <a:pt x="5192737" y="2781300"/>
                </a:lnTo>
                <a:lnTo>
                  <a:pt x="5214796" y="2743200"/>
                </a:lnTo>
                <a:lnTo>
                  <a:pt x="5235942" y="2705100"/>
                </a:lnTo>
                <a:lnTo>
                  <a:pt x="5256162" y="2679700"/>
                </a:lnTo>
                <a:lnTo>
                  <a:pt x="5275447" y="2641600"/>
                </a:lnTo>
                <a:lnTo>
                  <a:pt x="5293786" y="2603500"/>
                </a:lnTo>
                <a:lnTo>
                  <a:pt x="5311166" y="2565400"/>
                </a:lnTo>
                <a:lnTo>
                  <a:pt x="5327579" y="2527300"/>
                </a:lnTo>
                <a:lnTo>
                  <a:pt x="5343012" y="2489200"/>
                </a:lnTo>
                <a:lnTo>
                  <a:pt x="5357454" y="2463800"/>
                </a:lnTo>
                <a:lnTo>
                  <a:pt x="5370896" y="2425700"/>
                </a:lnTo>
                <a:lnTo>
                  <a:pt x="5383325" y="2387600"/>
                </a:lnTo>
                <a:lnTo>
                  <a:pt x="5394730" y="2349500"/>
                </a:lnTo>
                <a:lnTo>
                  <a:pt x="5405102" y="2311400"/>
                </a:lnTo>
                <a:lnTo>
                  <a:pt x="5414428" y="2273300"/>
                </a:lnTo>
                <a:lnTo>
                  <a:pt x="5422698" y="2235200"/>
                </a:lnTo>
                <a:lnTo>
                  <a:pt x="5429901" y="2184400"/>
                </a:lnTo>
                <a:lnTo>
                  <a:pt x="5436026" y="2146300"/>
                </a:lnTo>
                <a:lnTo>
                  <a:pt x="5441062" y="2108200"/>
                </a:lnTo>
                <a:lnTo>
                  <a:pt x="5444997" y="2070100"/>
                </a:lnTo>
                <a:lnTo>
                  <a:pt x="5447822" y="2032000"/>
                </a:lnTo>
                <a:lnTo>
                  <a:pt x="5449525" y="1993900"/>
                </a:lnTo>
                <a:lnTo>
                  <a:pt x="5450095" y="1955800"/>
                </a:lnTo>
                <a:lnTo>
                  <a:pt x="5449525" y="1905000"/>
                </a:lnTo>
                <a:lnTo>
                  <a:pt x="5447822" y="1866900"/>
                </a:lnTo>
                <a:lnTo>
                  <a:pt x="5444997" y="1828800"/>
                </a:lnTo>
                <a:lnTo>
                  <a:pt x="5441062" y="1790700"/>
                </a:lnTo>
                <a:lnTo>
                  <a:pt x="5436026" y="1752600"/>
                </a:lnTo>
                <a:lnTo>
                  <a:pt x="5429901" y="1714500"/>
                </a:lnTo>
                <a:lnTo>
                  <a:pt x="5422698" y="1676400"/>
                </a:lnTo>
                <a:lnTo>
                  <a:pt x="5414428" y="1638300"/>
                </a:lnTo>
                <a:lnTo>
                  <a:pt x="5405102" y="1600200"/>
                </a:lnTo>
                <a:lnTo>
                  <a:pt x="5394730" y="1562100"/>
                </a:lnTo>
                <a:lnTo>
                  <a:pt x="5383325" y="1524000"/>
                </a:lnTo>
                <a:lnTo>
                  <a:pt x="5370896" y="1485900"/>
                </a:lnTo>
                <a:lnTo>
                  <a:pt x="5357454" y="1447800"/>
                </a:lnTo>
                <a:lnTo>
                  <a:pt x="5343012" y="1409700"/>
                </a:lnTo>
                <a:lnTo>
                  <a:pt x="5327579" y="1371600"/>
                </a:lnTo>
                <a:lnTo>
                  <a:pt x="5311166" y="1333500"/>
                </a:lnTo>
                <a:lnTo>
                  <a:pt x="5293786" y="1295400"/>
                </a:lnTo>
                <a:lnTo>
                  <a:pt x="5275447" y="1257300"/>
                </a:lnTo>
                <a:lnTo>
                  <a:pt x="5256162" y="1231900"/>
                </a:lnTo>
                <a:lnTo>
                  <a:pt x="5235942" y="1193800"/>
                </a:lnTo>
                <a:lnTo>
                  <a:pt x="5214796" y="1155700"/>
                </a:lnTo>
                <a:lnTo>
                  <a:pt x="5192737" y="1117600"/>
                </a:lnTo>
                <a:lnTo>
                  <a:pt x="5169776" y="1092200"/>
                </a:lnTo>
                <a:lnTo>
                  <a:pt x="5145922" y="1054100"/>
                </a:lnTo>
                <a:lnTo>
                  <a:pt x="5121188" y="1016000"/>
                </a:lnTo>
                <a:lnTo>
                  <a:pt x="5095584" y="990600"/>
                </a:lnTo>
                <a:lnTo>
                  <a:pt x="5069121" y="952500"/>
                </a:lnTo>
                <a:lnTo>
                  <a:pt x="5041810" y="927100"/>
                </a:lnTo>
                <a:lnTo>
                  <a:pt x="5013662" y="889000"/>
                </a:lnTo>
                <a:lnTo>
                  <a:pt x="4984689" y="863600"/>
                </a:lnTo>
                <a:lnTo>
                  <a:pt x="4954900" y="825500"/>
                </a:lnTo>
                <a:lnTo>
                  <a:pt x="4924307" y="800100"/>
                </a:lnTo>
                <a:lnTo>
                  <a:pt x="4892921" y="774700"/>
                </a:lnTo>
                <a:lnTo>
                  <a:pt x="4860752" y="736600"/>
                </a:lnTo>
                <a:lnTo>
                  <a:pt x="4827813" y="711200"/>
                </a:lnTo>
                <a:lnTo>
                  <a:pt x="4794113" y="685800"/>
                </a:lnTo>
                <a:lnTo>
                  <a:pt x="4759664" y="647700"/>
                </a:lnTo>
                <a:lnTo>
                  <a:pt x="4724477" y="622300"/>
                </a:lnTo>
                <a:lnTo>
                  <a:pt x="4688562" y="596900"/>
                </a:lnTo>
                <a:lnTo>
                  <a:pt x="4651931" y="571500"/>
                </a:lnTo>
                <a:lnTo>
                  <a:pt x="4614595" y="546100"/>
                </a:lnTo>
                <a:lnTo>
                  <a:pt x="4576564" y="520700"/>
                </a:lnTo>
                <a:lnTo>
                  <a:pt x="4537849" y="495300"/>
                </a:lnTo>
                <a:lnTo>
                  <a:pt x="4498462" y="469900"/>
                </a:lnTo>
                <a:lnTo>
                  <a:pt x="4458413" y="444500"/>
                </a:lnTo>
                <a:lnTo>
                  <a:pt x="4376375" y="393700"/>
                </a:lnTo>
                <a:lnTo>
                  <a:pt x="4334407" y="381000"/>
                </a:lnTo>
                <a:lnTo>
                  <a:pt x="4248629" y="330200"/>
                </a:lnTo>
                <a:lnTo>
                  <a:pt x="4204840" y="317500"/>
                </a:lnTo>
                <a:lnTo>
                  <a:pt x="4115520" y="266700"/>
                </a:lnTo>
                <a:lnTo>
                  <a:pt x="4023948" y="241300"/>
                </a:lnTo>
                <a:lnTo>
                  <a:pt x="3977345" y="215900"/>
                </a:lnTo>
                <a:lnTo>
                  <a:pt x="3882559" y="190500"/>
                </a:lnTo>
                <a:lnTo>
                  <a:pt x="3834399" y="165100"/>
                </a:lnTo>
                <a:lnTo>
                  <a:pt x="3379894" y="50800"/>
                </a:lnTo>
                <a:close/>
              </a:path>
              <a:path w="5450205" h="4165600">
                <a:moveTo>
                  <a:pt x="3058462" y="3886200"/>
                </a:moveTo>
                <a:lnTo>
                  <a:pt x="2403213" y="3886200"/>
                </a:lnTo>
                <a:lnTo>
                  <a:pt x="2456111" y="3898900"/>
                </a:lnTo>
                <a:lnTo>
                  <a:pt x="3003661" y="3898900"/>
                </a:lnTo>
                <a:lnTo>
                  <a:pt x="3058462" y="3886200"/>
                </a:lnTo>
                <a:close/>
              </a:path>
              <a:path w="5450205" h="4165600">
                <a:moveTo>
                  <a:pt x="3167054" y="3873500"/>
                </a:moveTo>
                <a:lnTo>
                  <a:pt x="2298373" y="3873500"/>
                </a:lnTo>
                <a:lnTo>
                  <a:pt x="2350631" y="3886200"/>
                </a:lnTo>
                <a:lnTo>
                  <a:pt x="3112930" y="3886200"/>
                </a:lnTo>
                <a:lnTo>
                  <a:pt x="3167054" y="3873500"/>
                </a:lnTo>
                <a:close/>
              </a:path>
              <a:path w="5450205" h="4165600">
                <a:moveTo>
                  <a:pt x="3274227" y="3860800"/>
                </a:moveTo>
                <a:lnTo>
                  <a:pt x="2194865" y="3860800"/>
                </a:lnTo>
                <a:lnTo>
                  <a:pt x="2246449" y="3873500"/>
                </a:lnTo>
                <a:lnTo>
                  <a:pt x="3220823" y="3873500"/>
                </a:lnTo>
                <a:lnTo>
                  <a:pt x="3274227" y="3860800"/>
                </a:lnTo>
                <a:close/>
              </a:path>
              <a:path w="5450205" h="4165600">
                <a:moveTo>
                  <a:pt x="3906385" y="3708400"/>
                </a:moveTo>
                <a:lnTo>
                  <a:pt x="1559177" y="3708400"/>
                </a:lnTo>
                <a:lnTo>
                  <a:pt x="1605556" y="3733800"/>
                </a:lnTo>
                <a:lnTo>
                  <a:pt x="1992113" y="3835400"/>
                </a:lnTo>
                <a:lnTo>
                  <a:pt x="2042247" y="3835400"/>
                </a:lnTo>
                <a:lnTo>
                  <a:pt x="2143631" y="3860800"/>
                </a:lnTo>
                <a:lnTo>
                  <a:pt x="3327254" y="3860800"/>
                </a:lnTo>
                <a:lnTo>
                  <a:pt x="3736597" y="3759200"/>
                </a:lnTo>
                <a:lnTo>
                  <a:pt x="3882559" y="3721100"/>
                </a:lnTo>
                <a:lnTo>
                  <a:pt x="3906385" y="3708400"/>
                </a:lnTo>
                <a:close/>
              </a:path>
              <a:path w="5450205" h="4165600">
                <a:moveTo>
                  <a:pt x="3274227" y="38100"/>
                </a:moveTo>
                <a:lnTo>
                  <a:pt x="2175868" y="38100"/>
                </a:lnTo>
                <a:lnTo>
                  <a:pt x="2122840" y="50800"/>
                </a:lnTo>
                <a:lnTo>
                  <a:pt x="3327254" y="50800"/>
                </a:lnTo>
                <a:lnTo>
                  <a:pt x="3274227" y="38100"/>
                </a:lnTo>
                <a:close/>
              </a:path>
              <a:path w="5450205" h="4165600">
                <a:moveTo>
                  <a:pt x="3167054" y="25400"/>
                </a:moveTo>
                <a:lnTo>
                  <a:pt x="2283041" y="25400"/>
                </a:lnTo>
                <a:lnTo>
                  <a:pt x="2229271" y="38100"/>
                </a:lnTo>
                <a:lnTo>
                  <a:pt x="3220823" y="38100"/>
                </a:lnTo>
                <a:lnTo>
                  <a:pt x="3167054" y="25400"/>
                </a:lnTo>
                <a:close/>
              </a:path>
              <a:path w="5450205" h="4165600">
                <a:moveTo>
                  <a:pt x="3058462" y="12700"/>
                </a:moveTo>
                <a:lnTo>
                  <a:pt x="2391633" y="12700"/>
                </a:lnTo>
                <a:lnTo>
                  <a:pt x="2337165" y="25400"/>
                </a:lnTo>
                <a:lnTo>
                  <a:pt x="3112930" y="25400"/>
                </a:lnTo>
                <a:lnTo>
                  <a:pt x="3058462" y="12700"/>
                </a:lnTo>
                <a:close/>
              </a:path>
              <a:path w="5450205" h="4165600">
                <a:moveTo>
                  <a:pt x="2893104" y="0"/>
                </a:moveTo>
                <a:lnTo>
                  <a:pt x="2556991" y="0"/>
                </a:lnTo>
                <a:lnTo>
                  <a:pt x="2501557" y="12700"/>
                </a:lnTo>
                <a:lnTo>
                  <a:pt x="2948538" y="12700"/>
                </a:lnTo>
                <a:lnTo>
                  <a:pt x="2893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541830" y="3411279"/>
            <a:ext cx="4341495" cy="2853055"/>
          </a:xfrm>
          <a:prstGeom prst="rect">
            <a:avLst/>
          </a:prstGeom>
        </p:spPr>
        <p:txBody>
          <a:bodyPr wrap="square" lIns="0" tIns="2006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580"/>
              </a:spcBef>
            </a:pPr>
            <a:r>
              <a:rPr dirty="0" sz="4950" spc="-100" b="1">
                <a:latin typeface="Yu Gothic"/>
                <a:cs typeface="Yu Gothic"/>
              </a:rPr>
              <a:t>HTMLやCSSの</a:t>
            </a:r>
            <a:endParaRPr sz="4950">
              <a:latin typeface="Yu Gothic"/>
              <a:cs typeface="Yu Gothic"/>
            </a:endParaRPr>
          </a:p>
          <a:p>
            <a:pPr algn="ctr" marL="598805" marR="593090">
              <a:lnSpc>
                <a:spcPct val="124900"/>
              </a:lnSpc>
            </a:pPr>
            <a:r>
              <a:rPr dirty="0" sz="4950" spc="-5" b="1">
                <a:latin typeface="Yu Gothic"/>
                <a:cs typeface="Yu Gothic"/>
              </a:rPr>
              <a:t>知識が必要 </a:t>
            </a:r>
            <a:r>
              <a:rPr dirty="0" sz="4950" spc="-305" b="1">
                <a:latin typeface="Yu Gothic"/>
                <a:cs typeface="Yu Gothic"/>
              </a:rPr>
              <a:t>だ</a:t>
            </a:r>
            <a:r>
              <a:rPr dirty="0" sz="4950" spc="-5" b="1">
                <a:latin typeface="Yu Gothic"/>
                <a:cs typeface="Yu Gothic"/>
              </a:rPr>
              <a:t>った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6074" y="2370473"/>
            <a:ext cx="15294610" cy="53028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248025" marR="5080" indent="-3235960">
              <a:lnSpc>
                <a:spcPct val="125000"/>
              </a:lnSpc>
              <a:spcBef>
                <a:spcPts val="100"/>
              </a:spcBef>
            </a:pPr>
            <a:r>
              <a:rPr dirty="0" sz="13850" spc="-1110"/>
              <a:t>ブ</a:t>
            </a:r>
            <a:r>
              <a:rPr dirty="0" sz="13850"/>
              <a:t>ロッ</a:t>
            </a:r>
            <a:r>
              <a:rPr dirty="0" sz="13850" spc="-555"/>
              <a:t>ク</a:t>
            </a:r>
            <a:r>
              <a:rPr dirty="0" sz="13850"/>
              <a:t>エ</a:t>
            </a:r>
            <a:r>
              <a:rPr dirty="0" sz="13850" spc="-2775"/>
              <a:t>デ</a:t>
            </a:r>
            <a:r>
              <a:rPr dirty="0" sz="13850"/>
              <a:t>ィター </a:t>
            </a:r>
            <a:r>
              <a:rPr dirty="0" sz="13850"/>
              <a:t>とは何か？</a:t>
            </a:r>
            <a:endParaRPr sz="1385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556"/>
            <a:ext cx="16823055" cy="11303000"/>
          </a:xfrm>
          <a:custGeom>
            <a:avLst/>
            <a:gdLst/>
            <a:ahLst/>
            <a:cxnLst/>
            <a:rect l="l" t="t" r="r" b="b"/>
            <a:pathLst>
              <a:path w="16823055" h="11303000">
                <a:moveTo>
                  <a:pt x="13252768" y="0"/>
                </a:moveTo>
                <a:lnTo>
                  <a:pt x="3267911" y="0"/>
                </a:lnTo>
                <a:lnTo>
                  <a:pt x="3211635" y="38100"/>
                </a:lnTo>
                <a:lnTo>
                  <a:pt x="3156247" y="63500"/>
                </a:lnTo>
                <a:lnTo>
                  <a:pt x="3046241" y="139700"/>
                </a:lnTo>
                <a:lnTo>
                  <a:pt x="2991630" y="165100"/>
                </a:lnTo>
                <a:lnTo>
                  <a:pt x="2829396" y="279400"/>
                </a:lnTo>
                <a:lnTo>
                  <a:pt x="2775863" y="304800"/>
                </a:lnTo>
                <a:lnTo>
                  <a:pt x="2616939" y="419100"/>
                </a:lnTo>
                <a:lnTo>
                  <a:pt x="2409069" y="571500"/>
                </a:lnTo>
                <a:lnTo>
                  <a:pt x="2205986" y="723900"/>
                </a:lnTo>
                <a:lnTo>
                  <a:pt x="2156081" y="774700"/>
                </a:lnTo>
                <a:lnTo>
                  <a:pt x="2106677" y="812800"/>
                </a:lnTo>
                <a:lnTo>
                  <a:pt x="2009375" y="889000"/>
                </a:lnTo>
                <a:lnTo>
                  <a:pt x="1961476" y="939800"/>
                </a:lnTo>
                <a:lnTo>
                  <a:pt x="1867183" y="1016000"/>
                </a:lnTo>
                <a:lnTo>
                  <a:pt x="1820788" y="1066800"/>
                </a:lnTo>
                <a:lnTo>
                  <a:pt x="1729505" y="1143000"/>
                </a:lnTo>
                <a:lnTo>
                  <a:pt x="1684615" y="1193800"/>
                </a:lnTo>
                <a:lnTo>
                  <a:pt x="1596341" y="1270000"/>
                </a:lnTo>
                <a:lnTo>
                  <a:pt x="1552956" y="1320800"/>
                </a:lnTo>
                <a:lnTo>
                  <a:pt x="1510072" y="1358900"/>
                </a:lnTo>
                <a:lnTo>
                  <a:pt x="1467691" y="1409700"/>
                </a:lnTo>
                <a:lnTo>
                  <a:pt x="1425811" y="1447800"/>
                </a:lnTo>
                <a:lnTo>
                  <a:pt x="1384432" y="1498600"/>
                </a:lnTo>
                <a:lnTo>
                  <a:pt x="1343555" y="1536700"/>
                </a:lnTo>
                <a:lnTo>
                  <a:pt x="1303179" y="1587500"/>
                </a:lnTo>
                <a:lnTo>
                  <a:pt x="1263305" y="1625600"/>
                </a:lnTo>
                <a:lnTo>
                  <a:pt x="1223933" y="1676400"/>
                </a:lnTo>
                <a:lnTo>
                  <a:pt x="1185062" y="1727200"/>
                </a:lnTo>
                <a:lnTo>
                  <a:pt x="1146693" y="1765300"/>
                </a:lnTo>
                <a:lnTo>
                  <a:pt x="1108825" y="1816100"/>
                </a:lnTo>
                <a:lnTo>
                  <a:pt x="1071459" y="1854200"/>
                </a:lnTo>
                <a:lnTo>
                  <a:pt x="1034594" y="1905000"/>
                </a:lnTo>
                <a:lnTo>
                  <a:pt x="998231" y="1955800"/>
                </a:lnTo>
                <a:lnTo>
                  <a:pt x="962370" y="1993900"/>
                </a:lnTo>
                <a:lnTo>
                  <a:pt x="927010" y="2044700"/>
                </a:lnTo>
                <a:lnTo>
                  <a:pt x="892152" y="2095500"/>
                </a:lnTo>
                <a:lnTo>
                  <a:pt x="857795" y="2133600"/>
                </a:lnTo>
                <a:lnTo>
                  <a:pt x="823940" y="2184400"/>
                </a:lnTo>
                <a:lnTo>
                  <a:pt x="790586" y="2235200"/>
                </a:lnTo>
                <a:lnTo>
                  <a:pt x="757734" y="2286000"/>
                </a:lnTo>
                <a:lnTo>
                  <a:pt x="725383" y="2324100"/>
                </a:lnTo>
                <a:lnTo>
                  <a:pt x="693534" y="2374900"/>
                </a:lnTo>
                <a:lnTo>
                  <a:pt x="662187" y="2425700"/>
                </a:lnTo>
                <a:lnTo>
                  <a:pt x="631341" y="2476500"/>
                </a:lnTo>
                <a:lnTo>
                  <a:pt x="600997" y="2527300"/>
                </a:lnTo>
                <a:lnTo>
                  <a:pt x="571154" y="2565400"/>
                </a:lnTo>
                <a:lnTo>
                  <a:pt x="541813" y="2616200"/>
                </a:lnTo>
                <a:lnTo>
                  <a:pt x="512973" y="2667000"/>
                </a:lnTo>
                <a:lnTo>
                  <a:pt x="484635" y="2717800"/>
                </a:lnTo>
                <a:lnTo>
                  <a:pt x="456798" y="2768600"/>
                </a:lnTo>
                <a:lnTo>
                  <a:pt x="429463" y="2819400"/>
                </a:lnTo>
                <a:lnTo>
                  <a:pt x="402630" y="2870200"/>
                </a:lnTo>
                <a:lnTo>
                  <a:pt x="376298" y="2921000"/>
                </a:lnTo>
                <a:lnTo>
                  <a:pt x="350468" y="2971800"/>
                </a:lnTo>
                <a:lnTo>
                  <a:pt x="325139" y="3009900"/>
                </a:lnTo>
                <a:lnTo>
                  <a:pt x="300312" y="3060700"/>
                </a:lnTo>
                <a:lnTo>
                  <a:pt x="275986" y="3111500"/>
                </a:lnTo>
                <a:lnTo>
                  <a:pt x="252162" y="3162300"/>
                </a:lnTo>
                <a:lnTo>
                  <a:pt x="228840" y="3213100"/>
                </a:lnTo>
                <a:lnTo>
                  <a:pt x="206019" y="3263900"/>
                </a:lnTo>
                <a:lnTo>
                  <a:pt x="183699" y="3314700"/>
                </a:lnTo>
                <a:lnTo>
                  <a:pt x="161882" y="3365500"/>
                </a:lnTo>
                <a:lnTo>
                  <a:pt x="140565" y="3416300"/>
                </a:lnTo>
                <a:lnTo>
                  <a:pt x="119751" y="3467100"/>
                </a:lnTo>
                <a:lnTo>
                  <a:pt x="99437" y="3517900"/>
                </a:lnTo>
                <a:lnTo>
                  <a:pt x="79626" y="3568700"/>
                </a:lnTo>
                <a:lnTo>
                  <a:pt x="60316" y="3619500"/>
                </a:lnTo>
                <a:lnTo>
                  <a:pt x="41507" y="3670300"/>
                </a:lnTo>
                <a:lnTo>
                  <a:pt x="23200" y="3721100"/>
                </a:lnTo>
                <a:lnTo>
                  <a:pt x="5395" y="3771900"/>
                </a:lnTo>
                <a:lnTo>
                  <a:pt x="0" y="3797300"/>
                </a:lnTo>
                <a:lnTo>
                  <a:pt x="0" y="7442200"/>
                </a:lnTo>
                <a:lnTo>
                  <a:pt x="5395" y="7454900"/>
                </a:lnTo>
                <a:lnTo>
                  <a:pt x="23200" y="7505700"/>
                </a:lnTo>
                <a:lnTo>
                  <a:pt x="41507" y="7556500"/>
                </a:lnTo>
                <a:lnTo>
                  <a:pt x="60316" y="7607300"/>
                </a:lnTo>
                <a:lnTo>
                  <a:pt x="79626" y="7658100"/>
                </a:lnTo>
                <a:lnTo>
                  <a:pt x="99437" y="7708900"/>
                </a:lnTo>
                <a:lnTo>
                  <a:pt x="119751" y="7759700"/>
                </a:lnTo>
                <a:lnTo>
                  <a:pt x="140565" y="7810500"/>
                </a:lnTo>
                <a:lnTo>
                  <a:pt x="161882" y="7861300"/>
                </a:lnTo>
                <a:lnTo>
                  <a:pt x="183699" y="7912100"/>
                </a:lnTo>
                <a:lnTo>
                  <a:pt x="206019" y="7962900"/>
                </a:lnTo>
                <a:lnTo>
                  <a:pt x="228840" y="8013700"/>
                </a:lnTo>
                <a:lnTo>
                  <a:pt x="252162" y="8064500"/>
                </a:lnTo>
                <a:lnTo>
                  <a:pt x="275986" y="8115300"/>
                </a:lnTo>
                <a:lnTo>
                  <a:pt x="300312" y="8166100"/>
                </a:lnTo>
                <a:lnTo>
                  <a:pt x="325139" y="8216900"/>
                </a:lnTo>
                <a:lnTo>
                  <a:pt x="350468" y="8267700"/>
                </a:lnTo>
                <a:lnTo>
                  <a:pt x="376298" y="8318500"/>
                </a:lnTo>
                <a:lnTo>
                  <a:pt x="402630" y="8369300"/>
                </a:lnTo>
                <a:lnTo>
                  <a:pt x="429463" y="8420100"/>
                </a:lnTo>
                <a:lnTo>
                  <a:pt x="456798" y="8458200"/>
                </a:lnTo>
                <a:lnTo>
                  <a:pt x="484635" y="8509000"/>
                </a:lnTo>
                <a:lnTo>
                  <a:pt x="512973" y="8559800"/>
                </a:lnTo>
                <a:lnTo>
                  <a:pt x="541813" y="8610600"/>
                </a:lnTo>
                <a:lnTo>
                  <a:pt x="571154" y="8661400"/>
                </a:lnTo>
                <a:lnTo>
                  <a:pt x="600997" y="8712200"/>
                </a:lnTo>
                <a:lnTo>
                  <a:pt x="631341" y="8750300"/>
                </a:lnTo>
                <a:lnTo>
                  <a:pt x="662187" y="8801100"/>
                </a:lnTo>
                <a:lnTo>
                  <a:pt x="693534" y="8851900"/>
                </a:lnTo>
                <a:lnTo>
                  <a:pt x="725383" y="8902700"/>
                </a:lnTo>
                <a:lnTo>
                  <a:pt x="757734" y="8953500"/>
                </a:lnTo>
                <a:lnTo>
                  <a:pt x="790586" y="8991600"/>
                </a:lnTo>
                <a:lnTo>
                  <a:pt x="823940" y="9042400"/>
                </a:lnTo>
                <a:lnTo>
                  <a:pt x="857795" y="9093200"/>
                </a:lnTo>
                <a:lnTo>
                  <a:pt x="892152" y="9144000"/>
                </a:lnTo>
                <a:lnTo>
                  <a:pt x="927010" y="9182100"/>
                </a:lnTo>
                <a:lnTo>
                  <a:pt x="962370" y="9232900"/>
                </a:lnTo>
                <a:lnTo>
                  <a:pt x="998231" y="9283700"/>
                </a:lnTo>
                <a:lnTo>
                  <a:pt x="1034594" y="9321800"/>
                </a:lnTo>
                <a:lnTo>
                  <a:pt x="1071459" y="9372600"/>
                </a:lnTo>
                <a:lnTo>
                  <a:pt x="1108825" y="9423400"/>
                </a:lnTo>
                <a:lnTo>
                  <a:pt x="1146693" y="9461500"/>
                </a:lnTo>
                <a:lnTo>
                  <a:pt x="1185062" y="9512300"/>
                </a:lnTo>
                <a:lnTo>
                  <a:pt x="1223933" y="9550400"/>
                </a:lnTo>
                <a:lnTo>
                  <a:pt x="1263305" y="9601200"/>
                </a:lnTo>
                <a:lnTo>
                  <a:pt x="1303179" y="9639300"/>
                </a:lnTo>
                <a:lnTo>
                  <a:pt x="1343555" y="9690100"/>
                </a:lnTo>
                <a:lnTo>
                  <a:pt x="1384432" y="9728200"/>
                </a:lnTo>
                <a:lnTo>
                  <a:pt x="1425811" y="9779000"/>
                </a:lnTo>
                <a:lnTo>
                  <a:pt x="1467691" y="9817100"/>
                </a:lnTo>
                <a:lnTo>
                  <a:pt x="1510072" y="9867900"/>
                </a:lnTo>
                <a:lnTo>
                  <a:pt x="1552956" y="9906000"/>
                </a:lnTo>
                <a:lnTo>
                  <a:pt x="1596341" y="9956800"/>
                </a:lnTo>
                <a:lnTo>
                  <a:pt x="1640227" y="9994900"/>
                </a:lnTo>
                <a:lnTo>
                  <a:pt x="1684615" y="10045700"/>
                </a:lnTo>
                <a:lnTo>
                  <a:pt x="1774896" y="10121900"/>
                </a:lnTo>
                <a:lnTo>
                  <a:pt x="1820788" y="10172700"/>
                </a:lnTo>
                <a:lnTo>
                  <a:pt x="1914078" y="10248900"/>
                </a:lnTo>
                <a:lnTo>
                  <a:pt x="1961476" y="10299700"/>
                </a:lnTo>
                <a:lnTo>
                  <a:pt x="2009375" y="10337800"/>
                </a:lnTo>
                <a:lnTo>
                  <a:pt x="2106677" y="10414000"/>
                </a:lnTo>
                <a:lnTo>
                  <a:pt x="2156081" y="10464800"/>
                </a:lnTo>
                <a:lnTo>
                  <a:pt x="2205986" y="10502900"/>
                </a:lnTo>
                <a:lnTo>
                  <a:pt x="2409069" y="10655300"/>
                </a:lnTo>
                <a:lnTo>
                  <a:pt x="2616939" y="10807700"/>
                </a:lnTo>
                <a:lnTo>
                  <a:pt x="2883204" y="10998200"/>
                </a:lnTo>
                <a:lnTo>
                  <a:pt x="2937283" y="11023600"/>
                </a:lnTo>
                <a:lnTo>
                  <a:pt x="3046241" y="11099800"/>
                </a:lnTo>
                <a:lnTo>
                  <a:pt x="3101115" y="11125200"/>
                </a:lnTo>
                <a:lnTo>
                  <a:pt x="3211635" y="11201400"/>
                </a:lnTo>
                <a:lnTo>
                  <a:pt x="3267275" y="11226800"/>
                </a:lnTo>
                <a:lnTo>
                  <a:pt x="3323164" y="11264900"/>
                </a:lnTo>
                <a:lnTo>
                  <a:pt x="3407266" y="11303000"/>
                </a:lnTo>
                <a:lnTo>
                  <a:pt x="13113414" y="11303000"/>
                </a:lnTo>
                <a:lnTo>
                  <a:pt x="13197515" y="11264900"/>
                </a:lnTo>
                <a:lnTo>
                  <a:pt x="13253405" y="11226800"/>
                </a:lnTo>
                <a:lnTo>
                  <a:pt x="13309045" y="11201400"/>
                </a:lnTo>
                <a:lnTo>
                  <a:pt x="13419565" y="11125200"/>
                </a:lnTo>
                <a:lnTo>
                  <a:pt x="13474438" y="11099800"/>
                </a:lnTo>
                <a:lnTo>
                  <a:pt x="13583397" y="11023600"/>
                </a:lnTo>
                <a:lnTo>
                  <a:pt x="13637476" y="10998200"/>
                </a:lnTo>
                <a:lnTo>
                  <a:pt x="13903741" y="10807700"/>
                </a:lnTo>
                <a:lnTo>
                  <a:pt x="14111611" y="10655300"/>
                </a:lnTo>
                <a:lnTo>
                  <a:pt x="14314695" y="10502900"/>
                </a:lnTo>
                <a:lnTo>
                  <a:pt x="14364600" y="10464800"/>
                </a:lnTo>
                <a:lnTo>
                  <a:pt x="14414003" y="10414000"/>
                </a:lnTo>
                <a:lnTo>
                  <a:pt x="14511306" y="10337800"/>
                </a:lnTo>
                <a:lnTo>
                  <a:pt x="14559205" y="10299700"/>
                </a:lnTo>
                <a:lnTo>
                  <a:pt x="14606602" y="10248900"/>
                </a:lnTo>
                <a:lnTo>
                  <a:pt x="14699892" y="10172700"/>
                </a:lnTo>
                <a:lnTo>
                  <a:pt x="14745785" y="10121900"/>
                </a:lnTo>
                <a:lnTo>
                  <a:pt x="14836066" y="10045700"/>
                </a:lnTo>
                <a:lnTo>
                  <a:pt x="14880454" y="9994900"/>
                </a:lnTo>
                <a:lnTo>
                  <a:pt x="14924340" y="9956800"/>
                </a:lnTo>
                <a:lnTo>
                  <a:pt x="14967725" y="9906000"/>
                </a:lnTo>
                <a:lnTo>
                  <a:pt x="15010608" y="9867900"/>
                </a:lnTo>
                <a:lnTo>
                  <a:pt x="15052990" y="9817100"/>
                </a:lnTo>
                <a:lnTo>
                  <a:pt x="15094870" y="9779000"/>
                </a:lnTo>
                <a:lnTo>
                  <a:pt x="15136249" y="9728200"/>
                </a:lnTo>
                <a:lnTo>
                  <a:pt x="15177126" y="9690100"/>
                </a:lnTo>
                <a:lnTo>
                  <a:pt x="15217502" y="9639300"/>
                </a:lnTo>
                <a:lnTo>
                  <a:pt x="15257376" y="9601200"/>
                </a:lnTo>
                <a:lnTo>
                  <a:pt x="15296748" y="9550400"/>
                </a:lnTo>
                <a:lnTo>
                  <a:pt x="15335619" y="9512300"/>
                </a:lnTo>
                <a:lnTo>
                  <a:pt x="15373988" y="9461500"/>
                </a:lnTo>
                <a:lnTo>
                  <a:pt x="15411856" y="9423400"/>
                </a:lnTo>
                <a:lnTo>
                  <a:pt x="15449222" y="9372600"/>
                </a:lnTo>
                <a:lnTo>
                  <a:pt x="15486087" y="9321800"/>
                </a:lnTo>
                <a:lnTo>
                  <a:pt x="15522450" y="9283700"/>
                </a:lnTo>
                <a:lnTo>
                  <a:pt x="15558312" y="9232900"/>
                </a:lnTo>
                <a:lnTo>
                  <a:pt x="15593672" y="9182100"/>
                </a:lnTo>
                <a:lnTo>
                  <a:pt x="15628530" y="9144000"/>
                </a:lnTo>
                <a:lnTo>
                  <a:pt x="15662887" y="9093200"/>
                </a:lnTo>
                <a:lnTo>
                  <a:pt x="15696742" y="9042400"/>
                </a:lnTo>
                <a:lnTo>
                  <a:pt x="15730096" y="8991600"/>
                </a:lnTo>
                <a:lnTo>
                  <a:pt x="15762948" y="8953500"/>
                </a:lnTo>
                <a:lnTo>
                  <a:pt x="15795298" y="8902700"/>
                </a:lnTo>
                <a:lnTo>
                  <a:pt x="15827147" y="8851900"/>
                </a:lnTo>
                <a:lnTo>
                  <a:pt x="15858495" y="8801100"/>
                </a:lnTo>
                <a:lnTo>
                  <a:pt x="15889341" y="8750300"/>
                </a:lnTo>
                <a:lnTo>
                  <a:pt x="15919685" y="8712200"/>
                </a:lnTo>
                <a:lnTo>
                  <a:pt x="15949528" y="8661400"/>
                </a:lnTo>
                <a:lnTo>
                  <a:pt x="15978869" y="8610600"/>
                </a:lnTo>
                <a:lnTo>
                  <a:pt x="16007709" y="8559800"/>
                </a:lnTo>
                <a:lnTo>
                  <a:pt x="16036047" y="8509000"/>
                </a:lnTo>
                <a:lnTo>
                  <a:pt x="16063884" y="8458200"/>
                </a:lnTo>
                <a:lnTo>
                  <a:pt x="16091219" y="8420100"/>
                </a:lnTo>
                <a:lnTo>
                  <a:pt x="16118052" y="8369300"/>
                </a:lnTo>
                <a:lnTo>
                  <a:pt x="16144384" y="8318500"/>
                </a:lnTo>
                <a:lnTo>
                  <a:pt x="16170214" y="8267700"/>
                </a:lnTo>
                <a:lnTo>
                  <a:pt x="16195543" y="8216900"/>
                </a:lnTo>
                <a:lnTo>
                  <a:pt x="16220370" y="8166100"/>
                </a:lnTo>
                <a:lnTo>
                  <a:pt x="16244696" y="8115300"/>
                </a:lnTo>
                <a:lnTo>
                  <a:pt x="16268520" y="8064500"/>
                </a:lnTo>
                <a:lnTo>
                  <a:pt x="16291842" y="8013700"/>
                </a:lnTo>
                <a:lnTo>
                  <a:pt x="16314663" y="7962900"/>
                </a:lnTo>
                <a:lnTo>
                  <a:pt x="16336983" y="7912100"/>
                </a:lnTo>
                <a:lnTo>
                  <a:pt x="16358801" y="7861300"/>
                </a:lnTo>
                <a:lnTo>
                  <a:pt x="16380117" y="7810500"/>
                </a:lnTo>
                <a:lnTo>
                  <a:pt x="16400932" y="7759700"/>
                </a:lnTo>
                <a:lnTo>
                  <a:pt x="16421245" y="7708900"/>
                </a:lnTo>
                <a:lnTo>
                  <a:pt x="16441056" y="7658100"/>
                </a:lnTo>
                <a:lnTo>
                  <a:pt x="16460366" y="7607300"/>
                </a:lnTo>
                <a:lnTo>
                  <a:pt x="16479175" y="7556500"/>
                </a:lnTo>
                <a:lnTo>
                  <a:pt x="16497482" y="7505700"/>
                </a:lnTo>
                <a:lnTo>
                  <a:pt x="16515287" y="7454900"/>
                </a:lnTo>
                <a:lnTo>
                  <a:pt x="16532591" y="7404100"/>
                </a:lnTo>
                <a:lnTo>
                  <a:pt x="16549393" y="7353300"/>
                </a:lnTo>
                <a:lnTo>
                  <a:pt x="16565694" y="7302500"/>
                </a:lnTo>
                <a:lnTo>
                  <a:pt x="16581493" y="7251700"/>
                </a:lnTo>
                <a:lnTo>
                  <a:pt x="16596791" y="7200900"/>
                </a:lnTo>
                <a:lnTo>
                  <a:pt x="16611587" y="7137400"/>
                </a:lnTo>
                <a:lnTo>
                  <a:pt x="16625881" y="7086600"/>
                </a:lnTo>
                <a:lnTo>
                  <a:pt x="16639674" y="7035800"/>
                </a:lnTo>
                <a:lnTo>
                  <a:pt x="16652965" y="6985000"/>
                </a:lnTo>
                <a:lnTo>
                  <a:pt x="16665755" y="6934200"/>
                </a:lnTo>
                <a:lnTo>
                  <a:pt x="16678043" y="6883400"/>
                </a:lnTo>
                <a:lnTo>
                  <a:pt x="16689830" y="6832600"/>
                </a:lnTo>
                <a:lnTo>
                  <a:pt x="16701115" y="6781800"/>
                </a:lnTo>
                <a:lnTo>
                  <a:pt x="16711899" y="6731000"/>
                </a:lnTo>
                <a:lnTo>
                  <a:pt x="16722181" y="6667500"/>
                </a:lnTo>
                <a:lnTo>
                  <a:pt x="16731961" y="6616700"/>
                </a:lnTo>
                <a:lnTo>
                  <a:pt x="16741240" y="6565900"/>
                </a:lnTo>
                <a:lnTo>
                  <a:pt x="16750017" y="6515100"/>
                </a:lnTo>
                <a:lnTo>
                  <a:pt x="16758293" y="6464300"/>
                </a:lnTo>
                <a:lnTo>
                  <a:pt x="16766067" y="6413500"/>
                </a:lnTo>
                <a:lnTo>
                  <a:pt x="16773340" y="6362700"/>
                </a:lnTo>
                <a:lnTo>
                  <a:pt x="16780111" y="6299200"/>
                </a:lnTo>
                <a:lnTo>
                  <a:pt x="16786380" y="6248400"/>
                </a:lnTo>
                <a:lnTo>
                  <a:pt x="16792148" y="6197600"/>
                </a:lnTo>
                <a:lnTo>
                  <a:pt x="16797415" y="6146800"/>
                </a:lnTo>
                <a:lnTo>
                  <a:pt x="16802179" y="6096000"/>
                </a:lnTo>
                <a:lnTo>
                  <a:pt x="16806443" y="6045200"/>
                </a:lnTo>
                <a:lnTo>
                  <a:pt x="16810204" y="5981700"/>
                </a:lnTo>
                <a:lnTo>
                  <a:pt x="16813464" y="5930900"/>
                </a:lnTo>
                <a:lnTo>
                  <a:pt x="16816223" y="5880100"/>
                </a:lnTo>
                <a:lnTo>
                  <a:pt x="16818480" y="5829300"/>
                </a:lnTo>
                <a:lnTo>
                  <a:pt x="16820235" y="5778500"/>
                </a:lnTo>
                <a:lnTo>
                  <a:pt x="16821489" y="5727700"/>
                </a:lnTo>
                <a:lnTo>
                  <a:pt x="16822242" y="5664200"/>
                </a:lnTo>
                <a:lnTo>
                  <a:pt x="16822493" y="5613400"/>
                </a:lnTo>
                <a:lnTo>
                  <a:pt x="16822242" y="5562600"/>
                </a:lnTo>
                <a:lnTo>
                  <a:pt x="16821489" y="5511800"/>
                </a:lnTo>
                <a:lnTo>
                  <a:pt x="16820235" y="5461000"/>
                </a:lnTo>
                <a:lnTo>
                  <a:pt x="16818480" y="5397500"/>
                </a:lnTo>
                <a:lnTo>
                  <a:pt x="16816223" y="5346700"/>
                </a:lnTo>
                <a:lnTo>
                  <a:pt x="16813464" y="5295900"/>
                </a:lnTo>
                <a:lnTo>
                  <a:pt x="16810204" y="5245100"/>
                </a:lnTo>
                <a:lnTo>
                  <a:pt x="16806443" y="5194300"/>
                </a:lnTo>
                <a:lnTo>
                  <a:pt x="16802179" y="5143500"/>
                </a:lnTo>
                <a:lnTo>
                  <a:pt x="16797415" y="5080000"/>
                </a:lnTo>
                <a:lnTo>
                  <a:pt x="16792148" y="5029200"/>
                </a:lnTo>
                <a:lnTo>
                  <a:pt x="16786380" y="4978400"/>
                </a:lnTo>
                <a:lnTo>
                  <a:pt x="16780111" y="4927600"/>
                </a:lnTo>
                <a:lnTo>
                  <a:pt x="16773340" y="4876800"/>
                </a:lnTo>
                <a:lnTo>
                  <a:pt x="16766067" y="4826000"/>
                </a:lnTo>
                <a:lnTo>
                  <a:pt x="16758293" y="4762500"/>
                </a:lnTo>
                <a:lnTo>
                  <a:pt x="16750017" y="4711700"/>
                </a:lnTo>
                <a:lnTo>
                  <a:pt x="16741240" y="4660900"/>
                </a:lnTo>
                <a:lnTo>
                  <a:pt x="16731961" y="4610100"/>
                </a:lnTo>
                <a:lnTo>
                  <a:pt x="16722181" y="4559300"/>
                </a:lnTo>
                <a:lnTo>
                  <a:pt x="16711899" y="4508500"/>
                </a:lnTo>
                <a:lnTo>
                  <a:pt x="16701115" y="4457700"/>
                </a:lnTo>
                <a:lnTo>
                  <a:pt x="16689830" y="4394200"/>
                </a:lnTo>
                <a:lnTo>
                  <a:pt x="16678043" y="4343400"/>
                </a:lnTo>
                <a:lnTo>
                  <a:pt x="16665755" y="4292600"/>
                </a:lnTo>
                <a:lnTo>
                  <a:pt x="16652965" y="4241800"/>
                </a:lnTo>
                <a:lnTo>
                  <a:pt x="16639674" y="4191000"/>
                </a:lnTo>
                <a:lnTo>
                  <a:pt x="16625881" y="4140200"/>
                </a:lnTo>
                <a:lnTo>
                  <a:pt x="16611587" y="4089400"/>
                </a:lnTo>
                <a:lnTo>
                  <a:pt x="16596791" y="4038600"/>
                </a:lnTo>
                <a:lnTo>
                  <a:pt x="16581493" y="3987800"/>
                </a:lnTo>
                <a:lnTo>
                  <a:pt x="16565694" y="3937000"/>
                </a:lnTo>
                <a:lnTo>
                  <a:pt x="16549393" y="3886200"/>
                </a:lnTo>
                <a:lnTo>
                  <a:pt x="16532591" y="3822700"/>
                </a:lnTo>
                <a:lnTo>
                  <a:pt x="16515287" y="3771900"/>
                </a:lnTo>
                <a:lnTo>
                  <a:pt x="16497482" y="3721100"/>
                </a:lnTo>
                <a:lnTo>
                  <a:pt x="16479175" y="3670300"/>
                </a:lnTo>
                <a:lnTo>
                  <a:pt x="16460366" y="3619500"/>
                </a:lnTo>
                <a:lnTo>
                  <a:pt x="16441056" y="3568700"/>
                </a:lnTo>
                <a:lnTo>
                  <a:pt x="16421245" y="3517900"/>
                </a:lnTo>
                <a:lnTo>
                  <a:pt x="16400932" y="3467100"/>
                </a:lnTo>
                <a:lnTo>
                  <a:pt x="16380117" y="3416300"/>
                </a:lnTo>
                <a:lnTo>
                  <a:pt x="16358801" y="3365500"/>
                </a:lnTo>
                <a:lnTo>
                  <a:pt x="16336983" y="3314700"/>
                </a:lnTo>
                <a:lnTo>
                  <a:pt x="16314663" y="3263900"/>
                </a:lnTo>
                <a:lnTo>
                  <a:pt x="16291842" y="3213100"/>
                </a:lnTo>
                <a:lnTo>
                  <a:pt x="16268520" y="3162300"/>
                </a:lnTo>
                <a:lnTo>
                  <a:pt x="16244696" y="3111500"/>
                </a:lnTo>
                <a:lnTo>
                  <a:pt x="16220370" y="3060700"/>
                </a:lnTo>
                <a:lnTo>
                  <a:pt x="16195543" y="3009900"/>
                </a:lnTo>
                <a:lnTo>
                  <a:pt x="16170214" y="2971800"/>
                </a:lnTo>
                <a:lnTo>
                  <a:pt x="16144384" y="2921000"/>
                </a:lnTo>
                <a:lnTo>
                  <a:pt x="16118052" y="2870200"/>
                </a:lnTo>
                <a:lnTo>
                  <a:pt x="16091219" y="2819400"/>
                </a:lnTo>
                <a:lnTo>
                  <a:pt x="16063884" y="2768600"/>
                </a:lnTo>
                <a:lnTo>
                  <a:pt x="16036047" y="2717800"/>
                </a:lnTo>
                <a:lnTo>
                  <a:pt x="16007709" y="2667000"/>
                </a:lnTo>
                <a:lnTo>
                  <a:pt x="15978869" y="2616200"/>
                </a:lnTo>
                <a:lnTo>
                  <a:pt x="15949528" y="2565400"/>
                </a:lnTo>
                <a:lnTo>
                  <a:pt x="15919685" y="2527300"/>
                </a:lnTo>
                <a:lnTo>
                  <a:pt x="15889341" y="2476500"/>
                </a:lnTo>
                <a:lnTo>
                  <a:pt x="15858495" y="2425700"/>
                </a:lnTo>
                <a:lnTo>
                  <a:pt x="15827147" y="2374900"/>
                </a:lnTo>
                <a:lnTo>
                  <a:pt x="15795298" y="2324100"/>
                </a:lnTo>
                <a:lnTo>
                  <a:pt x="15762948" y="2286000"/>
                </a:lnTo>
                <a:lnTo>
                  <a:pt x="15730096" y="2235200"/>
                </a:lnTo>
                <a:lnTo>
                  <a:pt x="15696742" y="2184400"/>
                </a:lnTo>
                <a:lnTo>
                  <a:pt x="15662887" y="2133600"/>
                </a:lnTo>
                <a:lnTo>
                  <a:pt x="15628530" y="2095500"/>
                </a:lnTo>
                <a:lnTo>
                  <a:pt x="15593672" y="2044700"/>
                </a:lnTo>
                <a:lnTo>
                  <a:pt x="15558312" y="1993900"/>
                </a:lnTo>
                <a:lnTo>
                  <a:pt x="15522450" y="1955800"/>
                </a:lnTo>
                <a:lnTo>
                  <a:pt x="15486087" y="1905000"/>
                </a:lnTo>
                <a:lnTo>
                  <a:pt x="15449222" y="1854200"/>
                </a:lnTo>
                <a:lnTo>
                  <a:pt x="15411856" y="1816100"/>
                </a:lnTo>
                <a:lnTo>
                  <a:pt x="15373988" y="1765300"/>
                </a:lnTo>
                <a:lnTo>
                  <a:pt x="15335619" y="1727200"/>
                </a:lnTo>
                <a:lnTo>
                  <a:pt x="15296748" y="1676400"/>
                </a:lnTo>
                <a:lnTo>
                  <a:pt x="15257376" y="1625600"/>
                </a:lnTo>
                <a:lnTo>
                  <a:pt x="15217502" y="1587500"/>
                </a:lnTo>
                <a:lnTo>
                  <a:pt x="15177126" y="1536700"/>
                </a:lnTo>
                <a:lnTo>
                  <a:pt x="15136249" y="1498600"/>
                </a:lnTo>
                <a:lnTo>
                  <a:pt x="15094870" y="1447800"/>
                </a:lnTo>
                <a:lnTo>
                  <a:pt x="15052990" y="1409700"/>
                </a:lnTo>
                <a:lnTo>
                  <a:pt x="15010608" y="1358900"/>
                </a:lnTo>
                <a:lnTo>
                  <a:pt x="14967725" y="1320800"/>
                </a:lnTo>
                <a:lnTo>
                  <a:pt x="14924340" y="1270000"/>
                </a:lnTo>
                <a:lnTo>
                  <a:pt x="14836066" y="1193800"/>
                </a:lnTo>
                <a:lnTo>
                  <a:pt x="14791176" y="1143000"/>
                </a:lnTo>
                <a:lnTo>
                  <a:pt x="14699892" y="1066800"/>
                </a:lnTo>
                <a:lnTo>
                  <a:pt x="14653498" y="1016000"/>
                </a:lnTo>
                <a:lnTo>
                  <a:pt x="14559205" y="939800"/>
                </a:lnTo>
                <a:lnTo>
                  <a:pt x="14511306" y="889000"/>
                </a:lnTo>
                <a:lnTo>
                  <a:pt x="14414003" y="812800"/>
                </a:lnTo>
                <a:lnTo>
                  <a:pt x="14364600" y="774700"/>
                </a:lnTo>
                <a:lnTo>
                  <a:pt x="14314695" y="723900"/>
                </a:lnTo>
                <a:lnTo>
                  <a:pt x="14111611" y="571500"/>
                </a:lnTo>
                <a:lnTo>
                  <a:pt x="13903741" y="419100"/>
                </a:lnTo>
                <a:lnTo>
                  <a:pt x="13744817" y="304800"/>
                </a:lnTo>
                <a:lnTo>
                  <a:pt x="13691283" y="279400"/>
                </a:lnTo>
                <a:lnTo>
                  <a:pt x="13529050" y="165100"/>
                </a:lnTo>
                <a:lnTo>
                  <a:pt x="13474438" y="139700"/>
                </a:lnTo>
                <a:lnTo>
                  <a:pt x="13364433" y="63500"/>
                </a:lnTo>
                <a:lnTo>
                  <a:pt x="13309045" y="38100"/>
                </a:lnTo>
                <a:lnTo>
                  <a:pt x="132527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714896" y="9721143"/>
            <a:ext cx="780415" cy="733425"/>
          </a:xfrm>
          <a:custGeom>
            <a:avLst/>
            <a:gdLst/>
            <a:ahLst/>
            <a:cxnLst/>
            <a:rect l="l" t="t" r="r" b="b"/>
            <a:pathLst>
              <a:path w="780415" h="733425">
                <a:moveTo>
                  <a:pt x="104164" y="0"/>
                </a:moveTo>
                <a:lnTo>
                  <a:pt x="0" y="631640"/>
                </a:lnTo>
                <a:lnTo>
                  <a:pt x="676084" y="733270"/>
                </a:lnTo>
                <a:lnTo>
                  <a:pt x="780248" y="101629"/>
                </a:lnTo>
                <a:lnTo>
                  <a:pt x="104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714885" y="9651117"/>
            <a:ext cx="913130" cy="803910"/>
          </a:xfrm>
          <a:custGeom>
            <a:avLst/>
            <a:gdLst/>
            <a:ahLst/>
            <a:cxnLst/>
            <a:rect l="l" t="t" r="r" b="b"/>
            <a:pathLst>
              <a:path w="913130" h="803909">
                <a:moveTo>
                  <a:pt x="332879" y="0"/>
                </a:moveTo>
                <a:lnTo>
                  <a:pt x="104174" y="70020"/>
                </a:lnTo>
                <a:lnTo>
                  <a:pt x="0" y="701661"/>
                </a:lnTo>
                <a:lnTo>
                  <a:pt x="676094" y="803292"/>
                </a:lnTo>
                <a:lnTo>
                  <a:pt x="736684" y="776728"/>
                </a:lnTo>
                <a:lnTo>
                  <a:pt x="656765" y="776728"/>
                </a:lnTo>
                <a:lnTo>
                  <a:pt x="26941" y="682055"/>
                </a:lnTo>
                <a:lnTo>
                  <a:pt x="123514" y="96584"/>
                </a:lnTo>
                <a:lnTo>
                  <a:pt x="906707" y="96584"/>
                </a:lnTo>
                <a:lnTo>
                  <a:pt x="332879" y="0"/>
                </a:lnTo>
                <a:close/>
              </a:path>
              <a:path w="913130" h="803909">
                <a:moveTo>
                  <a:pt x="906707" y="96584"/>
                </a:moveTo>
                <a:lnTo>
                  <a:pt x="123514" y="96584"/>
                </a:lnTo>
                <a:lnTo>
                  <a:pt x="753317" y="191265"/>
                </a:lnTo>
                <a:lnTo>
                  <a:pt x="656765" y="776728"/>
                </a:lnTo>
                <a:lnTo>
                  <a:pt x="736684" y="776728"/>
                </a:lnTo>
                <a:lnTo>
                  <a:pt x="806132" y="746280"/>
                </a:lnTo>
                <a:lnTo>
                  <a:pt x="913103" y="97660"/>
                </a:lnTo>
                <a:lnTo>
                  <a:pt x="906707" y="96584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929171" y="9857646"/>
            <a:ext cx="383540" cy="442595"/>
          </a:xfrm>
          <a:custGeom>
            <a:avLst/>
            <a:gdLst/>
            <a:ahLst/>
            <a:cxnLst/>
            <a:rect l="l" t="t" r="r" b="b"/>
            <a:pathLst>
              <a:path w="383540" h="442595">
                <a:moveTo>
                  <a:pt x="379010" y="58921"/>
                </a:moveTo>
                <a:lnTo>
                  <a:pt x="230579" y="58921"/>
                </a:lnTo>
                <a:lnTo>
                  <a:pt x="278839" y="66260"/>
                </a:lnTo>
                <a:lnTo>
                  <a:pt x="217281" y="434783"/>
                </a:lnTo>
                <a:lnTo>
                  <a:pt x="265541" y="442130"/>
                </a:lnTo>
                <a:lnTo>
                  <a:pt x="327079" y="73607"/>
                </a:lnTo>
                <a:lnTo>
                  <a:pt x="376556" y="73607"/>
                </a:lnTo>
                <a:lnTo>
                  <a:pt x="379010" y="58921"/>
                </a:lnTo>
                <a:close/>
              </a:path>
              <a:path w="383540" h="442595">
                <a:moveTo>
                  <a:pt x="153838" y="0"/>
                </a:moveTo>
                <a:lnTo>
                  <a:pt x="100890" y="2271"/>
                </a:lnTo>
                <a:lnTo>
                  <a:pt x="54105" y="23194"/>
                </a:lnTo>
                <a:lnTo>
                  <a:pt x="18727" y="59138"/>
                </a:lnTo>
                <a:lnTo>
                  <a:pt x="0" y="106473"/>
                </a:lnTo>
                <a:lnTo>
                  <a:pt x="2380" y="157029"/>
                </a:lnTo>
                <a:lnTo>
                  <a:pt x="24295" y="201699"/>
                </a:lnTo>
                <a:lnTo>
                  <a:pt x="61943" y="235475"/>
                </a:lnTo>
                <a:lnTo>
                  <a:pt x="111525" y="253353"/>
                </a:lnTo>
                <a:lnTo>
                  <a:pt x="147712" y="258867"/>
                </a:lnTo>
                <a:lnTo>
                  <a:pt x="120781" y="420090"/>
                </a:lnTo>
                <a:lnTo>
                  <a:pt x="169041" y="427444"/>
                </a:lnTo>
                <a:lnTo>
                  <a:pt x="204884" y="212797"/>
                </a:lnTo>
                <a:lnTo>
                  <a:pt x="155419" y="212797"/>
                </a:lnTo>
                <a:lnTo>
                  <a:pt x="119221" y="207292"/>
                </a:lnTo>
                <a:lnTo>
                  <a:pt x="87764" y="195896"/>
                </a:lnTo>
                <a:lnTo>
                  <a:pt x="63804" y="174352"/>
                </a:lnTo>
                <a:lnTo>
                  <a:pt x="49809" y="145911"/>
                </a:lnTo>
                <a:lnTo>
                  <a:pt x="48249" y="113827"/>
                </a:lnTo>
                <a:lnTo>
                  <a:pt x="60184" y="83793"/>
                </a:lnTo>
                <a:lnTo>
                  <a:pt x="82751" y="60916"/>
                </a:lnTo>
                <a:lnTo>
                  <a:pt x="112543" y="47553"/>
                </a:lnTo>
                <a:lnTo>
                  <a:pt x="146152" y="46061"/>
                </a:lnTo>
                <a:lnTo>
                  <a:pt x="381158" y="46061"/>
                </a:lnTo>
                <a:lnTo>
                  <a:pt x="383024" y="34893"/>
                </a:lnTo>
                <a:lnTo>
                  <a:pt x="153838" y="0"/>
                </a:lnTo>
                <a:close/>
              </a:path>
              <a:path w="383540" h="442595">
                <a:moveTo>
                  <a:pt x="381158" y="46061"/>
                </a:moveTo>
                <a:lnTo>
                  <a:pt x="146152" y="46061"/>
                </a:lnTo>
                <a:lnTo>
                  <a:pt x="182339" y="51575"/>
                </a:lnTo>
                <a:lnTo>
                  <a:pt x="155419" y="212797"/>
                </a:lnTo>
                <a:lnTo>
                  <a:pt x="204884" y="212797"/>
                </a:lnTo>
                <a:lnTo>
                  <a:pt x="230579" y="58921"/>
                </a:lnTo>
                <a:lnTo>
                  <a:pt x="379010" y="58921"/>
                </a:lnTo>
                <a:lnTo>
                  <a:pt x="381158" y="46061"/>
                </a:lnTo>
                <a:close/>
              </a:path>
              <a:path w="383540" h="442595">
                <a:moveTo>
                  <a:pt x="376556" y="73607"/>
                </a:moveTo>
                <a:lnTo>
                  <a:pt x="327079" y="73607"/>
                </a:lnTo>
                <a:lnTo>
                  <a:pt x="375328" y="80954"/>
                </a:lnTo>
                <a:lnTo>
                  <a:pt x="376556" y="73607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299095" y="8820640"/>
            <a:ext cx="2016125" cy="1951355"/>
          </a:xfrm>
          <a:custGeom>
            <a:avLst/>
            <a:gdLst/>
            <a:ahLst/>
            <a:cxnLst/>
            <a:rect l="l" t="t" r="r" b="b"/>
            <a:pathLst>
              <a:path w="2016125" h="1951354">
                <a:moveTo>
                  <a:pt x="1919742" y="0"/>
                </a:moveTo>
                <a:lnTo>
                  <a:pt x="0" y="97941"/>
                </a:lnTo>
                <a:lnTo>
                  <a:pt x="108624" y="1950952"/>
                </a:lnTo>
                <a:lnTo>
                  <a:pt x="2015582" y="1878569"/>
                </a:lnTo>
                <a:lnTo>
                  <a:pt x="1919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299095" y="8820641"/>
            <a:ext cx="2016125" cy="1951355"/>
          </a:xfrm>
          <a:custGeom>
            <a:avLst/>
            <a:gdLst/>
            <a:ahLst/>
            <a:cxnLst/>
            <a:rect l="l" t="t" r="r" b="b"/>
            <a:pathLst>
              <a:path w="2016125" h="1951354">
                <a:moveTo>
                  <a:pt x="1919742" y="0"/>
                </a:moveTo>
                <a:lnTo>
                  <a:pt x="0" y="97940"/>
                </a:lnTo>
                <a:lnTo>
                  <a:pt x="108624" y="1950952"/>
                </a:lnTo>
                <a:lnTo>
                  <a:pt x="747221" y="1926712"/>
                </a:lnTo>
                <a:lnTo>
                  <a:pt x="130634" y="1926712"/>
                </a:lnTo>
                <a:lnTo>
                  <a:pt x="24742" y="120106"/>
                </a:lnTo>
                <a:lnTo>
                  <a:pt x="1897575" y="24559"/>
                </a:lnTo>
                <a:lnTo>
                  <a:pt x="1920995" y="24559"/>
                </a:lnTo>
                <a:lnTo>
                  <a:pt x="1919742" y="0"/>
                </a:lnTo>
                <a:close/>
              </a:path>
              <a:path w="2016125" h="1951354">
                <a:moveTo>
                  <a:pt x="1920995" y="24559"/>
                </a:moveTo>
                <a:lnTo>
                  <a:pt x="1897575" y="24559"/>
                </a:lnTo>
                <a:lnTo>
                  <a:pt x="1991007" y="1856091"/>
                </a:lnTo>
                <a:lnTo>
                  <a:pt x="130634" y="1926712"/>
                </a:lnTo>
                <a:lnTo>
                  <a:pt x="747221" y="1926712"/>
                </a:lnTo>
                <a:lnTo>
                  <a:pt x="2015582" y="1878568"/>
                </a:lnTo>
                <a:lnTo>
                  <a:pt x="1920995" y="2455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299095" y="8556145"/>
            <a:ext cx="2453005" cy="2143125"/>
          </a:xfrm>
          <a:custGeom>
            <a:avLst/>
            <a:gdLst/>
            <a:ahLst/>
            <a:cxnLst/>
            <a:rect l="l" t="t" r="r" b="b"/>
            <a:pathLst>
              <a:path w="2453005" h="2143125">
                <a:moveTo>
                  <a:pt x="2357560" y="264490"/>
                </a:moveTo>
                <a:lnTo>
                  <a:pt x="1919742" y="264490"/>
                </a:lnTo>
                <a:lnTo>
                  <a:pt x="2015582" y="2143059"/>
                </a:lnTo>
                <a:lnTo>
                  <a:pt x="2452417" y="1647957"/>
                </a:lnTo>
                <a:lnTo>
                  <a:pt x="2357560" y="264490"/>
                </a:lnTo>
                <a:close/>
              </a:path>
              <a:path w="2453005" h="2143125">
                <a:moveTo>
                  <a:pt x="2339426" y="0"/>
                </a:moveTo>
                <a:lnTo>
                  <a:pt x="719611" y="59966"/>
                </a:lnTo>
                <a:lnTo>
                  <a:pt x="0" y="362431"/>
                </a:lnTo>
                <a:lnTo>
                  <a:pt x="1919742" y="264490"/>
                </a:lnTo>
                <a:lnTo>
                  <a:pt x="2357560" y="264490"/>
                </a:lnTo>
                <a:lnTo>
                  <a:pt x="2339426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952027" y="7466824"/>
            <a:ext cx="3616706" cy="3646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80677" y="2365381"/>
            <a:ext cx="9010015" cy="807720"/>
          </a:xfrm>
          <a:custGeom>
            <a:avLst/>
            <a:gdLst/>
            <a:ahLst/>
            <a:cxnLst/>
            <a:rect l="l" t="t" r="r" b="b"/>
            <a:pathLst>
              <a:path w="9010015" h="807719">
                <a:moveTo>
                  <a:pt x="0" y="807556"/>
                </a:moveTo>
                <a:lnTo>
                  <a:pt x="9009556" y="807556"/>
                </a:lnTo>
                <a:lnTo>
                  <a:pt x="9009556" y="0"/>
                </a:lnTo>
                <a:lnTo>
                  <a:pt x="0" y="0"/>
                </a:lnTo>
                <a:lnTo>
                  <a:pt x="0" y="807556"/>
                </a:lnTo>
                <a:close/>
              </a:path>
            </a:pathLst>
          </a:custGeom>
          <a:solidFill>
            <a:srgbClr val="FFAB96">
              <a:alpha val="23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06695" y="5663772"/>
            <a:ext cx="14107794" cy="3392170"/>
          </a:xfrm>
          <a:custGeom>
            <a:avLst/>
            <a:gdLst/>
            <a:ahLst/>
            <a:cxnLst/>
            <a:rect l="l" t="t" r="r" b="b"/>
            <a:pathLst>
              <a:path w="14107794" h="3392170">
                <a:moveTo>
                  <a:pt x="13917085" y="0"/>
                </a:moveTo>
                <a:lnTo>
                  <a:pt x="0" y="1217587"/>
                </a:lnTo>
                <a:lnTo>
                  <a:pt x="190206" y="3391656"/>
                </a:lnTo>
                <a:lnTo>
                  <a:pt x="14107288" y="2174069"/>
                </a:lnTo>
                <a:lnTo>
                  <a:pt x="13917085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 rot="21360000">
            <a:off x="2724751" y="6659200"/>
            <a:ext cx="11033800" cy="1257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95"/>
              </a:lnSpc>
            </a:pPr>
            <a:r>
              <a:rPr dirty="0" baseline="-5611" sz="14850" spc="-1575" b="1">
                <a:latin typeface="Yu Gothic"/>
                <a:cs typeface="Yu Gothic"/>
              </a:rPr>
              <a:t>ブ</a:t>
            </a:r>
            <a:r>
              <a:rPr dirty="0" baseline="-4769" sz="14850" spc="-15" b="1">
                <a:latin typeface="Yu Gothic"/>
                <a:cs typeface="Yu Gothic"/>
              </a:rPr>
              <a:t>ロ</a:t>
            </a:r>
            <a:r>
              <a:rPr dirty="0" baseline="-4769" sz="14850" spc="-390" b="1">
                <a:latin typeface="Yu Gothic"/>
                <a:cs typeface="Yu Gothic"/>
              </a:rPr>
              <a:t>ッ</a:t>
            </a:r>
            <a:r>
              <a:rPr dirty="0" baseline="-2805" sz="14850" spc="-682" b="1">
                <a:latin typeface="Yu Gothic"/>
                <a:cs typeface="Yu Gothic"/>
              </a:rPr>
              <a:t>ク</a:t>
            </a:r>
            <a:r>
              <a:rPr dirty="0" baseline="-1683" sz="14850" spc="-15" b="1">
                <a:latin typeface="Yu Gothic"/>
                <a:cs typeface="Yu Gothic"/>
              </a:rPr>
              <a:t>エ</a:t>
            </a:r>
            <a:r>
              <a:rPr dirty="0" baseline="-1683" sz="14850" spc="-3359" b="1">
                <a:latin typeface="Yu Gothic"/>
                <a:cs typeface="Yu Gothic"/>
              </a:rPr>
              <a:t>デ</a:t>
            </a:r>
            <a:r>
              <a:rPr dirty="0" sz="9900" spc="-10" b="1">
                <a:latin typeface="Yu Gothic"/>
                <a:cs typeface="Yu Gothic"/>
              </a:rPr>
              <a:t>ィター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80677" y="3591772"/>
            <a:ext cx="9010015" cy="664845"/>
          </a:xfrm>
          <a:custGeom>
            <a:avLst/>
            <a:gdLst/>
            <a:ahLst/>
            <a:cxnLst/>
            <a:rect l="l" t="t" r="r" b="b"/>
            <a:pathLst>
              <a:path w="9010015" h="664845">
                <a:moveTo>
                  <a:pt x="0" y="664758"/>
                </a:moveTo>
                <a:lnTo>
                  <a:pt x="9009556" y="664758"/>
                </a:lnTo>
                <a:lnTo>
                  <a:pt x="9009556" y="0"/>
                </a:lnTo>
                <a:lnTo>
                  <a:pt x="0" y="0"/>
                </a:lnTo>
                <a:lnTo>
                  <a:pt x="0" y="664758"/>
                </a:lnTo>
                <a:close/>
              </a:path>
            </a:pathLst>
          </a:custGeom>
          <a:solidFill>
            <a:srgbClr val="FFAB96">
              <a:alpha val="23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976768" y="594611"/>
            <a:ext cx="12565380" cy="5051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106295" marR="2107565">
              <a:lnSpc>
                <a:spcPct val="124900"/>
              </a:lnSpc>
              <a:spcBef>
                <a:spcPts val="100"/>
              </a:spcBef>
            </a:pPr>
            <a:r>
              <a:rPr dirty="0" sz="6600" spc="-130" b="1">
                <a:latin typeface="Yu Gothic"/>
                <a:cs typeface="Yu Gothic"/>
              </a:rPr>
              <a:t>HTML</a:t>
            </a:r>
            <a:r>
              <a:rPr dirty="0" sz="6600" spc="-175" b="1">
                <a:latin typeface="Yu Gothic"/>
                <a:cs typeface="Yu Gothic"/>
              </a:rPr>
              <a:t>や</a:t>
            </a:r>
            <a:r>
              <a:rPr dirty="0" sz="6600" spc="-120" b="1">
                <a:latin typeface="Yu Gothic"/>
                <a:cs typeface="Yu Gothic"/>
              </a:rPr>
              <a:t>CSS</a:t>
            </a:r>
            <a:r>
              <a:rPr dirty="0" sz="6600" spc="-175" b="1">
                <a:latin typeface="Yu Gothic"/>
                <a:cs typeface="Yu Gothic"/>
              </a:rPr>
              <a:t>な</a:t>
            </a:r>
            <a:r>
              <a:rPr dirty="0" sz="6600" spc="-405" b="1">
                <a:latin typeface="Yu Gothic"/>
                <a:cs typeface="Yu Gothic"/>
              </a:rPr>
              <a:t>ど</a:t>
            </a:r>
            <a:r>
              <a:rPr dirty="0" sz="6600" spc="-5" b="1">
                <a:latin typeface="Yu Gothic"/>
                <a:cs typeface="Yu Gothic"/>
              </a:rPr>
              <a:t>の </a:t>
            </a:r>
            <a:r>
              <a:rPr dirty="0" sz="6600" spc="-5" b="1">
                <a:latin typeface="Yu Gothic"/>
                <a:cs typeface="Yu Gothic"/>
              </a:rPr>
              <a:t>特別な知識がな</a:t>
            </a:r>
            <a:r>
              <a:rPr dirty="0" sz="6600" spc="-270" b="1">
                <a:latin typeface="Yu Gothic"/>
                <a:cs typeface="Yu Gothic"/>
              </a:rPr>
              <a:t>く</a:t>
            </a:r>
            <a:r>
              <a:rPr dirty="0" sz="6600" spc="-5" b="1">
                <a:latin typeface="Yu Gothic"/>
                <a:cs typeface="Yu Gothic"/>
              </a:rPr>
              <a:t>ても </a:t>
            </a:r>
            <a:r>
              <a:rPr dirty="0" sz="6600" spc="-5" b="1">
                <a:latin typeface="Yu Gothic"/>
                <a:cs typeface="Yu Gothic"/>
              </a:rPr>
              <a:t>自分が考えたように</a:t>
            </a:r>
            <a:endParaRPr sz="660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1975"/>
              </a:spcBef>
            </a:pPr>
            <a:r>
              <a:rPr dirty="0" sz="6600" spc="-5" b="1">
                <a:latin typeface="Yu Gothic"/>
                <a:cs typeface="Yu Gothic"/>
              </a:rPr>
              <a:t>ページの内容を作ることがで</a:t>
            </a:r>
            <a:r>
              <a:rPr dirty="0" sz="6600" spc="-204" b="1">
                <a:latin typeface="Yu Gothic"/>
                <a:cs typeface="Yu Gothic"/>
              </a:rPr>
              <a:t>き</a:t>
            </a:r>
            <a:r>
              <a:rPr dirty="0" sz="6600" spc="-5" b="1">
                <a:latin typeface="Yu Gothic"/>
                <a:cs typeface="Yu Gothic"/>
              </a:rPr>
              <a:t>る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46347" y="2877264"/>
            <a:ext cx="12188825" cy="5376545"/>
          </a:xfrm>
          <a:prstGeom prst="rect"/>
        </p:spPr>
        <p:txBody>
          <a:bodyPr wrap="square" lIns="0" tIns="163830" rIns="0" bIns="0" rtlCol="0" vert="horz">
            <a:spAutoFit/>
          </a:bodyPr>
          <a:lstStyle/>
          <a:p>
            <a:pPr algn="ctr" marL="12700" marR="5080">
              <a:lnSpc>
                <a:spcPts val="10880"/>
              </a:lnSpc>
              <a:spcBef>
                <a:spcPts val="1290"/>
              </a:spcBef>
            </a:pPr>
            <a:r>
              <a:rPr dirty="0" spc="-805"/>
              <a:t>ブ</a:t>
            </a:r>
            <a:r>
              <a:rPr dirty="0" spc="-10"/>
              <a:t>ロッ</a:t>
            </a:r>
            <a:r>
              <a:rPr dirty="0" spc="-409"/>
              <a:t>ク</a:t>
            </a:r>
            <a:r>
              <a:rPr dirty="0" spc="-10"/>
              <a:t>エ</a:t>
            </a:r>
            <a:r>
              <a:rPr dirty="0" spc="-1989"/>
              <a:t>デ</a:t>
            </a:r>
            <a:r>
              <a:rPr dirty="0" spc="-10"/>
              <a:t>ィターで </a:t>
            </a:r>
            <a:r>
              <a:rPr dirty="0" spc="-10"/>
              <a:t>記事を作る</a:t>
            </a:r>
          </a:p>
          <a:p>
            <a:pPr algn="ctr" marL="3810">
              <a:lnSpc>
                <a:spcPts val="19175"/>
              </a:lnSpc>
            </a:pPr>
            <a:r>
              <a:rPr dirty="0" sz="16450" spc="-1285"/>
              <a:t>イ</a:t>
            </a:r>
            <a:r>
              <a:rPr dirty="0" sz="16450" spc="35"/>
              <a:t>メージ</a:t>
            </a:r>
            <a:endParaRPr sz="1645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186331" y="17821"/>
            <a:ext cx="1416685" cy="197485"/>
          </a:xfrm>
          <a:custGeom>
            <a:avLst/>
            <a:gdLst/>
            <a:ahLst/>
            <a:cxnLst/>
            <a:rect l="l" t="t" r="r" b="b"/>
            <a:pathLst>
              <a:path w="1416684" h="197485">
                <a:moveTo>
                  <a:pt x="1317897" y="0"/>
                </a:moveTo>
                <a:lnTo>
                  <a:pt x="98562" y="0"/>
                </a:lnTo>
                <a:lnTo>
                  <a:pt x="60359" y="7799"/>
                </a:lnTo>
                <a:lnTo>
                  <a:pt x="29012" y="29012"/>
                </a:lnTo>
                <a:lnTo>
                  <a:pt x="7799" y="60359"/>
                </a:lnTo>
                <a:lnTo>
                  <a:pt x="0" y="98562"/>
                </a:lnTo>
                <a:lnTo>
                  <a:pt x="7799" y="136767"/>
                </a:lnTo>
                <a:lnTo>
                  <a:pt x="29012" y="168117"/>
                </a:lnTo>
                <a:lnTo>
                  <a:pt x="60359" y="189334"/>
                </a:lnTo>
                <a:lnTo>
                  <a:pt x="98562" y="197135"/>
                </a:lnTo>
                <a:lnTo>
                  <a:pt x="1317897" y="197135"/>
                </a:lnTo>
                <a:lnTo>
                  <a:pt x="1356098" y="189334"/>
                </a:lnTo>
                <a:lnTo>
                  <a:pt x="1387442" y="168117"/>
                </a:lnTo>
                <a:lnTo>
                  <a:pt x="1408651" y="136767"/>
                </a:lnTo>
                <a:lnTo>
                  <a:pt x="1416449" y="98562"/>
                </a:lnTo>
                <a:lnTo>
                  <a:pt x="1408651" y="60359"/>
                </a:lnTo>
                <a:lnTo>
                  <a:pt x="1387442" y="29012"/>
                </a:lnTo>
                <a:lnTo>
                  <a:pt x="1356098" y="7799"/>
                </a:lnTo>
                <a:lnTo>
                  <a:pt x="1317897" y="0"/>
                </a:lnTo>
                <a:close/>
              </a:path>
            </a:pathLst>
          </a:custGeom>
          <a:solidFill>
            <a:srgbClr val="FFFFFF">
              <a:alpha val="3018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54054" y="17821"/>
            <a:ext cx="1416685" cy="197485"/>
          </a:xfrm>
          <a:custGeom>
            <a:avLst/>
            <a:gdLst/>
            <a:ahLst/>
            <a:cxnLst/>
            <a:rect l="l" t="t" r="r" b="b"/>
            <a:pathLst>
              <a:path w="1416684" h="197485">
                <a:moveTo>
                  <a:pt x="1317900" y="0"/>
                </a:moveTo>
                <a:lnTo>
                  <a:pt x="98563" y="0"/>
                </a:lnTo>
                <a:lnTo>
                  <a:pt x="60366" y="7799"/>
                </a:lnTo>
                <a:lnTo>
                  <a:pt x="29018" y="29012"/>
                </a:lnTo>
                <a:lnTo>
                  <a:pt x="7801" y="60359"/>
                </a:lnTo>
                <a:lnTo>
                  <a:pt x="0" y="98562"/>
                </a:lnTo>
                <a:lnTo>
                  <a:pt x="7575" y="136767"/>
                </a:lnTo>
                <a:lnTo>
                  <a:pt x="28416" y="168117"/>
                </a:lnTo>
                <a:lnTo>
                  <a:pt x="59689" y="189334"/>
                </a:lnTo>
                <a:lnTo>
                  <a:pt x="98563" y="197135"/>
                </a:lnTo>
                <a:lnTo>
                  <a:pt x="1317900" y="197135"/>
                </a:lnTo>
                <a:lnTo>
                  <a:pt x="1356110" y="189334"/>
                </a:lnTo>
                <a:lnTo>
                  <a:pt x="1387457" y="168117"/>
                </a:lnTo>
                <a:lnTo>
                  <a:pt x="1408667" y="136767"/>
                </a:lnTo>
                <a:lnTo>
                  <a:pt x="1416464" y="98562"/>
                </a:lnTo>
                <a:lnTo>
                  <a:pt x="1408667" y="60359"/>
                </a:lnTo>
                <a:lnTo>
                  <a:pt x="1387457" y="29012"/>
                </a:lnTo>
                <a:lnTo>
                  <a:pt x="1356110" y="7799"/>
                </a:lnTo>
                <a:lnTo>
                  <a:pt x="1317900" y="0"/>
                </a:lnTo>
                <a:close/>
              </a:path>
            </a:pathLst>
          </a:custGeom>
          <a:solidFill>
            <a:srgbClr val="FFFFFF">
              <a:alpha val="3018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93506" y="631"/>
            <a:ext cx="10625600" cy="11282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16091" y="2646634"/>
            <a:ext cx="8672070" cy="7332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550230" y="7362435"/>
            <a:ext cx="5300345" cy="3946525"/>
          </a:xfrm>
          <a:custGeom>
            <a:avLst/>
            <a:gdLst/>
            <a:ahLst/>
            <a:cxnLst/>
            <a:rect l="l" t="t" r="r" b="b"/>
            <a:pathLst>
              <a:path w="5300344" h="3946525">
                <a:moveTo>
                  <a:pt x="2672446" y="0"/>
                </a:moveTo>
                <a:lnTo>
                  <a:pt x="2627727" y="0"/>
                </a:lnTo>
                <a:lnTo>
                  <a:pt x="2583014" y="749"/>
                </a:lnTo>
                <a:lnTo>
                  <a:pt x="2538316" y="2249"/>
                </a:lnTo>
                <a:lnTo>
                  <a:pt x="2493643" y="4499"/>
                </a:lnTo>
                <a:lnTo>
                  <a:pt x="2449006" y="7498"/>
                </a:lnTo>
                <a:lnTo>
                  <a:pt x="2404415" y="11248"/>
                </a:lnTo>
                <a:lnTo>
                  <a:pt x="2359881" y="15747"/>
                </a:lnTo>
                <a:lnTo>
                  <a:pt x="2315413" y="20996"/>
                </a:lnTo>
                <a:lnTo>
                  <a:pt x="2271022" y="26995"/>
                </a:lnTo>
                <a:lnTo>
                  <a:pt x="2226718" y="33744"/>
                </a:lnTo>
                <a:lnTo>
                  <a:pt x="2182511" y="41243"/>
                </a:lnTo>
                <a:lnTo>
                  <a:pt x="2138412" y="49492"/>
                </a:lnTo>
                <a:lnTo>
                  <a:pt x="2094430" y="58490"/>
                </a:lnTo>
                <a:lnTo>
                  <a:pt x="2050577" y="68239"/>
                </a:lnTo>
                <a:lnTo>
                  <a:pt x="2006862" y="78737"/>
                </a:lnTo>
                <a:lnTo>
                  <a:pt x="1963295" y="89985"/>
                </a:lnTo>
                <a:lnTo>
                  <a:pt x="1919887" y="101983"/>
                </a:lnTo>
                <a:lnTo>
                  <a:pt x="1876648" y="114731"/>
                </a:lnTo>
                <a:lnTo>
                  <a:pt x="1833588" y="128229"/>
                </a:lnTo>
                <a:lnTo>
                  <a:pt x="1790717" y="142477"/>
                </a:lnTo>
                <a:lnTo>
                  <a:pt x="1748047" y="157475"/>
                </a:lnTo>
                <a:lnTo>
                  <a:pt x="1705586" y="173222"/>
                </a:lnTo>
                <a:lnTo>
                  <a:pt x="1663345" y="189720"/>
                </a:lnTo>
                <a:lnTo>
                  <a:pt x="1621335" y="206967"/>
                </a:lnTo>
                <a:lnTo>
                  <a:pt x="1579565" y="224964"/>
                </a:lnTo>
                <a:lnTo>
                  <a:pt x="1538047" y="243711"/>
                </a:lnTo>
                <a:lnTo>
                  <a:pt x="1496789" y="263208"/>
                </a:lnTo>
                <a:lnTo>
                  <a:pt x="1455803" y="283455"/>
                </a:lnTo>
                <a:lnTo>
                  <a:pt x="1415098" y="304452"/>
                </a:lnTo>
                <a:lnTo>
                  <a:pt x="1374686" y="326198"/>
                </a:lnTo>
                <a:lnTo>
                  <a:pt x="1334575" y="348695"/>
                </a:lnTo>
                <a:lnTo>
                  <a:pt x="1294777" y="371941"/>
                </a:lnTo>
                <a:lnTo>
                  <a:pt x="1255301" y="395937"/>
                </a:lnTo>
                <a:lnTo>
                  <a:pt x="1216158" y="420683"/>
                </a:lnTo>
                <a:lnTo>
                  <a:pt x="1177358" y="446179"/>
                </a:lnTo>
                <a:lnTo>
                  <a:pt x="1138911" y="472425"/>
                </a:lnTo>
                <a:lnTo>
                  <a:pt x="1100828" y="499421"/>
                </a:lnTo>
                <a:lnTo>
                  <a:pt x="1063119" y="527167"/>
                </a:lnTo>
                <a:lnTo>
                  <a:pt x="1025793" y="555662"/>
                </a:lnTo>
                <a:lnTo>
                  <a:pt x="988862" y="584907"/>
                </a:lnTo>
                <a:lnTo>
                  <a:pt x="952336" y="614903"/>
                </a:lnTo>
                <a:lnTo>
                  <a:pt x="916224" y="645648"/>
                </a:lnTo>
                <a:lnTo>
                  <a:pt x="880537" y="677143"/>
                </a:lnTo>
                <a:lnTo>
                  <a:pt x="845285" y="709388"/>
                </a:lnTo>
                <a:lnTo>
                  <a:pt x="810479" y="742383"/>
                </a:lnTo>
                <a:lnTo>
                  <a:pt x="776128" y="776127"/>
                </a:lnTo>
                <a:lnTo>
                  <a:pt x="742383" y="810478"/>
                </a:lnTo>
                <a:lnTo>
                  <a:pt x="709389" y="845285"/>
                </a:lnTo>
                <a:lnTo>
                  <a:pt x="677144" y="880537"/>
                </a:lnTo>
                <a:lnTo>
                  <a:pt x="645649" y="916224"/>
                </a:lnTo>
                <a:lnTo>
                  <a:pt x="614903" y="952336"/>
                </a:lnTo>
                <a:lnTo>
                  <a:pt x="584908" y="988863"/>
                </a:lnTo>
                <a:lnTo>
                  <a:pt x="555663" y="1025794"/>
                </a:lnTo>
                <a:lnTo>
                  <a:pt x="527167" y="1063120"/>
                </a:lnTo>
                <a:lnTo>
                  <a:pt x="499421" y="1100829"/>
                </a:lnTo>
                <a:lnTo>
                  <a:pt x="472426" y="1138913"/>
                </a:lnTo>
                <a:lnTo>
                  <a:pt x="446180" y="1177359"/>
                </a:lnTo>
                <a:lnTo>
                  <a:pt x="420684" y="1216159"/>
                </a:lnTo>
                <a:lnTo>
                  <a:pt x="395938" y="1255303"/>
                </a:lnTo>
                <a:lnTo>
                  <a:pt x="371941" y="1294779"/>
                </a:lnTo>
                <a:lnTo>
                  <a:pt x="348695" y="1334577"/>
                </a:lnTo>
                <a:lnTo>
                  <a:pt x="326199" y="1374688"/>
                </a:lnTo>
                <a:lnTo>
                  <a:pt x="304452" y="1415101"/>
                </a:lnTo>
                <a:lnTo>
                  <a:pt x="283455" y="1455805"/>
                </a:lnTo>
                <a:lnTo>
                  <a:pt x="263208" y="1496792"/>
                </a:lnTo>
                <a:lnTo>
                  <a:pt x="243711" y="1538049"/>
                </a:lnTo>
                <a:lnTo>
                  <a:pt x="224964" y="1579568"/>
                </a:lnTo>
                <a:lnTo>
                  <a:pt x="206967" y="1621338"/>
                </a:lnTo>
                <a:lnTo>
                  <a:pt x="189720" y="1663348"/>
                </a:lnTo>
                <a:lnTo>
                  <a:pt x="173222" y="1705589"/>
                </a:lnTo>
                <a:lnTo>
                  <a:pt x="157475" y="1748050"/>
                </a:lnTo>
                <a:lnTo>
                  <a:pt x="142477" y="1790721"/>
                </a:lnTo>
                <a:lnTo>
                  <a:pt x="128229" y="1833591"/>
                </a:lnTo>
                <a:lnTo>
                  <a:pt x="114732" y="1876651"/>
                </a:lnTo>
                <a:lnTo>
                  <a:pt x="101984" y="1919890"/>
                </a:lnTo>
                <a:lnTo>
                  <a:pt x="89985" y="1963298"/>
                </a:lnTo>
                <a:lnTo>
                  <a:pt x="78737" y="2006865"/>
                </a:lnTo>
                <a:lnTo>
                  <a:pt x="68239" y="2050580"/>
                </a:lnTo>
                <a:lnTo>
                  <a:pt x="58490" y="2094434"/>
                </a:lnTo>
                <a:lnTo>
                  <a:pt x="49492" y="2138415"/>
                </a:lnTo>
                <a:lnTo>
                  <a:pt x="41243" y="2182514"/>
                </a:lnTo>
                <a:lnTo>
                  <a:pt x="33744" y="2226721"/>
                </a:lnTo>
                <a:lnTo>
                  <a:pt x="26995" y="2271025"/>
                </a:lnTo>
                <a:lnTo>
                  <a:pt x="20996" y="2315416"/>
                </a:lnTo>
                <a:lnTo>
                  <a:pt x="15747" y="2359884"/>
                </a:lnTo>
                <a:lnTo>
                  <a:pt x="11248" y="2404419"/>
                </a:lnTo>
                <a:lnTo>
                  <a:pt x="7498" y="2449009"/>
                </a:lnTo>
                <a:lnTo>
                  <a:pt x="4499" y="2493646"/>
                </a:lnTo>
                <a:lnTo>
                  <a:pt x="2249" y="2538319"/>
                </a:lnTo>
                <a:lnTo>
                  <a:pt x="749" y="2583017"/>
                </a:lnTo>
                <a:lnTo>
                  <a:pt x="0" y="2627731"/>
                </a:lnTo>
                <a:lnTo>
                  <a:pt x="0" y="2672450"/>
                </a:lnTo>
                <a:lnTo>
                  <a:pt x="749" y="2717163"/>
                </a:lnTo>
                <a:lnTo>
                  <a:pt x="2249" y="2761862"/>
                </a:lnTo>
                <a:lnTo>
                  <a:pt x="4499" y="2806534"/>
                </a:lnTo>
                <a:lnTo>
                  <a:pt x="7498" y="2851171"/>
                </a:lnTo>
                <a:lnTo>
                  <a:pt x="11248" y="2895762"/>
                </a:lnTo>
                <a:lnTo>
                  <a:pt x="15747" y="2940296"/>
                </a:lnTo>
                <a:lnTo>
                  <a:pt x="20996" y="2984764"/>
                </a:lnTo>
                <a:lnTo>
                  <a:pt x="26995" y="3029155"/>
                </a:lnTo>
                <a:lnTo>
                  <a:pt x="33744" y="3073459"/>
                </a:lnTo>
                <a:lnTo>
                  <a:pt x="41243" y="3117666"/>
                </a:lnTo>
                <a:lnTo>
                  <a:pt x="49492" y="3161765"/>
                </a:lnTo>
                <a:lnTo>
                  <a:pt x="58490" y="3205747"/>
                </a:lnTo>
                <a:lnTo>
                  <a:pt x="68239" y="3249600"/>
                </a:lnTo>
                <a:lnTo>
                  <a:pt x="78737" y="3293316"/>
                </a:lnTo>
                <a:lnTo>
                  <a:pt x="89985" y="3336882"/>
                </a:lnTo>
                <a:lnTo>
                  <a:pt x="101984" y="3380290"/>
                </a:lnTo>
                <a:lnTo>
                  <a:pt x="114732" y="3423530"/>
                </a:lnTo>
                <a:lnTo>
                  <a:pt x="128229" y="3466589"/>
                </a:lnTo>
                <a:lnTo>
                  <a:pt x="142477" y="3509460"/>
                </a:lnTo>
                <a:lnTo>
                  <a:pt x="157475" y="3552131"/>
                </a:lnTo>
                <a:lnTo>
                  <a:pt x="173222" y="3594592"/>
                </a:lnTo>
                <a:lnTo>
                  <a:pt x="189720" y="3636832"/>
                </a:lnTo>
                <a:lnTo>
                  <a:pt x="206967" y="3678843"/>
                </a:lnTo>
                <a:lnTo>
                  <a:pt x="224964" y="3720612"/>
                </a:lnTo>
                <a:lnTo>
                  <a:pt x="243711" y="3762131"/>
                </a:lnTo>
                <a:lnTo>
                  <a:pt x="263208" y="3803389"/>
                </a:lnTo>
                <a:lnTo>
                  <a:pt x="283455" y="3844375"/>
                </a:lnTo>
                <a:lnTo>
                  <a:pt x="304452" y="3885080"/>
                </a:lnTo>
                <a:lnTo>
                  <a:pt x="326199" y="3925493"/>
                </a:lnTo>
                <a:lnTo>
                  <a:pt x="337768" y="3946121"/>
                </a:lnTo>
                <a:lnTo>
                  <a:pt x="4962406" y="3946121"/>
                </a:lnTo>
                <a:lnTo>
                  <a:pt x="4995722" y="3885080"/>
                </a:lnTo>
                <a:lnTo>
                  <a:pt x="5016719" y="3844375"/>
                </a:lnTo>
                <a:lnTo>
                  <a:pt x="5036965" y="3803389"/>
                </a:lnTo>
                <a:lnTo>
                  <a:pt x="5056462" y="3762131"/>
                </a:lnTo>
                <a:lnTo>
                  <a:pt x="5075209" y="3720612"/>
                </a:lnTo>
                <a:lnTo>
                  <a:pt x="5093207" y="3678843"/>
                </a:lnTo>
                <a:lnTo>
                  <a:pt x="5110454" y="3636832"/>
                </a:lnTo>
                <a:lnTo>
                  <a:pt x="5126951" y="3594592"/>
                </a:lnTo>
                <a:lnTo>
                  <a:pt x="5142699" y="3552131"/>
                </a:lnTo>
                <a:lnTo>
                  <a:pt x="5157696" y="3509460"/>
                </a:lnTo>
                <a:lnTo>
                  <a:pt x="5171944" y="3466589"/>
                </a:lnTo>
                <a:lnTo>
                  <a:pt x="5185442" y="3423530"/>
                </a:lnTo>
                <a:lnTo>
                  <a:pt x="5198190" y="3380290"/>
                </a:lnTo>
                <a:lnTo>
                  <a:pt x="5210188" y="3336882"/>
                </a:lnTo>
                <a:lnTo>
                  <a:pt x="5221437" y="3293316"/>
                </a:lnTo>
                <a:lnTo>
                  <a:pt x="5231935" y="3249600"/>
                </a:lnTo>
                <a:lnTo>
                  <a:pt x="5241683" y="3205747"/>
                </a:lnTo>
                <a:lnTo>
                  <a:pt x="5250682" y="3161765"/>
                </a:lnTo>
                <a:lnTo>
                  <a:pt x="5258931" y="3117666"/>
                </a:lnTo>
                <a:lnTo>
                  <a:pt x="5266429" y="3073459"/>
                </a:lnTo>
                <a:lnTo>
                  <a:pt x="5273178" y="3029155"/>
                </a:lnTo>
                <a:lnTo>
                  <a:pt x="5279177" y="2984764"/>
                </a:lnTo>
                <a:lnTo>
                  <a:pt x="5284427" y="2940296"/>
                </a:lnTo>
                <a:lnTo>
                  <a:pt x="5288926" y="2895762"/>
                </a:lnTo>
                <a:lnTo>
                  <a:pt x="5292675" y="2851171"/>
                </a:lnTo>
                <a:lnTo>
                  <a:pt x="5295675" y="2806534"/>
                </a:lnTo>
                <a:lnTo>
                  <a:pt x="5297925" y="2761862"/>
                </a:lnTo>
                <a:lnTo>
                  <a:pt x="5299424" y="2717163"/>
                </a:lnTo>
                <a:lnTo>
                  <a:pt x="5300174" y="2672450"/>
                </a:lnTo>
                <a:lnTo>
                  <a:pt x="5300174" y="2627731"/>
                </a:lnTo>
                <a:lnTo>
                  <a:pt x="5299424" y="2583017"/>
                </a:lnTo>
                <a:lnTo>
                  <a:pt x="5297925" y="2538319"/>
                </a:lnTo>
                <a:lnTo>
                  <a:pt x="5295675" y="2493646"/>
                </a:lnTo>
                <a:lnTo>
                  <a:pt x="5292675" y="2449009"/>
                </a:lnTo>
                <a:lnTo>
                  <a:pt x="5288926" y="2404419"/>
                </a:lnTo>
                <a:lnTo>
                  <a:pt x="5284427" y="2359884"/>
                </a:lnTo>
                <a:lnTo>
                  <a:pt x="5279177" y="2315416"/>
                </a:lnTo>
                <a:lnTo>
                  <a:pt x="5273178" y="2271025"/>
                </a:lnTo>
                <a:lnTo>
                  <a:pt x="5266429" y="2226721"/>
                </a:lnTo>
                <a:lnTo>
                  <a:pt x="5258931" y="2182514"/>
                </a:lnTo>
                <a:lnTo>
                  <a:pt x="5250682" y="2138415"/>
                </a:lnTo>
                <a:lnTo>
                  <a:pt x="5241683" y="2094434"/>
                </a:lnTo>
                <a:lnTo>
                  <a:pt x="5231935" y="2050580"/>
                </a:lnTo>
                <a:lnTo>
                  <a:pt x="5221437" y="2006865"/>
                </a:lnTo>
                <a:lnTo>
                  <a:pt x="5210188" y="1963298"/>
                </a:lnTo>
                <a:lnTo>
                  <a:pt x="5198190" y="1919890"/>
                </a:lnTo>
                <a:lnTo>
                  <a:pt x="5185442" y="1876651"/>
                </a:lnTo>
                <a:lnTo>
                  <a:pt x="5171944" y="1833591"/>
                </a:lnTo>
                <a:lnTo>
                  <a:pt x="5157696" y="1790721"/>
                </a:lnTo>
                <a:lnTo>
                  <a:pt x="5142699" y="1748050"/>
                </a:lnTo>
                <a:lnTo>
                  <a:pt x="5126951" y="1705589"/>
                </a:lnTo>
                <a:lnTo>
                  <a:pt x="5110454" y="1663348"/>
                </a:lnTo>
                <a:lnTo>
                  <a:pt x="5093207" y="1621338"/>
                </a:lnTo>
                <a:lnTo>
                  <a:pt x="5075209" y="1579568"/>
                </a:lnTo>
                <a:lnTo>
                  <a:pt x="5056462" y="1538049"/>
                </a:lnTo>
                <a:lnTo>
                  <a:pt x="5036965" y="1496792"/>
                </a:lnTo>
                <a:lnTo>
                  <a:pt x="5016719" y="1455805"/>
                </a:lnTo>
                <a:lnTo>
                  <a:pt x="4995722" y="1415101"/>
                </a:lnTo>
                <a:lnTo>
                  <a:pt x="4973975" y="1374688"/>
                </a:lnTo>
                <a:lnTo>
                  <a:pt x="4951479" y="1334577"/>
                </a:lnTo>
                <a:lnTo>
                  <a:pt x="4928232" y="1294779"/>
                </a:lnTo>
                <a:lnTo>
                  <a:pt x="4904236" y="1255303"/>
                </a:lnTo>
                <a:lnTo>
                  <a:pt x="4879490" y="1216159"/>
                </a:lnTo>
                <a:lnTo>
                  <a:pt x="4853994" y="1177359"/>
                </a:lnTo>
                <a:lnTo>
                  <a:pt x="4827748" y="1138913"/>
                </a:lnTo>
                <a:lnTo>
                  <a:pt x="4800752" y="1100829"/>
                </a:lnTo>
                <a:lnTo>
                  <a:pt x="4773007" y="1063120"/>
                </a:lnTo>
                <a:lnTo>
                  <a:pt x="4744511" y="1025794"/>
                </a:lnTo>
                <a:lnTo>
                  <a:pt x="4715266" y="988863"/>
                </a:lnTo>
                <a:lnTo>
                  <a:pt x="4685270" y="952336"/>
                </a:lnTo>
                <a:lnTo>
                  <a:pt x="4654525" y="916224"/>
                </a:lnTo>
                <a:lnTo>
                  <a:pt x="4623030" y="880537"/>
                </a:lnTo>
                <a:lnTo>
                  <a:pt x="4590785" y="845285"/>
                </a:lnTo>
                <a:lnTo>
                  <a:pt x="4557790" y="810478"/>
                </a:lnTo>
                <a:lnTo>
                  <a:pt x="4524045" y="776127"/>
                </a:lnTo>
                <a:lnTo>
                  <a:pt x="4489695" y="742383"/>
                </a:lnTo>
                <a:lnTo>
                  <a:pt x="4454889" y="709388"/>
                </a:lnTo>
                <a:lnTo>
                  <a:pt x="4419637" y="677143"/>
                </a:lnTo>
                <a:lnTo>
                  <a:pt x="4383950" y="645648"/>
                </a:lnTo>
                <a:lnTo>
                  <a:pt x="4347838" y="614903"/>
                </a:lnTo>
                <a:lnTo>
                  <a:pt x="4311311" y="584907"/>
                </a:lnTo>
                <a:lnTo>
                  <a:pt x="4274380" y="555662"/>
                </a:lnTo>
                <a:lnTo>
                  <a:pt x="4237055" y="527167"/>
                </a:lnTo>
                <a:lnTo>
                  <a:pt x="4199346" y="499421"/>
                </a:lnTo>
                <a:lnTo>
                  <a:pt x="4161263" y="472425"/>
                </a:lnTo>
                <a:lnTo>
                  <a:pt x="4122816" y="446179"/>
                </a:lnTo>
                <a:lnTo>
                  <a:pt x="4084016" y="420683"/>
                </a:lnTo>
                <a:lnTo>
                  <a:pt x="4044873" y="395937"/>
                </a:lnTo>
                <a:lnTo>
                  <a:pt x="4005397" y="371941"/>
                </a:lnTo>
                <a:lnTo>
                  <a:pt x="3965599" y="348695"/>
                </a:lnTo>
                <a:lnTo>
                  <a:pt x="3925488" y="326198"/>
                </a:lnTo>
                <a:lnTo>
                  <a:pt x="3885075" y="304452"/>
                </a:lnTo>
                <a:lnTo>
                  <a:pt x="3844371" y="283455"/>
                </a:lnTo>
                <a:lnTo>
                  <a:pt x="3803385" y="263208"/>
                </a:lnTo>
                <a:lnTo>
                  <a:pt x="3762127" y="243711"/>
                </a:lnTo>
                <a:lnTo>
                  <a:pt x="3720608" y="224964"/>
                </a:lnTo>
                <a:lnTo>
                  <a:pt x="3678839" y="206967"/>
                </a:lnTo>
                <a:lnTo>
                  <a:pt x="3636828" y="189720"/>
                </a:lnTo>
                <a:lnTo>
                  <a:pt x="3594588" y="173222"/>
                </a:lnTo>
                <a:lnTo>
                  <a:pt x="3552127" y="157475"/>
                </a:lnTo>
                <a:lnTo>
                  <a:pt x="3509456" y="142477"/>
                </a:lnTo>
                <a:lnTo>
                  <a:pt x="3466586" y="128229"/>
                </a:lnTo>
                <a:lnTo>
                  <a:pt x="3423526" y="114731"/>
                </a:lnTo>
                <a:lnTo>
                  <a:pt x="3380287" y="101983"/>
                </a:lnTo>
                <a:lnTo>
                  <a:pt x="3336879" y="89985"/>
                </a:lnTo>
                <a:lnTo>
                  <a:pt x="3293312" y="78737"/>
                </a:lnTo>
                <a:lnTo>
                  <a:pt x="3249597" y="68239"/>
                </a:lnTo>
                <a:lnTo>
                  <a:pt x="3205743" y="58490"/>
                </a:lnTo>
                <a:lnTo>
                  <a:pt x="3161762" y="49492"/>
                </a:lnTo>
                <a:lnTo>
                  <a:pt x="3117663" y="41243"/>
                </a:lnTo>
                <a:lnTo>
                  <a:pt x="3073456" y="33744"/>
                </a:lnTo>
                <a:lnTo>
                  <a:pt x="3029152" y="26995"/>
                </a:lnTo>
                <a:lnTo>
                  <a:pt x="2984761" y="20996"/>
                </a:lnTo>
                <a:lnTo>
                  <a:pt x="2940293" y="15747"/>
                </a:lnTo>
                <a:lnTo>
                  <a:pt x="2895758" y="11248"/>
                </a:lnTo>
                <a:lnTo>
                  <a:pt x="2851168" y="7498"/>
                </a:lnTo>
                <a:lnTo>
                  <a:pt x="2806531" y="4499"/>
                </a:lnTo>
                <a:lnTo>
                  <a:pt x="2761858" y="2249"/>
                </a:lnTo>
                <a:lnTo>
                  <a:pt x="2717160" y="749"/>
                </a:lnTo>
                <a:lnTo>
                  <a:pt x="2672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594428" y="385193"/>
            <a:ext cx="6921500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-1110" b="1">
                <a:solidFill>
                  <a:srgbClr val="434343"/>
                </a:solidFill>
                <a:latin typeface="Yu Gothic"/>
                <a:cs typeface="Yu Gothic"/>
              </a:rPr>
              <a:t>ブ</a:t>
            </a:r>
            <a:r>
              <a:rPr dirty="0" sz="13850" b="1">
                <a:solidFill>
                  <a:srgbClr val="434343"/>
                </a:solidFill>
                <a:latin typeface="Yu Gothic"/>
                <a:cs typeface="Yu Gothic"/>
              </a:rPr>
              <a:t>ロック</a:t>
            </a:r>
            <a:endParaRPr sz="13850">
              <a:latin typeface="Yu Gothic"/>
              <a:cs typeface="Yu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688422" y="7788109"/>
            <a:ext cx="2957830" cy="3543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050" spc="35" b="1">
                <a:solidFill>
                  <a:srgbClr val="2B8E60"/>
                </a:solidFill>
                <a:latin typeface="Yu Gothic"/>
                <a:cs typeface="Yu Gothic"/>
              </a:rPr>
              <a:t>塊</a:t>
            </a:r>
            <a:endParaRPr sz="230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5500" y="2013519"/>
            <a:ext cx="18353102" cy="872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18590" y="563198"/>
            <a:ext cx="11643995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"/>
              <a:t>お</a:t>
            </a:r>
            <a:r>
              <a:rPr dirty="0" sz="6600" spc="-335"/>
              <a:t>も</a:t>
            </a:r>
            <a:r>
              <a:rPr dirty="0" sz="6600" spc="-5"/>
              <a:t>ちゃ箱の中にある</a:t>
            </a:r>
            <a:r>
              <a:rPr dirty="0" sz="6600" spc="-535"/>
              <a:t>ブ</a:t>
            </a:r>
            <a:r>
              <a:rPr dirty="0" sz="6600" spc="-5"/>
              <a:t>ロック</a:t>
            </a:r>
            <a:endParaRPr sz="66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635002" y="5549"/>
            <a:ext cx="10939666" cy="1130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11340" y="1631228"/>
            <a:ext cx="5975350" cy="6999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8590">
              <a:lnSpc>
                <a:spcPts val="7920"/>
              </a:lnSpc>
              <a:spcBef>
                <a:spcPts val="95"/>
              </a:spcBef>
            </a:pPr>
            <a:r>
              <a:rPr dirty="0" sz="6600" spc="-5" b="1">
                <a:latin typeface="Yu Gothic"/>
                <a:cs typeface="Yu Gothic"/>
              </a:rPr>
              <a:t>自分の</a:t>
            </a:r>
            <a:endParaRPr sz="6600">
              <a:latin typeface="Yu Gothic"/>
              <a:cs typeface="Yu Gothic"/>
            </a:endParaRPr>
          </a:p>
          <a:p>
            <a:pPr marL="148590" marR="5080">
              <a:lnSpc>
                <a:spcPts val="7909"/>
              </a:lnSpc>
              <a:spcBef>
                <a:spcPts val="270"/>
              </a:spcBef>
            </a:pPr>
            <a:r>
              <a:rPr dirty="0" sz="6600" spc="-5" b="1">
                <a:latin typeface="Yu Gothic"/>
                <a:cs typeface="Yu Gothic"/>
              </a:rPr>
              <a:t>好きなように </a:t>
            </a:r>
            <a:r>
              <a:rPr dirty="0" sz="6600" spc="-5" b="1">
                <a:latin typeface="Yu Gothic"/>
                <a:cs typeface="Yu Gothic"/>
              </a:rPr>
              <a:t>組み合わせ</a:t>
            </a:r>
            <a:r>
              <a:rPr dirty="0" sz="6600" spc="-405" b="1">
                <a:latin typeface="Yu Gothic"/>
                <a:cs typeface="Yu Gothic"/>
              </a:rPr>
              <a:t>て</a:t>
            </a:r>
            <a:r>
              <a:rPr dirty="0" sz="6600" spc="-5" b="1">
                <a:latin typeface="Yu Gothic"/>
                <a:cs typeface="Yu Gothic"/>
              </a:rPr>
              <a:t>、</a:t>
            </a:r>
            <a:endParaRPr sz="6600">
              <a:latin typeface="Yu Gothic"/>
              <a:cs typeface="Yu Gothic"/>
            </a:endParaRPr>
          </a:p>
          <a:p>
            <a:pPr marL="12700">
              <a:lnSpc>
                <a:spcPts val="7915"/>
              </a:lnSpc>
              <a:spcBef>
                <a:spcPts val="7155"/>
              </a:spcBef>
            </a:pPr>
            <a:r>
              <a:rPr dirty="0" sz="6600" spc="-5" b="1">
                <a:latin typeface="Yu Gothic"/>
                <a:cs typeface="Yu Gothic"/>
              </a:rPr>
              <a:t>自分が</a:t>
            </a:r>
            <a:endParaRPr sz="6600">
              <a:latin typeface="Yu Gothic"/>
              <a:cs typeface="Yu Gothic"/>
            </a:endParaRPr>
          </a:p>
          <a:p>
            <a:pPr marL="12700" marR="115570">
              <a:lnSpc>
                <a:spcPts val="7920"/>
              </a:lnSpc>
              <a:spcBef>
                <a:spcPts val="265"/>
              </a:spcBef>
            </a:pPr>
            <a:r>
              <a:rPr dirty="0" sz="6600" spc="-5" b="1">
                <a:latin typeface="Yu Gothic"/>
                <a:cs typeface="Yu Gothic"/>
              </a:rPr>
              <a:t>作</a:t>
            </a:r>
            <a:r>
              <a:rPr dirty="0" sz="6600" spc="-204" b="1">
                <a:latin typeface="Yu Gothic"/>
                <a:cs typeface="Yu Gothic"/>
              </a:rPr>
              <a:t>り</a:t>
            </a:r>
            <a:r>
              <a:rPr dirty="0" sz="6600" spc="-5" b="1">
                <a:latin typeface="Yu Gothic"/>
                <a:cs typeface="Yu Gothic"/>
              </a:rPr>
              <a:t>たいものを </a:t>
            </a:r>
            <a:r>
              <a:rPr dirty="0" sz="6600" spc="-5" b="1">
                <a:latin typeface="Yu Gothic"/>
                <a:cs typeface="Yu Gothic"/>
              </a:rPr>
              <a:t>作る！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86621" y="2950560"/>
            <a:ext cx="10287000" cy="44234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2263775" marR="5080" indent="-2251710">
              <a:lnSpc>
                <a:spcPct val="124900"/>
              </a:lnSpc>
              <a:spcBef>
                <a:spcPts val="105"/>
              </a:spcBef>
            </a:pPr>
            <a:r>
              <a:rPr dirty="0" sz="11550" spc="-10"/>
              <a:t>いろんな種類の </a:t>
            </a:r>
            <a:r>
              <a:rPr dirty="0" sz="11550" spc="-935"/>
              <a:t>ブ</a:t>
            </a:r>
            <a:r>
              <a:rPr dirty="0" sz="11550" spc="-10"/>
              <a:t>ロック</a:t>
            </a:r>
            <a:endParaRPr sz="1155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68342" y="1308725"/>
            <a:ext cx="5719445" cy="1028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50" spc="25" b="1">
                <a:latin typeface="Yu Gothic"/>
                <a:cs typeface="Yu Gothic"/>
              </a:rPr>
              <a:t>段落</a:t>
            </a:r>
            <a:r>
              <a:rPr dirty="0" sz="4700" spc="225">
                <a:latin typeface="PMingLiU"/>
                <a:cs typeface="PMingLiU"/>
              </a:rPr>
              <a:t>(文章)</a:t>
            </a:r>
            <a:r>
              <a:rPr dirty="0" sz="4700" spc="-380">
                <a:latin typeface="PMingLiU"/>
                <a:cs typeface="PMingLiU"/>
              </a:rPr>
              <a:t>ブ</a:t>
            </a:r>
            <a:r>
              <a:rPr dirty="0" sz="4700">
                <a:latin typeface="PMingLiU"/>
                <a:cs typeface="PMingLiU"/>
              </a:rPr>
              <a:t>ロック</a:t>
            </a:r>
            <a:endParaRPr sz="4700">
              <a:latin typeface="PMingLiU"/>
              <a:cs typeface="PMingLiU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9719" y="5549"/>
            <a:ext cx="12055578" cy="1130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17041" y="3871998"/>
            <a:ext cx="6226810" cy="291592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20">
                <a:latin typeface="PMingLiU"/>
                <a:cs typeface="PMingLiU"/>
              </a:rPr>
              <a:t>「相対性理論」と名づけられる理論が倚り</a:t>
            </a:r>
            <a:endParaRPr sz="2450">
              <a:latin typeface="PMingLiU"/>
              <a:cs typeface="PMingLiU"/>
            </a:endParaRPr>
          </a:p>
          <a:p>
            <a:pPr marL="12700" marR="5080">
              <a:lnSpc>
                <a:spcPts val="4950"/>
              </a:lnSpc>
              <a:spcBef>
                <a:spcPts val="500"/>
              </a:spcBef>
            </a:pPr>
            <a:r>
              <a:rPr dirty="0" sz="2450" spc="20">
                <a:latin typeface="PMingLiU"/>
                <a:cs typeface="PMingLiU"/>
              </a:rPr>
              <a:t>かか</a:t>
            </a:r>
            <a:r>
              <a:rPr dirty="0" sz="2450" spc="-80">
                <a:latin typeface="PMingLiU"/>
                <a:cs typeface="PMingLiU"/>
              </a:rPr>
              <a:t>っ</a:t>
            </a:r>
            <a:r>
              <a:rPr dirty="0" sz="2450" spc="20">
                <a:latin typeface="PMingLiU"/>
                <a:cs typeface="PMingLiU"/>
              </a:rPr>
              <a:t>ている大黒柱はいわゆる相対性理論 </a:t>
            </a:r>
            <a:r>
              <a:rPr dirty="0" sz="2450" spc="20">
                <a:latin typeface="PMingLiU"/>
                <a:cs typeface="PMingLiU"/>
              </a:rPr>
              <a:t>で</a:t>
            </a:r>
            <a:r>
              <a:rPr dirty="0" sz="2450" spc="-430">
                <a:latin typeface="PMingLiU"/>
                <a:cs typeface="PMingLiU"/>
              </a:rPr>
              <a:t>す</a:t>
            </a:r>
            <a:r>
              <a:rPr dirty="0" sz="2450" spc="20">
                <a:latin typeface="PMingLiU"/>
                <a:cs typeface="PMingLiU"/>
              </a:rPr>
              <a:t>。私は</a:t>
            </a:r>
            <a:r>
              <a:rPr dirty="0" sz="2450" spc="-80">
                <a:latin typeface="PMingLiU"/>
                <a:cs typeface="PMingLiU"/>
              </a:rPr>
              <a:t>ま</a:t>
            </a:r>
            <a:r>
              <a:rPr dirty="0" sz="2450" spc="20">
                <a:latin typeface="PMingLiU"/>
                <a:cs typeface="PMingLiU"/>
              </a:rPr>
              <a:t>ず相対性原理とは何</a:t>
            </a:r>
            <a:r>
              <a:rPr dirty="0" sz="2450" spc="-30">
                <a:latin typeface="PMingLiU"/>
                <a:cs typeface="PMingLiU"/>
              </a:rPr>
              <a:t>で</a:t>
            </a:r>
            <a:r>
              <a:rPr dirty="0" sz="2450" spc="20">
                <a:latin typeface="PMingLiU"/>
                <a:cs typeface="PMingLiU"/>
              </a:rPr>
              <a:t>あ</a:t>
            </a:r>
            <a:r>
              <a:rPr dirty="0" sz="2450" spc="-30">
                <a:latin typeface="PMingLiU"/>
                <a:cs typeface="PMingLiU"/>
              </a:rPr>
              <a:t>る</a:t>
            </a:r>
            <a:r>
              <a:rPr dirty="0" sz="2450" spc="15">
                <a:latin typeface="PMingLiU"/>
                <a:cs typeface="PMingLiU"/>
              </a:rPr>
              <a:t>かを </a:t>
            </a:r>
            <a:r>
              <a:rPr dirty="0" sz="2450" spc="20">
                <a:latin typeface="PMingLiU"/>
                <a:cs typeface="PMingLiU"/>
              </a:rPr>
              <a:t>明らかに</a:t>
            </a:r>
            <a:r>
              <a:rPr dirty="0" sz="2450" spc="-229">
                <a:latin typeface="PMingLiU"/>
                <a:cs typeface="PMingLiU"/>
              </a:rPr>
              <a:t>し</a:t>
            </a:r>
            <a:r>
              <a:rPr dirty="0" sz="2450" spc="20">
                <a:latin typeface="PMingLiU"/>
                <a:cs typeface="PMingLiU"/>
              </a:rPr>
              <a:t>てお</a:t>
            </a:r>
            <a:r>
              <a:rPr dirty="0" sz="2450" spc="-80">
                <a:latin typeface="PMingLiU"/>
                <a:cs typeface="PMingLiU"/>
              </a:rPr>
              <a:t>こ</a:t>
            </a:r>
            <a:r>
              <a:rPr dirty="0" sz="2450" spc="20">
                <a:latin typeface="PMingLiU"/>
                <a:cs typeface="PMingLiU"/>
              </a:rPr>
              <a:t>うと思い</a:t>
            </a:r>
            <a:r>
              <a:rPr dirty="0" sz="2450" spc="-80">
                <a:latin typeface="PMingLiU"/>
                <a:cs typeface="PMingLiU"/>
              </a:rPr>
              <a:t>ま</a:t>
            </a:r>
            <a:r>
              <a:rPr dirty="0" sz="2450" spc="-430">
                <a:latin typeface="PMingLiU"/>
                <a:cs typeface="PMingLiU"/>
              </a:rPr>
              <a:t>す</a:t>
            </a:r>
            <a:r>
              <a:rPr dirty="0" sz="2450" spc="20">
                <a:latin typeface="PMingLiU"/>
                <a:cs typeface="PMingLiU"/>
              </a:rPr>
              <a:t>。私</a:t>
            </a:r>
            <a:r>
              <a:rPr dirty="0" sz="2450" spc="-55">
                <a:latin typeface="PMingLiU"/>
                <a:cs typeface="PMingLiU"/>
              </a:rPr>
              <a:t>た</a:t>
            </a:r>
            <a:r>
              <a:rPr dirty="0" sz="2450" spc="20">
                <a:latin typeface="PMingLiU"/>
                <a:cs typeface="PMingLiU"/>
              </a:rPr>
              <a:t>ちは二 人の物理学者を考</a:t>
            </a:r>
            <a:r>
              <a:rPr dirty="0" sz="2450" spc="-229">
                <a:latin typeface="PMingLiU"/>
                <a:cs typeface="PMingLiU"/>
              </a:rPr>
              <a:t>え</a:t>
            </a:r>
            <a:r>
              <a:rPr dirty="0" sz="2450" spc="20">
                <a:latin typeface="PMingLiU"/>
                <a:cs typeface="PMingLiU"/>
              </a:rPr>
              <a:t>てみ</a:t>
            </a:r>
            <a:r>
              <a:rPr dirty="0" sz="2450" spc="-80">
                <a:latin typeface="PMingLiU"/>
                <a:cs typeface="PMingLiU"/>
              </a:rPr>
              <a:t>ま</a:t>
            </a:r>
            <a:r>
              <a:rPr dirty="0" sz="2450" spc="20">
                <a:latin typeface="PMingLiU"/>
                <a:cs typeface="PMingLiU"/>
              </a:rPr>
              <a:t>しょ</a:t>
            </a:r>
            <a:r>
              <a:rPr dirty="0" sz="2450" spc="-80">
                <a:latin typeface="PMingLiU"/>
                <a:cs typeface="PMingLiU"/>
              </a:rPr>
              <a:t>う</a:t>
            </a:r>
            <a:r>
              <a:rPr dirty="0" sz="2450" spc="20">
                <a:latin typeface="PMingLiU"/>
                <a:cs typeface="PMingLiU"/>
              </a:rPr>
              <a:t>。</a:t>
            </a:r>
            <a:endParaRPr sz="245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21750" y="8039410"/>
            <a:ext cx="6176010" cy="16592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20">
                <a:latin typeface="PMingLiU"/>
                <a:cs typeface="PMingLiU"/>
              </a:rPr>
              <a:t>この二人の物理学者は</a:t>
            </a:r>
            <a:r>
              <a:rPr dirty="0" sz="2450" spc="-280">
                <a:latin typeface="PMingLiU"/>
                <a:cs typeface="PMingLiU"/>
              </a:rPr>
              <a:t>ど</a:t>
            </a:r>
            <a:r>
              <a:rPr dirty="0" sz="2450" spc="20">
                <a:latin typeface="PMingLiU"/>
                <a:cs typeface="PMingLiU"/>
              </a:rPr>
              <a:t>んな物理器械をも</a:t>
            </a:r>
            <a:endParaRPr sz="2450">
              <a:latin typeface="PMingLiU"/>
              <a:cs typeface="PMingLiU"/>
            </a:endParaRPr>
          </a:p>
          <a:p>
            <a:pPr marL="12700" marR="5080">
              <a:lnSpc>
                <a:spcPts val="4950"/>
              </a:lnSpc>
              <a:spcBef>
                <a:spcPts val="500"/>
              </a:spcBef>
            </a:pPr>
            <a:r>
              <a:rPr dirty="0" sz="2450" spc="20">
                <a:latin typeface="PMingLiU"/>
                <a:cs typeface="PMingLiU"/>
              </a:rPr>
              <a:t>用意</a:t>
            </a:r>
            <a:r>
              <a:rPr dirty="0" sz="2450" spc="-229">
                <a:latin typeface="PMingLiU"/>
                <a:cs typeface="PMingLiU"/>
              </a:rPr>
              <a:t>し</a:t>
            </a:r>
            <a:r>
              <a:rPr dirty="0" sz="2450" spc="20">
                <a:latin typeface="PMingLiU"/>
                <a:cs typeface="PMingLiU"/>
              </a:rPr>
              <a:t>てい</a:t>
            </a:r>
            <a:r>
              <a:rPr dirty="0" sz="2450" spc="-80">
                <a:latin typeface="PMingLiU"/>
                <a:cs typeface="PMingLiU"/>
              </a:rPr>
              <a:t>ま</a:t>
            </a:r>
            <a:r>
              <a:rPr dirty="0" sz="2450" spc="-430">
                <a:latin typeface="PMingLiU"/>
                <a:cs typeface="PMingLiU"/>
              </a:rPr>
              <a:t>す</a:t>
            </a:r>
            <a:r>
              <a:rPr dirty="0" sz="2450" spc="20">
                <a:latin typeface="PMingLiU"/>
                <a:cs typeface="PMingLiU"/>
              </a:rPr>
              <a:t>。そ</a:t>
            </a:r>
            <a:r>
              <a:rPr dirty="0" sz="2450" spc="-229">
                <a:latin typeface="PMingLiU"/>
                <a:cs typeface="PMingLiU"/>
              </a:rPr>
              <a:t>し</a:t>
            </a:r>
            <a:r>
              <a:rPr dirty="0" sz="2450" spc="20">
                <a:latin typeface="PMingLiU"/>
                <a:cs typeface="PMingLiU"/>
              </a:rPr>
              <a:t>て各々一つの実験室を </a:t>
            </a:r>
            <a:r>
              <a:rPr dirty="0" sz="2450" spc="-80">
                <a:latin typeface="PMingLiU"/>
                <a:cs typeface="PMingLiU"/>
              </a:rPr>
              <a:t>もっ</a:t>
            </a:r>
            <a:r>
              <a:rPr dirty="0" sz="2450" spc="20">
                <a:latin typeface="PMingLiU"/>
                <a:cs typeface="PMingLiU"/>
              </a:rPr>
              <a:t>てい</a:t>
            </a:r>
            <a:r>
              <a:rPr dirty="0" sz="2450" spc="-80">
                <a:latin typeface="PMingLiU"/>
                <a:cs typeface="PMingLiU"/>
              </a:rPr>
              <a:t>ま</a:t>
            </a:r>
            <a:r>
              <a:rPr dirty="0" sz="2450" spc="-430">
                <a:latin typeface="PMingLiU"/>
                <a:cs typeface="PMingLiU"/>
              </a:rPr>
              <a:t>す</a:t>
            </a:r>
            <a:r>
              <a:rPr dirty="0" sz="2450" spc="20">
                <a:latin typeface="PMingLiU"/>
                <a:cs typeface="PMingLiU"/>
              </a:rPr>
              <a:t>。</a:t>
            </a:r>
            <a:endParaRPr sz="2450">
              <a:latin typeface="PMingLiU"/>
              <a:cs typeface="PMingLiU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065436" y="374723"/>
            <a:ext cx="6270625" cy="17849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4950" spc="-5" b="0">
                <a:latin typeface="PMingLiU"/>
                <a:cs typeface="PMingLiU"/>
              </a:rPr>
              <a:t>最初から配置</a:t>
            </a:r>
            <a:r>
              <a:rPr dirty="0" sz="4950" spc="-305" b="0">
                <a:latin typeface="PMingLiU"/>
                <a:cs typeface="PMingLiU"/>
              </a:rPr>
              <a:t>し</a:t>
            </a:r>
            <a:r>
              <a:rPr dirty="0" sz="4950" spc="-5" b="0">
                <a:latin typeface="PMingLiU"/>
                <a:cs typeface="PMingLiU"/>
              </a:rPr>
              <a:t>てある </a:t>
            </a:r>
            <a:r>
              <a:rPr dirty="0" sz="4950" spc="-5" b="0">
                <a:latin typeface="PMingLiU"/>
                <a:cs typeface="PMingLiU"/>
              </a:rPr>
              <a:t>ブロッ</a:t>
            </a:r>
            <a:r>
              <a:rPr dirty="0" sz="4950" spc="-700" b="0">
                <a:latin typeface="PMingLiU"/>
                <a:cs typeface="PMingLiU"/>
              </a:rPr>
              <a:t>ク</a:t>
            </a:r>
            <a:r>
              <a:rPr dirty="0" sz="4950" spc="-5" b="0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2767" y="2767587"/>
            <a:ext cx="11266805" cy="260350"/>
          </a:xfrm>
          <a:custGeom>
            <a:avLst/>
            <a:gdLst/>
            <a:ahLst/>
            <a:cxnLst/>
            <a:rect l="l" t="t" r="r" b="b"/>
            <a:pathLst>
              <a:path w="11266805" h="260350">
                <a:moveTo>
                  <a:pt x="0" y="259731"/>
                </a:moveTo>
                <a:lnTo>
                  <a:pt x="11266672" y="259731"/>
                </a:lnTo>
                <a:lnTo>
                  <a:pt x="11266672" y="0"/>
                </a:lnTo>
                <a:lnTo>
                  <a:pt x="0" y="0"/>
                </a:lnTo>
                <a:lnTo>
                  <a:pt x="0" y="259731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856018" y="2824909"/>
            <a:ext cx="6983730" cy="4842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9235" marR="1732280" indent="-217170">
              <a:lnSpc>
                <a:spcPct val="116599"/>
              </a:lnSpc>
              <a:spcBef>
                <a:spcPts val="100"/>
              </a:spcBef>
            </a:pPr>
            <a:r>
              <a:rPr dirty="0" sz="4950" spc="425">
                <a:latin typeface="PMingLiU"/>
                <a:cs typeface="PMingLiU"/>
              </a:rPr>
              <a:t>「</a:t>
            </a:r>
            <a:r>
              <a:rPr dirty="0" sz="4950" spc="170">
                <a:latin typeface="PMingLiU"/>
                <a:cs typeface="PMingLiU"/>
              </a:rPr>
              <a:t>Enter</a:t>
            </a:r>
            <a:r>
              <a:rPr dirty="0" sz="4950" spc="425">
                <a:latin typeface="PMingLiU"/>
                <a:cs typeface="PMingLiU"/>
              </a:rPr>
              <a:t>」キーを </a:t>
            </a:r>
            <a:r>
              <a:rPr dirty="0" sz="4950" spc="-5">
                <a:latin typeface="PMingLiU"/>
                <a:cs typeface="PMingLiU"/>
              </a:rPr>
              <a:t>押</a:t>
            </a:r>
            <a:r>
              <a:rPr dirty="0" sz="4950" spc="-105">
                <a:latin typeface="PMingLiU"/>
                <a:cs typeface="PMingLiU"/>
              </a:rPr>
              <a:t>す</a:t>
            </a:r>
            <a:r>
              <a:rPr dirty="0" sz="4950" spc="-5">
                <a:latin typeface="PMingLiU"/>
                <a:cs typeface="PMingLiU"/>
              </a:rPr>
              <a:t>たびに新しく </a:t>
            </a:r>
            <a:r>
              <a:rPr dirty="0" sz="4950" spc="-5">
                <a:latin typeface="PMingLiU"/>
                <a:cs typeface="PMingLiU"/>
              </a:rPr>
              <a:t>生成され</a:t>
            </a:r>
            <a:r>
              <a:rPr dirty="0" sz="4950" spc="-204">
                <a:latin typeface="PMingLiU"/>
                <a:cs typeface="PMingLiU"/>
              </a:rPr>
              <a:t>る</a:t>
            </a:r>
            <a:r>
              <a:rPr dirty="0" sz="4950" spc="-5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  <a:p>
            <a:pPr marL="166370" marR="5080">
              <a:lnSpc>
                <a:spcPct val="116599"/>
              </a:lnSpc>
              <a:spcBef>
                <a:spcPts val="3295"/>
              </a:spcBef>
            </a:pPr>
            <a:r>
              <a:rPr dirty="0" sz="4950" spc="-5">
                <a:latin typeface="PMingLiU"/>
                <a:cs typeface="PMingLiU"/>
              </a:rPr>
              <a:t>ク</a:t>
            </a:r>
            <a:r>
              <a:rPr dirty="0" sz="4950" spc="-105">
                <a:latin typeface="PMingLiU"/>
                <a:cs typeface="PMingLiU"/>
              </a:rPr>
              <a:t>ラ</a:t>
            </a:r>
            <a:r>
              <a:rPr dirty="0" sz="4950" spc="-5">
                <a:latin typeface="PMingLiU"/>
                <a:cs typeface="PMingLiU"/>
              </a:rPr>
              <a:t>シック</a:t>
            </a:r>
            <a:r>
              <a:rPr dirty="0" sz="4950" spc="-305">
                <a:latin typeface="PMingLiU"/>
                <a:cs typeface="PMingLiU"/>
              </a:rPr>
              <a:t>エ</a:t>
            </a:r>
            <a:r>
              <a:rPr dirty="0" sz="4950" spc="-455">
                <a:latin typeface="PMingLiU"/>
                <a:cs typeface="PMingLiU"/>
              </a:rPr>
              <a:t>デ</a:t>
            </a:r>
            <a:r>
              <a:rPr dirty="0" sz="4950" spc="-5">
                <a:latin typeface="PMingLiU"/>
                <a:cs typeface="PMingLiU"/>
              </a:rPr>
              <a:t>ィターの </a:t>
            </a:r>
            <a:r>
              <a:rPr dirty="0" sz="4950" spc="-5">
                <a:latin typeface="PMingLiU"/>
                <a:cs typeface="PMingLiU"/>
              </a:rPr>
              <a:t>ような改行は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79729" y="7685691"/>
            <a:ext cx="5358765" cy="92519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93345" rIns="0" bIns="0" rtlCol="0" vert="horz">
            <a:spAutoFit/>
          </a:bodyPr>
          <a:lstStyle/>
          <a:p>
            <a:pPr marL="125730">
              <a:lnSpc>
                <a:spcPct val="100000"/>
              </a:lnSpc>
              <a:spcBef>
                <a:spcPts val="735"/>
              </a:spcBef>
            </a:pPr>
            <a:r>
              <a:rPr dirty="0" sz="4950" spc="760">
                <a:latin typeface="PMingLiU"/>
                <a:cs typeface="PMingLiU"/>
              </a:rPr>
              <a:t>「</a:t>
            </a:r>
            <a:r>
              <a:rPr dirty="0" sz="4950" spc="275">
                <a:latin typeface="PMingLiU"/>
                <a:cs typeface="PMingLiU"/>
              </a:rPr>
              <a:t>Shift</a:t>
            </a:r>
            <a:r>
              <a:rPr dirty="0" sz="4950" spc="395">
                <a:latin typeface="PMingLiU"/>
                <a:cs typeface="PMingLiU"/>
              </a:rPr>
              <a:t> </a:t>
            </a:r>
            <a:r>
              <a:rPr dirty="0" sz="4950" spc="785">
                <a:latin typeface="PMingLiU"/>
                <a:cs typeface="PMingLiU"/>
              </a:rPr>
              <a:t>+</a:t>
            </a:r>
            <a:r>
              <a:rPr dirty="0" sz="4950" spc="400">
                <a:latin typeface="PMingLiU"/>
                <a:cs typeface="PMingLiU"/>
              </a:rPr>
              <a:t> Enter</a:t>
            </a:r>
            <a:r>
              <a:rPr dirty="0" sz="4950" spc="990">
                <a:latin typeface="PMingLiU"/>
                <a:cs typeface="PMingLiU"/>
              </a:rPr>
              <a:t>」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09940" y="8646721"/>
            <a:ext cx="433578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>
                <a:latin typeface="PMingLiU"/>
                <a:cs typeface="PMingLiU"/>
              </a:rPr>
              <a:t>を試</a:t>
            </a:r>
            <a:r>
              <a:rPr dirty="0" sz="4950" spc="-305">
                <a:latin typeface="PMingLiU"/>
                <a:cs typeface="PMingLiU"/>
              </a:rPr>
              <a:t>し</a:t>
            </a:r>
            <a:r>
              <a:rPr dirty="0" sz="4950" spc="-5">
                <a:latin typeface="PMingLiU"/>
                <a:cs typeface="PMingLiU"/>
              </a:rPr>
              <a:t>て</a:t>
            </a:r>
            <a:r>
              <a:rPr dirty="0" sz="4950" spc="-405">
                <a:latin typeface="PMingLiU"/>
                <a:cs typeface="PMingLiU"/>
              </a:rPr>
              <a:t>み</a:t>
            </a:r>
            <a:r>
              <a:rPr dirty="0" sz="4950" spc="-5">
                <a:latin typeface="PMingLiU"/>
                <a:cs typeface="PMingLiU"/>
              </a:rPr>
              <a:t>て！</a:t>
            </a:r>
            <a:endParaRPr sz="4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6283" y="11268"/>
            <a:ext cx="10939780" cy="11290300"/>
          </a:xfrm>
          <a:custGeom>
            <a:avLst/>
            <a:gdLst/>
            <a:ahLst/>
            <a:cxnLst/>
            <a:rect l="l" t="t" r="r" b="b"/>
            <a:pathLst>
              <a:path w="10939780" h="11290300">
                <a:moveTo>
                  <a:pt x="9553768" y="11277600"/>
                </a:moveTo>
                <a:lnTo>
                  <a:pt x="1384820" y="11277600"/>
                </a:lnTo>
                <a:lnTo>
                  <a:pt x="1431925" y="11290300"/>
                </a:lnTo>
                <a:lnTo>
                  <a:pt x="9506377" y="11290300"/>
                </a:lnTo>
                <a:lnTo>
                  <a:pt x="9553768" y="11277600"/>
                </a:lnTo>
                <a:close/>
              </a:path>
              <a:path w="10939780" h="11290300">
                <a:moveTo>
                  <a:pt x="9688405" y="11264900"/>
                </a:moveTo>
                <a:lnTo>
                  <a:pt x="1250793" y="11264900"/>
                </a:lnTo>
                <a:lnTo>
                  <a:pt x="1294378" y="11277600"/>
                </a:lnTo>
                <a:lnTo>
                  <a:pt x="9644655" y="11277600"/>
                </a:lnTo>
                <a:lnTo>
                  <a:pt x="9688405" y="11264900"/>
                </a:lnTo>
                <a:close/>
              </a:path>
              <a:path w="10939780" h="11290300">
                <a:moveTo>
                  <a:pt x="9773156" y="11252200"/>
                </a:moveTo>
                <a:lnTo>
                  <a:pt x="1166278" y="11252200"/>
                </a:lnTo>
                <a:lnTo>
                  <a:pt x="1208134" y="11264900"/>
                </a:lnTo>
                <a:lnTo>
                  <a:pt x="9731196" y="11264900"/>
                </a:lnTo>
                <a:lnTo>
                  <a:pt x="9773156" y="11252200"/>
                </a:lnTo>
                <a:close/>
              </a:path>
              <a:path w="10939780" h="11290300">
                <a:moveTo>
                  <a:pt x="9855088" y="11239500"/>
                </a:moveTo>
                <a:lnTo>
                  <a:pt x="1084479" y="11239500"/>
                </a:lnTo>
                <a:lnTo>
                  <a:pt x="1125101" y="11252200"/>
                </a:lnTo>
                <a:lnTo>
                  <a:pt x="9814410" y="11252200"/>
                </a:lnTo>
                <a:lnTo>
                  <a:pt x="9855088" y="11239500"/>
                </a:lnTo>
                <a:close/>
              </a:path>
              <a:path w="10939780" h="11290300">
                <a:moveTo>
                  <a:pt x="10014571" y="76200"/>
                </a:moveTo>
                <a:lnTo>
                  <a:pt x="925073" y="76200"/>
                </a:lnTo>
                <a:lnTo>
                  <a:pt x="885373" y="88900"/>
                </a:lnTo>
                <a:lnTo>
                  <a:pt x="838508" y="114300"/>
                </a:lnTo>
                <a:lnTo>
                  <a:pt x="792554" y="127000"/>
                </a:lnTo>
                <a:lnTo>
                  <a:pt x="747549" y="152400"/>
                </a:lnTo>
                <a:lnTo>
                  <a:pt x="703531" y="177800"/>
                </a:lnTo>
                <a:lnTo>
                  <a:pt x="660537" y="203200"/>
                </a:lnTo>
                <a:lnTo>
                  <a:pt x="618605" y="228600"/>
                </a:lnTo>
                <a:lnTo>
                  <a:pt x="577774" y="254000"/>
                </a:lnTo>
                <a:lnTo>
                  <a:pt x="538080" y="279400"/>
                </a:lnTo>
                <a:lnTo>
                  <a:pt x="499562" y="317500"/>
                </a:lnTo>
                <a:lnTo>
                  <a:pt x="462258" y="342900"/>
                </a:lnTo>
                <a:lnTo>
                  <a:pt x="426206" y="381000"/>
                </a:lnTo>
                <a:lnTo>
                  <a:pt x="391443" y="419100"/>
                </a:lnTo>
                <a:lnTo>
                  <a:pt x="358007" y="444500"/>
                </a:lnTo>
                <a:lnTo>
                  <a:pt x="325935" y="482600"/>
                </a:lnTo>
                <a:lnTo>
                  <a:pt x="295267" y="520700"/>
                </a:lnTo>
                <a:lnTo>
                  <a:pt x="266040" y="571500"/>
                </a:lnTo>
                <a:lnTo>
                  <a:pt x="238290" y="609600"/>
                </a:lnTo>
                <a:lnTo>
                  <a:pt x="212057" y="647700"/>
                </a:lnTo>
                <a:lnTo>
                  <a:pt x="187379" y="685800"/>
                </a:lnTo>
                <a:lnTo>
                  <a:pt x="164292" y="736600"/>
                </a:lnTo>
                <a:lnTo>
                  <a:pt x="142835" y="774700"/>
                </a:lnTo>
                <a:lnTo>
                  <a:pt x="123045" y="825500"/>
                </a:lnTo>
                <a:lnTo>
                  <a:pt x="104961" y="876300"/>
                </a:lnTo>
                <a:lnTo>
                  <a:pt x="92854" y="914400"/>
                </a:lnTo>
                <a:lnTo>
                  <a:pt x="81715" y="952500"/>
                </a:lnTo>
                <a:lnTo>
                  <a:pt x="71504" y="990600"/>
                </a:lnTo>
                <a:lnTo>
                  <a:pt x="62180" y="1028700"/>
                </a:lnTo>
                <a:lnTo>
                  <a:pt x="53703" y="1066800"/>
                </a:lnTo>
                <a:lnTo>
                  <a:pt x="46033" y="1117600"/>
                </a:lnTo>
                <a:lnTo>
                  <a:pt x="39129" y="1155700"/>
                </a:lnTo>
                <a:lnTo>
                  <a:pt x="32951" y="1193800"/>
                </a:lnTo>
                <a:lnTo>
                  <a:pt x="27459" y="1244600"/>
                </a:lnTo>
                <a:lnTo>
                  <a:pt x="22612" y="1282700"/>
                </a:lnTo>
                <a:lnTo>
                  <a:pt x="18371" y="1333500"/>
                </a:lnTo>
                <a:lnTo>
                  <a:pt x="14693" y="1371600"/>
                </a:lnTo>
                <a:lnTo>
                  <a:pt x="11541" y="1422400"/>
                </a:lnTo>
                <a:lnTo>
                  <a:pt x="8872" y="1473200"/>
                </a:lnTo>
                <a:lnTo>
                  <a:pt x="6647" y="1524000"/>
                </a:lnTo>
                <a:lnTo>
                  <a:pt x="4825" y="1574800"/>
                </a:lnTo>
                <a:lnTo>
                  <a:pt x="3366" y="1625600"/>
                </a:lnTo>
                <a:lnTo>
                  <a:pt x="2230" y="1676400"/>
                </a:lnTo>
                <a:lnTo>
                  <a:pt x="1376" y="1739900"/>
                </a:lnTo>
                <a:lnTo>
                  <a:pt x="765" y="1790700"/>
                </a:lnTo>
                <a:lnTo>
                  <a:pt x="355" y="1854200"/>
                </a:lnTo>
                <a:lnTo>
                  <a:pt x="106" y="1917700"/>
                </a:lnTo>
                <a:lnTo>
                  <a:pt x="0" y="9296400"/>
                </a:lnTo>
                <a:lnTo>
                  <a:pt x="106" y="9359900"/>
                </a:lnTo>
                <a:lnTo>
                  <a:pt x="355" y="9423400"/>
                </a:lnTo>
                <a:lnTo>
                  <a:pt x="765" y="9486900"/>
                </a:lnTo>
                <a:lnTo>
                  <a:pt x="1376" y="9537700"/>
                </a:lnTo>
                <a:lnTo>
                  <a:pt x="2230" y="9601200"/>
                </a:lnTo>
                <a:lnTo>
                  <a:pt x="3366" y="9652000"/>
                </a:lnTo>
                <a:lnTo>
                  <a:pt x="4825" y="9715500"/>
                </a:lnTo>
                <a:lnTo>
                  <a:pt x="6647" y="9766300"/>
                </a:lnTo>
                <a:lnTo>
                  <a:pt x="8872" y="9817100"/>
                </a:lnTo>
                <a:lnTo>
                  <a:pt x="11541" y="9867900"/>
                </a:lnTo>
                <a:lnTo>
                  <a:pt x="14693" y="9906000"/>
                </a:lnTo>
                <a:lnTo>
                  <a:pt x="18371" y="9956800"/>
                </a:lnTo>
                <a:lnTo>
                  <a:pt x="22612" y="10007600"/>
                </a:lnTo>
                <a:lnTo>
                  <a:pt x="27459" y="10045700"/>
                </a:lnTo>
                <a:lnTo>
                  <a:pt x="32951" y="10083800"/>
                </a:lnTo>
                <a:lnTo>
                  <a:pt x="39129" y="10134600"/>
                </a:lnTo>
                <a:lnTo>
                  <a:pt x="46033" y="10172700"/>
                </a:lnTo>
                <a:lnTo>
                  <a:pt x="53703" y="10210800"/>
                </a:lnTo>
                <a:lnTo>
                  <a:pt x="62180" y="10248900"/>
                </a:lnTo>
                <a:lnTo>
                  <a:pt x="71504" y="10287000"/>
                </a:lnTo>
                <a:lnTo>
                  <a:pt x="81715" y="10337800"/>
                </a:lnTo>
                <a:lnTo>
                  <a:pt x="92854" y="10375900"/>
                </a:lnTo>
                <a:lnTo>
                  <a:pt x="104961" y="10414000"/>
                </a:lnTo>
                <a:lnTo>
                  <a:pt x="123045" y="10452100"/>
                </a:lnTo>
                <a:lnTo>
                  <a:pt x="142835" y="10502900"/>
                </a:lnTo>
                <a:lnTo>
                  <a:pt x="164292" y="10553700"/>
                </a:lnTo>
                <a:lnTo>
                  <a:pt x="187379" y="10591800"/>
                </a:lnTo>
                <a:lnTo>
                  <a:pt x="212057" y="10629900"/>
                </a:lnTo>
                <a:lnTo>
                  <a:pt x="238290" y="10680700"/>
                </a:lnTo>
                <a:lnTo>
                  <a:pt x="266040" y="10718800"/>
                </a:lnTo>
                <a:lnTo>
                  <a:pt x="295267" y="10756900"/>
                </a:lnTo>
                <a:lnTo>
                  <a:pt x="325935" y="10795000"/>
                </a:lnTo>
                <a:lnTo>
                  <a:pt x="358007" y="10833100"/>
                </a:lnTo>
                <a:lnTo>
                  <a:pt x="391443" y="10871200"/>
                </a:lnTo>
                <a:lnTo>
                  <a:pt x="426206" y="10909300"/>
                </a:lnTo>
                <a:lnTo>
                  <a:pt x="462258" y="10934700"/>
                </a:lnTo>
                <a:lnTo>
                  <a:pt x="499562" y="10972800"/>
                </a:lnTo>
                <a:lnTo>
                  <a:pt x="538080" y="10998200"/>
                </a:lnTo>
                <a:lnTo>
                  <a:pt x="577774" y="11036300"/>
                </a:lnTo>
                <a:lnTo>
                  <a:pt x="618605" y="11061700"/>
                </a:lnTo>
                <a:lnTo>
                  <a:pt x="660537" y="11087100"/>
                </a:lnTo>
                <a:lnTo>
                  <a:pt x="703531" y="11112500"/>
                </a:lnTo>
                <a:lnTo>
                  <a:pt x="747549" y="11137900"/>
                </a:lnTo>
                <a:lnTo>
                  <a:pt x="792554" y="11150600"/>
                </a:lnTo>
                <a:lnTo>
                  <a:pt x="838508" y="11176000"/>
                </a:lnTo>
                <a:lnTo>
                  <a:pt x="885373" y="11188700"/>
                </a:lnTo>
                <a:lnTo>
                  <a:pt x="1044289" y="11239500"/>
                </a:lnTo>
                <a:lnTo>
                  <a:pt x="9895315" y="11239500"/>
                </a:lnTo>
                <a:lnTo>
                  <a:pt x="10054271" y="11188700"/>
                </a:lnTo>
                <a:lnTo>
                  <a:pt x="10101136" y="11176000"/>
                </a:lnTo>
                <a:lnTo>
                  <a:pt x="10147089" y="11150600"/>
                </a:lnTo>
                <a:lnTo>
                  <a:pt x="10192094" y="11137900"/>
                </a:lnTo>
                <a:lnTo>
                  <a:pt x="10236112" y="11112500"/>
                </a:lnTo>
                <a:lnTo>
                  <a:pt x="10279106" y="11087100"/>
                </a:lnTo>
                <a:lnTo>
                  <a:pt x="10321037" y="11061700"/>
                </a:lnTo>
                <a:lnTo>
                  <a:pt x="10361868" y="11036300"/>
                </a:lnTo>
                <a:lnTo>
                  <a:pt x="10401562" y="10998200"/>
                </a:lnTo>
                <a:lnTo>
                  <a:pt x="10440079" y="10972800"/>
                </a:lnTo>
                <a:lnTo>
                  <a:pt x="10477383" y="10934700"/>
                </a:lnTo>
                <a:lnTo>
                  <a:pt x="10513435" y="10909300"/>
                </a:lnTo>
                <a:lnTo>
                  <a:pt x="10548198" y="10871200"/>
                </a:lnTo>
                <a:lnTo>
                  <a:pt x="10581634" y="10833100"/>
                </a:lnTo>
                <a:lnTo>
                  <a:pt x="10613705" y="10795000"/>
                </a:lnTo>
                <a:lnTo>
                  <a:pt x="10644373" y="10756900"/>
                </a:lnTo>
                <a:lnTo>
                  <a:pt x="10673601" y="10718800"/>
                </a:lnTo>
                <a:lnTo>
                  <a:pt x="10701349" y="10680700"/>
                </a:lnTo>
                <a:lnTo>
                  <a:pt x="10727582" y="10629900"/>
                </a:lnTo>
                <a:lnTo>
                  <a:pt x="10752261" y="10591800"/>
                </a:lnTo>
                <a:lnTo>
                  <a:pt x="10775347" y="10553700"/>
                </a:lnTo>
                <a:lnTo>
                  <a:pt x="10796804" y="10502900"/>
                </a:lnTo>
                <a:lnTo>
                  <a:pt x="10816593" y="10452100"/>
                </a:lnTo>
                <a:lnTo>
                  <a:pt x="10834677" y="10414000"/>
                </a:lnTo>
                <a:lnTo>
                  <a:pt x="10846784" y="10375900"/>
                </a:lnTo>
                <a:lnTo>
                  <a:pt x="10857924" y="10337800"/>
                </a:lnTo>
                <a:lnTo>
                  <a:pt x="10868136" y="10287000"/>
                </a:lnTo>
                <a:lnTo>
                  <a:pt x="10877460" y="10248900"/>
                </a:lnTo>
                <a:lnTo>
                  <a:pt x="10885938" y="10210800"/>
                </a:lnTo>
                <a:lnTo>
                  <a:pt x="10893609" y="10172700"/>
                </a:lnTo>
                <a:lnTo>
                  <a:pt x="10900513" y="10134600"/>
                </a:lnTo>
                <a:lnTo>
                  <a:pt x="10906691" y="10083800"/>
                </a:lnTo>
                <a:lnTo>
                  <a:pt x="10912184" y="10045700"/>
                </a:lnTo>
                <a:lnTo>
                  <a:pt x="10917031" y="10007600"/>
                </a:lnTo>
                <a:lnTo>
                  <a:pt x="10921273" y="9956800"/>
                </a:lnTo>
                <a:lnTo>
                  <a:pt x="10924950" y="9906000"/>
                </a:lnTo>
                <a:lnTo>
                  <a:pt x="10928103" y="9867900"/>
                </a:lnTo>
                <a:lnTo>
                  <a:pt x="10930772" y="9817100"/>
                </a:lnTo>
                <a:lnTo>
                  <a:pt x="10932998" y="9766300"/>
                </a:lnTo>
                <a:lnTo>
                  <a:pt x="10934820" y="9715500"/>
                </a:lnTo>
                <a:lnTo>
                  <a:pt x="10936278" y="9664700"/>
                </a:lnTo>
                <a:lnTo>
                  <a:pt x="10937415" y="9601200"/>
                </a:lnTo>
                <a:lnTo>
                  <a:pt x="10938268" y="9550400"/>
                </a:lnTo>
                <a:lnTo>
                  <a:pt x="10938880" y="9486900"/>
                </a:lnTo>
                <a:lnTo>
                  <a:pt x="10939290" y="9423400"/>
                </a:lnTo>
                <a:lnTo>
                  <a:pt x="10939539" y="9359900"/>
                </a:lnTo>
                <a:lnTo>
                  <a:pt x="10939667" y="9296400"/>
                </a:lnTo>
                <a:lnTo>
                  <a:pt x="10939667" y="1993900"/>
                </a:lnTo>
                <a:lnTo>
                  <a:pt x="10939539" y="1930400"/>
                </a:lnTo>
                <a:lnTo>
                  <a:pt x="10939290" y="1866900"/>
                </a:lnTo>
                <a:lnTo>
                  <a:pt x="10938880" y="1803400"/>
                </a:lnTo>
                <a:lnTo>
                  <a:pt x="10938268" y="1739900"/>
                </a:lnTo>
                <a:lnTo>
                  <a:pt x="10937415" y="1689100"/>
                </a:lnTo>
                <a:lnTo>
                  <a:pt x="10936278" y="1625600"/>
                </a:lnTo>
                <a:lnTo>
                  <a:pt x="10934820" y="1574800"/>
                </a:lnTo>
                <a:lnTo>
                  <a:pt x="10932998" y="1524000"/>
                </a:lnTo>
                <a:lnTo>
                  <a:pt x="10930772" y="1473200"/>
                </a:lnTo>
                <a:lnTo>
                  <a:pt x="10928103" y="1422400"/>
                </a:lnTo>
                <a:lnTo>
                  <a:pt x="10924950" y="1371600"/>
                </a:lnTo>
                <a:lnTo>
                  <a:pt x="10921273" y="1333500"/>
                </a:lnTo>
                <a:lnTo>
                  <a:pt x="10917031" y="1282700"/>
                </a:lnTo>
                <a:lnTo>
                  <a:pt x="10912184" y="1244600"/>
                </a:lnTo>
                <a:lnTo>
                  <a:pt x="10906691" y="1193800"/>
                </a:lnTo>
                <a:lnTo>
                  <a:pt x="10900513" y="1155700"/>
                </a:lnTo>
                <a:lnTo>
                  <a:pt x="10893609" y="1117600"/>
                </a:lnTo>
                <a:lnTo>
                  <a:pt x="10885938" y="1066800"/>
                </a:lnTo>
                <a:lnTo>
                  <a:pt x="10877460" y="1028700"/>
                </a:lnTo>
                <a:lnTo>
                  <a:pt x="10868136" y="990600"/>
                </a:lnTo>
                <a:lnTo>
                  <a:pt x="10857924" y="952500"/>
                </a:lnTo>
                <a:lnTo>
                  <a:pt x="10846784" y="914400"/>
                </a:lnTo>
                <a:lnTo>
                  <a:pt x="10834677" y="876300"/>
                </a:lnTo>
                <a:lnTo>
                  <a:pt x="10816593" y="825500"/>
                </a:lnTo>
                <a:lnTo>
                  <a:pt x="10796804" y="774700"/>
                </a:lnTo>
                <a:lnTo>
                  <a:pt x="10775347" y="736600"/>
                </a:lnTo>
                <a:lnTo>
                  <a:pt x="10752261" y="685800"/>
                </a:lnTo>
                <a:lnTo>
                  <a:pt x="10727582" y="647700"/>
                </a:lnTo>
                <a:lnTo>
                  <a:pt x="10701349" y="609600"/>
                </a:lnTo>
                <a:lnTo>
                  <a:pt x="10673601" y="571500"/>
                </a:lnTo>
                <a:lnTo>
                  <a:pt x="10644373" y="520700"/>
                </a:lnTo>
                <a:lnTo>
                  <a:pt x="10613705" y="482600"/>
                </a:lnTo>
                <a:lnTo>
                  <a:pt x="10581634" y="444500"/>
                </a:lnTo>
                <a:lnTo>
                  <a:pt x="10548198" y="419100"/>
                </a:lnTo>
                <a:lnTo>
                  <a:pt x="10513435" y="381000"/>
                </a:lnTo>
                <a:lnTo>
                  <a:pt x="10477383" y="342900"/>
                </a:lnTo>
                <a:lnTo>
                  <a:pt x="10440079" y="317500"/>
                </a:lnTo>
                <a:lnTo>
                  <a:pt x="10401562" y="279400"/>
                </a:lnTo>
                <a:lnTo>
                  <a:pt x="10361868" y="254000"/>
                </a:lnTo>
                <a:lnTo>
                  <a:pt x="10321037" y="228600"/>
                </a:lnTo>
                <a:lnTo>
                  <a:pt x="10279106" y="203200"/>
                </a:lnTo>
                <a:lnTo>
                  <a:pt x="10236112" y="177800"/>
                </a:lnTo>
                <a:lnTo>
                  <a:pt x="10192094" y="152400"/>
                </a:lnTo>
                <a:lnTo>
                  <a:pt x="10147089" y="127000"/>
                </a:lnTo>
                <a:lnTo>
                  <a:pt x="10101136" y="114300"/>
                </a:lnTo>
                <a:lnTo>
                  <a:pt x="10054271" y="88900"/>
                </a:lnTo>
                <a:lnTo>
                  <a:pt x="10014571" y="76200"/>
                </a:lnTo>
                <a:close/>
              </a:path>
              <a:path w="10939780" h="11290300">
                <a:moveTo>
                  <a:pt x="9855164" y="38100"/>
                </a:moveTo>
                <a:lnTo>
                  <a:pt x="1084556" y="38100"/>
                </a:lnTo>
                <a:lnTo>
                  <a:pt x="964714" y="76200"/>
                </a:lnTo>
                <a:lnTo>
                  <a:pt x="9974934" y="76200"/>
                </a:lnTo>
                <a:lnTo>
                  <a:pt x="9855164" y="38100"/>
                </a:lnTo>
                <a:close/>
              </a:path>
              <a:path w="10939780" h="11290300">
                <a:moveTo>
                  <a:pt x="9773365" y="25400"/>
                </a:moveTo>
                <a:lnTo>
                  <a:pt x="1166488" y="25400"/>
                </a:lnTo>
                <a:lnTo>
                  <a:pt x="1125233" y="38100"/>
                </a:lnTo>
                <a:lnTo>
                  <a:pt x="9814542" y="38100"/>
                </a:lnTo>
                <a:lnTo>
                  <a:pt x="9773365" y="25400"/>
                </a:lnTo>
                <a:close/>
              </a:path>
              <a:path w="10939780" h="11290300">
                <a:moveTo>
                  <a:pt x="9688850" y="12700"/>
                </a:moveTo>
                <a:lnTo>
                  <a:pt x="1251238" y="12700"/>
                </a:lnTo>
                <a:lnTo>
                  <a:pt x="1208447" y="25400"/>
                </a:lnTo>
                <a:lnTo>
                  <a:pt x="9731508" y="25400"/>
                </a:lnTo>
                <a:lnTo>
                  <a:pt x="9688850" y="12700"/>
                </a:lnTo>
                <a:close/>
              </a:path>
              <a:path w="10939780" h="11290300">
                <a:moveTo>
                  <a:pt x="9554822" y="0"/>
                </a:moveTo>
                <a:lnTo>
                  <a:pt x="1385874" y="0"/>
                </a:lnTo>
                <a:lnTo>
                  <a:pt x="1339824" y="12700"/>
                </a:lnTo>
                <a:lnTo>
                  <a:pt x="9600630" y="12700"/>
                </a:lnTo>
                <a:lnTo>
                  <a:pt x="9554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59960" y="2895685"/>
            <a:ext cx="10152286" cy="8315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42674" y="3150120"/>
            <a:ext cx="9587230" cy="7750175"/>
          </a:xfrm>
          <a:custGeom>
            <a:avLst/>
            <a:gdLst/>
            <a:ahLst/>
            <a:cxnLst/>
            <a:rect l="l" t="t" r="r" b="b"/>
            <a:pathLst>
              <a:path w="9587230" h="7750175">
                <a:moveTo>
                  <a:pt x="0" y="7749635"/>
                </a:moveTo>
                <a:lnTo>
                  <a:pt x="9586858" y="7749635"/>
                </a:lnTo>
                <a:lnTo>
                  <a:pt x="9586858" y="0"/>
                </a:lnTo>
                <a:lnTo>
                  <a:pt x="0" y="0"/>
                </a:lnTo>
                <a:lnTo>
                  <a:pt x="0" y="7749635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11156" y="1231215"/>
            <a:ext cx="6850380" cy="1414145"/>
          </a:xfrm>
          <a:custGeom>
            <a:avLst/>
            <a:gdLst/>
            <a:ahLst/>
            <a:cxnLst/>
            <a:rect l="l" t="t" r="r" b="b"/>
            <a:pathLst>
              <a:path w="6850380" h="1414145">
                <a:moveTo>
                  <a:pt x="6587179" y="0"/>
                </a:moveTo>
                <a:lnTo>
                  <a:pt x="263884" y="0"/>
                </a:lnTo>
                <a:lnTo>
                  <a:pt x="213054" y="201"/>
                </a:lnTo>
                <a:lnTo>
                  <a:pt x="172757" y="1609"/>
                </a:lnTo>
                <a:lnTo>
                  <a:pt x="108528" y="12873"/>
                </a:lnTo>
                <a:lnTo>
                  <a:pt x="50098" y="50098"/>
                </a:lnTo>
                <a:lnTo>
                  <a:pt x="12875" y="108528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1150853"/>
                </a:lnTo>
                <a:lnTo>
                  <a:pt x="201" y="1200516"/>
                </a:lnTo>
                <a:lnTo>
                  <a:pt x="1625" y="1240959"/>
                </a:lnTo>
                <a:lnTo>
                  <a:pt x="12875" y="1305041"/>
                </a:lnTo>
                <a:lnTo>
                  <a:pt x="50098" y="1363471"/>
                </a:lnTo>
                <a:lnTo>
                  <a:pt x="108528" y="1400695"/>
                </a:lnTo>
                <a:lnTo>
                  <a:pt x="172611" y="1411960"/>
                </a:lnTo>
                <a:lnTo>
                  <a:pt x="212561" y="1413368"/>
                </a:lnTo>
                <a:lnTo>
                  <a:pt x="262715" y="1413569"/>
                </a:lnTo>
                <a:lnTo>
                  <a:pt x="6586012" y="1413569"/>
                </a:lnTo>
                <a:lnTo>
                  <a:pt x="6636841" y="1413368"/>
                </a:lnTo>
                <a:lnTo>
                  <a:pt x="6677138" y="1411960"/>
                </a:lnTo>
                <a:lnTo>
                  <a:pt x="6741367" y="1400695"/>
                </a:lnTo>
                <a:lnTo>
                  <a:pt x="6799796" y="1363471"/>
                </a:lnTo>
                <a:lnTo>
                  <a:pt x="6837021" y="1305041"/>
                </a:lnTo>
                <a:lnTo>
                  <a:pt x="6848290" y="1240813"/>
                </a:lnTo>
                <a:lnTo>
                  <a:pt x="6849693" y="1201008"/>
                </a:lnTo>
                <a:lnTo>
                  <a:pt x="6849895" y="1150853"/>
                </a:lnTo>
                <a:lnTo>
                  <a:pt x="6849890" y="262715"/>
                </a:lnTo>
                <a:lnTo>
                  <a:pt x="6849693" y="213053"/>
                </a:lnTo>
                <a:lnTo>
                  <a:pt x="6848269" y="172610"/>
                </a:lnTo>
                <a:lnTo>
                  <a:pt x="6837021" y="108528"/>
                </a:lnTo>
                <a:lnTo>
                  <a:pt x="6799796" y="50098"/>
                </a:lnTo>
                <a:lnTo>
                  <a:pt x="6741367" y="12873"/>
                </a:lnTo>
                <a:lnTo>
                  <a:pt x="6677284" y="1609"/>
                </a:lnTo>
                <a:lnTo>
                  <a:pt x="6637334" y="201"/>
                </a:lnTo>
                <a:lnTo>
                  <a:pt x="6587179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78813" y="1298254"/>
            <a:ext cx="5721985" cy="120459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700" spc="30"/>
              <a:t>見出し</a:t>
            </a:r>
            <a:r>
              <a:rPr dirty="0" sz="5500" spc="-425" b="0">
                <a:latin typeface="PMingLiU"/>
                <a:cs typeface="PMingLiU"/>
              </a:rPr>
              <a:t>ブ</a:t>
            </a:r>
            <a:r>
              <a:rPr dirty="0" sz="5500" spc="20" b="0">
                <a:latin typeface="PMingLiU"/>
                <a:cs typeface="PMingLiU"/>
              </a:rPr>
              <a:t>ロック</a:t>
            </a:r>
            <a:endParaRPr sz="5500">
              <a:latin typeface="PMingLiU"/>
              <a:cs typeface="PMingLiU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14299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9" y="398764"/>
                </a:lnTo>
                <a:lnTo>
                  <a:pt x="387414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70481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26662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82843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17923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8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9" y="398764"/>
                </a:lnTo>
                <a:lnTo>
                  <a:pt x="387414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374107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30287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886470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11156" y="3716306"/>
            <a:ext cx="6850380" cy="895985"/>
          </a:xfrm>
          <a:custGeom>
            <a:avLst/>
            <a:gdLst/>
            <a:ahLst/>
            <a:cxnLst/>
            <a:rect l="l" t="t" r="r" b="b"/>
            <a:pathLst>
              <a:path w="6850380" h="895985">
                <a:moveTo>
                  <a:pt x="6587179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3"/>
                </a:lnTo>
                <a:lnTo>
                  <a:pt x="50098" y="50097"/>
                </a:lnTo>
                <a:lnTo>
                  <a:pt x="12873" y="108527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4"/>
                </a:lnTo>
                <a:lnTo>
                  <a:pt x="4" y="633090"/>
                </a:lnTo>
                <a:lnTo>
                  <a:pt x="201" y="682751"/>
                </a:lnTo>
                <a:lnTo>
                  <a:pt x="1625" y="723194"/>
                </a:lnTo>
                <a:lnTo>
                  <a:pt x="12873" y="787277"/>
                </a:lnTo>
                <a:lnTo>
                  <a:pt x="50098" y="845707"/>
                </a:lnTo>
                <a:lnTo>
                  <a:pt x="108528" y="882931"/>
                </a:lnTo>
                <a:lnTo>
                  <a:pt x="172610" y="894195"/>
                </a:lnTo>
                <a:lnTo>
                  <a:pt x="212560" y="895604"/>
                </a:lnTo>
                <a:lnTo>
                  <a:pt x="262715" y="895805"/>
                </a:lnTo>
                <a:lnTo>
                  <a:pt x="6586012" y="895805"/>
                </a:lnTo>
                <a:lnTo>
                  <a:pt x="6636841" y="895604"/>
                </a:lnTo>
                <a:lnTo>
                  <a:pt x="6677138" y="894195"/>
                </a:lnTo>
                <a:lnTo>
                  <a:pt x="6741366" y="882931"/>
                </a:lnTo>
                <a:lnTo>
                  <a:pt x="6799796" y="845707"/>
                </a:lnTo>
                <a:lnTo>
                  <a:pt x="6837021" y="787277"/>
                </a:lnTo>
                <a:lnTo>
                  <a:pt x="6848291" y="723048"/>
                </a:lnTo>
                <a:lnTo>
                  <a:pt x="6849693" y="683244"/>
                </a:lnTo>
                <a:lnTo>
                  <a:pt x="6849895" y="633090"/>
                </a:lnTo>
                <a:lnTo>
                  <a:pt x="6849890" y="262714"/>
                </a:lnTo>
                <a:lnTo>
                  <a:pt x="6849693" y="213053"/>
                </a:lnTo>
                <a:lnTo>
                  <a:pt x="6848269" y="172610"/>
                </a:lnTo>
                <a:lnTo>
                  <a:pt x="6837021" y="108527"/>
                </a:lnTo>
                <a:lnTo>
                  <a:pt x="6799796" y="50097"/>
                </a:lnTo>
                <a:lnTo>
                  <a:pt x="6741366" y="12873"/>
                </a:lnTo>
                <a:lnTo>
                  <a:pt x="6677284" y="1609"/>
                </a:lnTo>
                <a:lnTo>
                  <a:pt x="6637334" y="201"/>
                </a:lnTo>
                <a:lnTo>
                  <a:pt x="6587179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14299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70480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026662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82843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617923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374107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130287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886469" y="346424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610226" y="3685616"/>
            <a:ext cx="564705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65" b="1">
                <a:latin typeface="Yu Gothic"/>
                <a:cs typeface="Yu Gothic"/>
              </a:rPr>
              <a:t>WCTの楽しみ方</a:t>
            </a:r>
            <a:endParaRPr sz="6000">
              <a:latin typeface="Yu Gothic"/>
              <a:cs typeface="Yu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00040" y="5987488"/>
            <a:ext cx="6722109" cy="551180"/>
          </a:xfrm>
          <a:custGeom>
            <a:avLst/>
            <a:gdLst/>
            <a:ahLst/>
            <a:cxnLst/>
            <a:rect l="l" t="t" r="r" b="b"/>
            <a:pathLst>
              <a:path w="6722109" h="551179">
                <a:moveTo>
                  <a:pt x="6504743" y="0"/>
                </a:moveTo>
                <a:lnTo>
                  <a:pt x="217886" y="0"/>
                </a:lnTo>
                <a:lnTo>
                  <a:pt x="175916" y="166"/>
                </a:lnTo>
                <a:lnTo>
                  <a:pt x="142643" y="1328"/>
                </a:lnTo>
                <a:lnTo>
                  <a:pt x="114923" y="4484"/>
                </a:lnTo>
                <a:lnTo>
                  <a:pt x="89610" y="10630"/>
                </a:lnTo>
                <a:lnTo>
                  <a:pt x="41365" y="41366"/>
                </a:lnTo>
                <a:lnTo>
                  <a:pt x="10630" y="89611"/>
                </a:lnTo>
                <a:lnTo>
                  <a:pt x="1324" y="142644"/>
                </a:lnTo>
                <a:lnTo>
                  <a:pt x="0" y="216923"/>
                </a:lnTo>
                <a:lnTo>
                  <a:pt x="3" y="334105"/>
                </a:lnTo>
                <a:lnTo>
                  <a:pt x="180" y="375517"/>
                </a:lnTo>
                <a:lnTo>
                  <a:pt x="4488" y="436119"/>
                </a:lnTo>
                <a:lnTo>
                  <a:pt x="23445" y="487364"/>
                </a:lnTo>
                <a:lnTo>
                  <a:pt x="63663" y="527583"/>
                </a:lnTo>
                <a:lnTo>
                  <a:pt x="114908" y="546543"/>
                </a:lnTo>
                <a:lnTo>
                  <a:pt x="175509" y="550862"/>
                </a:lnTo>
                <a:lnTo>
                  <a:pt x="216922" y="551028"/>
                </a:lnTo>
                <a:lnTo>
                  <a:pt x="6503777" y="551028"/>
                </a:lnTo>
                <a:lnTo>
                  <a:pt x="6545748" y="550862"/>
                </a:lnTo>
                <a:lnTo>
                  <a:pt x="6606741" y="546543"/>
                </a:lnTo>
                <a:lnTo>
                  <a:pt x="6658001" y="527583"/>
                </a:lnTo>
                <a:lnTo>
                  <a:pt x="6698220" y="487364"/>
                </a:lnTo>
                <a:lnTo>
                  <a:pt x="6717182" y="436104"/>
                </a:lnTo>
                <a:lnTo>
                  <a:pt x="6721501" y="375110"/>
                </a:lnTo>
                <a:lnTo>
                  <a:pt x="6721665" y="334105"/>
                </a:lnTo>
                <a:lnTo>
                  <a:pt x="6721661" y="216923"/>
                </a:lnTo>
                <a:lnTo>
                  <a:pt x="6721485" y="175510"/>
                </a:lnTo>
                <a:lnTo>
                  <a:pt x="6717177" y="114909"/>
                </a:lnTo>
                <a:lnTo>
                  <a:pt x="6698220" y="63664"/>
                </a:lnTo>
                <a:lnTo>
                  <a:pt x="6658001" y="23445"/>
                </a:lnTo>
                <a:lnTo>
                  <a:pt x="6606757" y="4484"/>
                </a:lnTo>
                <a:lnTo>
                  <a:pt x="6546155" y="166"/>
                </a:lnTo>
                <a:lnTo>
                  <a:pt x="650474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548045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3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21361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94676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5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8" y="409185"/>
                </a:lnTo>
                <a:lnTo>
                  <a:pt x="317383" y="405907"/>
                </a:lnTo>
                <a:lnTo>
                  <a:pt x="343633" y="373747"/>
                </a:lnTo>
                <a:lnTo>
                  <a:pt x="344964" y="355065"/>
                </a:lnTo>
                <a:lnTo>
                  <a:pt x="344960" y="54119"/>
                </a:lnTo>
                <a:lnTo>
                  <a:pt x="332259" y="12754"/>
                </a:lnTo>
                <a:lnTo>
                  <a:pt x="290895" y="51"/>
                </a:lnTo>
                <a:lnTo>
                  <a:pt x="27812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567991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3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11559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5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8" y="409185"/>
                </a:lnTo>
                <a:lnTo>
                  <a:pt x="317383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5" y="51"/>
                </a:lnTo>
                <a:lnTo>
                  <a:pt x="27812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84875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658190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331507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5" y="0"/>
                </a:lnTo>
                <a:lnTo>
                  <a:pt x="54193" y="51"/>
                </a:lnTo>
                <a:lnTo>
                  <a:pt x="12703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3" y="396429"/>
                </a:lnTo>
                <a:lnTo>
                  <a:pt x="54068" y="409134"/>
                </a:lnTo>
                <a:lnTo>
                  <a:pt x="66837" y="409185"/>
                </a:lnTo>
                <a:lnTo>
                  <a:pt x="277827" y="409185"/>
                </a:lnTo>
                <a:lnTo>
                  <a:pt x="317382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004820" y="5763050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4"/>
                </a:lnTo>
                <a:lnTo>
                  <a:pt x="0" y="54119"/>
                </a:lnTo>
                <a:lnTo>
                  <a:pt x="4" y="355065"/>
                </a:lnTo>
                <a:lnTo>
                  <a:pt x="12704" y="396429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7"/>
                </a:lnTo>
                <a:lnTo>
                  <a:pt x="343632" y="373747"/>
                </a:lnTo>
                <a:lnTo>
                  <a:pt x="344963" y="355065"/>
                </a:lnTo>
                <a:lnTo>
                  <a:pt x="344959" y="54119"/>
                </a:lnTo>
                <a:lnTo>
                  <a:pt x="332259" y="12754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211071" y="3842672"/>
            <a:ext cx="254635" cy="666750"/>
          </a:xfrm>
          <a:custGeom>
            <a:avLst/>
            <a:gdLst/>
            <a:ahLst/>
            <a:cxnLst/>
            <a:rect l="l" t="t" r="r" b="b"/>
            <a:pathLst>
              <a:path w="254635" h="666750">
                <a:moveTo>
                  <a:pt x="0" y="666700"/>
                </a:moveTo>
                <a:lnTo>
                  <a:pt x="254518" y="666700"/>
                </a:lnTo>
                <a:lnTo>
                  <a:pt x="254518" y="0"/>
                </a:lnTo>
                <a:lnTo>
                  <a:pt x="0" y="0"/>
                </a:lnTo>
                <a:lnTo>
                  <a:pt x="0" y="666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315825" y="6110739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4" h="335914">
                <a:moveTo>
                  <a:pt x="167806" y="0"/>
                </a:moveTo>
                <a:lnTo>
                  <a:pt x="125238" y="5461"/>
                </a:lnTo>
                <a:lnTo>
                  <a:pt x="84931" y="21844"/>
                </a:lnTo>
                <a:lnTo>
                  <a:pt x="49149" y="49149"/>
                </a:lnTo>
                <a:lnTo>
                  <a:pt x="21844" y="84931"/>
                </a:lnTo>
                <a:lnTo>
                  <a:pt x="5461" y="125238"/>
                </a:lnTo>
                <a:lnTo>
                  <a:pt x="0" y="167806"/>
                </a:lnTo>
                <a:lnTo>
                  <a:pt x="5461" y="210375"/>
                </a:lnTo>
                <a:lnTo>
                  <a:pt x="21844" y="250681"/>
                </a:lnTo>
                <a:lnTo>
                  <a:pt x="49149" y="286464"/>
                </a:lnTo>
                <a:lnTo>
                  <a:pt x="84931" y="313769"/>
                </a:lnTo>
                <a:lnTo>
                  <a:pt x="125238" y="330152"/>
                </a:lnTo>
                <a:lnTo>
                  <a:pt x="167806" y="335613"/>
                </a:lnTo>
                <a:lnTo>
                  <a:pt x="210375" y="330152"/>
                </a:lnTo>
                <a:lnTo>
                  <a:pt x="250681" y="313769"/>
                </a:lnTo>
                <a:lnTo>
                  <a:pt x="286464" y="286464"/>
                </a:lnTo>
                <a:lnTo>
                  <a:pt x="313769" y="250681"/>
                </a:lnTo>
                <a:lnTo>
                  <a:pt x="330153" y="210375"/>
                </a:lnTo>
                <a:lnTo>
                  <a:pt x="335614" y="167806"/>
                </a:lnTo>
                <a:lnTo>
                  <a:pt x="330153" y="125238"/>
                </a:lnTo>
                <a:lnTo>
                  <a:pt x="313769" y="84931"/>
                </a:lnTo>
                <a:lnTo>
                  <a:pt x="286464" y="49149"/>
                </a:lnTo>
                <a:lnTo>
                  <a:pt x="250681" y="21844"/>
                </a:lnTo>
                <a:lnTo>
                  <a:pt x="210375" y="5461"/>
                </a:lnTo>
                <a:lnTo>
                  <a:pt x="167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8132727" y="7138914"/>
            <a:ext cx="1533525" cy="10814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25">
                <a:latin typeface="PMingLiU"/>
                <a:cs typeface="PMingLiU"/>
              </a:rPr>
              <a:t>住友不動産新</a:t>
            </a:r>
            <a:endParaRPr sz="195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97790">
              <a:lnSpc>
                <a:spcPct val="100000"/>
              </a:lnSpc>
              <a:tabLst>
                <a:tab pos="453390" algn="l"/>
              </a:tabLst>
            </a:pPr>
            <a:r>
              <a:rPr dirty="0" sz="1950" spc="310">
                <a:latin typeface="PMingLiU"/>
                <a:cs typeface="PMingLiU"/>
              </a:rPr>
              <a:t>/</a:t>
            </a:r>
            <a:r>
              <a:rPr dirty="0" sz="1950" spc="310">
                <a:latin typeface="PMingLiU"/>
                <a:cs typeface="PMingLiU"/>
              </a:rPr>
              <a:t>	</a:t>
            </a:r>
            <a:r>
              <a:rPr dirty="0" sz="1950" spc="60">
                <a:latin typeface="PMingLiU"/>
                <a:cs typeface="PMingLiU"/>
              </a:rPr>
              <a:t>JR・私鉄</a:t>
            </a:r>
            <a:endParaRPr sz="1950">
              <a:latin typeface="PMingLiU"/>
              <a:cs typeface="PMingLiU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134843" y="9129819"/>
            <a:ext cx="6722109" cy="551180"/>
          </a:xfrm>
          <a:custGeom>
            <a:avLst/>
            <a:gdLst/>
            <a:ahLst/>
            <a:cxnLst/>
            <a:rect l="l" t="t" r="r" b="b"/>
            <a:pathLst>
              <a:path w="6722109" h="551179">
                <a:moveTo>
                  <a:pt x="6504743" y="0"/>
                </a:moveTo>
                <a:lnTo>
                  <a:pt x="217887" y="0"/>
                </a:lnTo>
                <a:lnTo>
                  <a:pt x="175917" y="166"/>
                </a:lnTo>
                <a:lnTo>
                  <a:pt x="114923" y="4484"/>
                </a:lnTo>
                <a:lnTo>
                  <a:pt x="63663" y="23445"/>
                </a:lnTo>
                <a:lnTo>
                  <a:pt x="23445" y="63663"/>
                </a:lnTo>
                <a:lnTo>
                  <a:pt x="4482" y="114923"/>
                </a:lnTo>
                <a:lnTo>
                  <a:pt x="164" y="175917"/>
                </a:lnTo>
                <a:lnTo>
                  <a:pt x="0" y="216922"/>
                </a:lnTo>
                <a:lnTo>
                  <a:pt x="3" y="334105"/>
                </a:lnTo>
                <a:lnTo>
                  <a:pt x="180" y="375517"/>
                </a:lnTo>
                <a:lnTo>
                  <a:pt x="4488" y="436118"/>
                </a:lnTo>
                <a:lnTo>
                  <a:pt x="23445" y="487364"/>
                </a:lnTo>
                <a:lnTo>
                  <a:pt x="63663" y="527582"/>
                </a:lnTo>
                <a:lnTo>
                  <a:pt x="114908" y="546542"/>
                </a:lnTo>
                <a:lnTo>
                  <a:pt x="175510" y="550861"/>
                </a:lnTo>
                <a:lnTo>
                  <a:pt x="216923" y="551027"/>
                </a:lnTo>
                <a:lnTo>
                  <a:pt x="6503778" y="551027"/>
                </a:lnTo>
                <a:lnTo>
                  <a:pt x="6545749" y="550861"/>
                </a:lnTo>
                <a:lnTo>
                  <a:pt x="6606742" y="546542"/>
                </a:lnTo>
                <a:lnTo>
                  <a:pt x="6658002" y="527582"/>
                </a:lnTo>
                <a:lnTo>
                  <a:pt x="6698220" y="487364"/>
                </a:lnTo>
                <a:lnTo>
                  <a:pt x="6717183" y="436103"/>
                </a:lnTo>
                <a:lnTo>
                  <a:pt x="6721502" y="375110"/>
                </a:lnTo>
                <a:lnTo>
                  <a:pt x="6721666" y="334105"/>
                </a:lnTo>
                <a:lnTo>
                  <a:pt x="6721662" y="216922"/>
                </a:lnTo>
                <a:lnTo>
                  <a:pt x="6721486" y="175509"/>
                </a:lnTo>
                <a:lnTo>
                  <a:pt x="6717178" y="114908"/>
                </a:lnTo>
                <a:lnTo>
                  <a:pt x="6698220" y="63663"/>
                </a:lnTo>
                <a:lnTo>
                  <a:pt x="6658002" y="23445"/>
                </a:lnTo>
                <a:lnTo>
                  <a:pt x="6606757" y="4484"/>
                </a:lnTo>
                <a:lnTo>
                  <a:pt x="6546155" y="166"/>
                </a:lnTo>
                <a:lnTo>
                  <a:pt x="650474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582849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7" y="409185"/>
                </a:lnTo>
                <a:lnTo>
                  <a:pt x="277827" y="409185"/>
                </a:lnTo>
                <a:lnTo>
                  <a:pt x="317382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56164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5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8" y="409185"/>
                </a:lnTo>
                <a:lnTo>
                  <a:pt x="317383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5" y="51"/>
                </a:lnTo>
                <a:lnTo>
                  <a:pt x="27812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929480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602795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39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7" y="409185"/>
                </a:lnTo>
                <a:lnTo>
                  <a:pt x="277827" y="409185"/>
                </a:lnTo>
                <a:lnTo>
                  <a:pt x="317382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346363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019680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5" y="0"/>
                </a:lnTo>
                <a:lnTo>
                  <a:pt x="54193" y="51"/>
                </a:lnTo>
                <a:lnTo>
                  <a:pt x="12703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3" y="396430"/>
                </a:lnTo>
                <a:lnTo>
                  <a:pt x="54068" y="409134"/>
                </a:lnTo>
                <a:lnTo>
                  <a:pt x="66837" y="409185"/>
                </a:lnTo>
                <a:lnTo>
                  <a:pt x="277827" y="409185"/>
                </a:lnTo>
                <a:lnTo>
                  <a:pt x="317382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692993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5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3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5" y="51"/>
                </a:lnTo>
                <a:lnTo>
                  <a:pt x="27812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366310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4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7" y="409185"/>
                </a:lnTo>
                <a:lnTo>
                  <a:pt x="317382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4" y="51"/>
                </a:lnTo>
                <a:lnTo>
                  <a:pt x="27812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039624" y="8905381"/>
            <a:ext cx="345440" cy="409575"/>
          </a:xfrm>
          <a:custGeom>
            <a:avLst/>
            <a:gdLst/>
            <a:ahLst/>
            <a:cxnLst/>
            <a:rect l="l" t="t" r="r" b="b"/>
            <a:pathLst>
              <a:path w="345440" h="409575">
                <a:moveTo>
                  <a:pt x="278125" y="0"/>
                </a:moveTo>
                <a:lnTo>
                  <a:pt x="67136" y="0"/>
                </a:lnTo>
                <a:lnTo>
                  <a:pt x="54194" y="51"/>
                </a:lnTo>
                <a:lnTo>
                  <a:pt x="12704" y="12755"/>
                </a:lnTo>
                <a:lnTo>
                  <a:pt x="0" y="54120"/>
                </a:lnTo>
                <a:lnTo>
                  <a:pt x="4" y="355065"/>
                </a:lnTo>
                <a:lnTo>
                  <a:pt x="12704" y="396430"/>
                </a:lnTo>
                <a:lnTo>
                  <a:pt x="54068" y="409134"/>
                </a:lnTo>
                <a:lnTo>
                  <a:pt x="66838" y="409185"/>
                </a:lnTo>
                <a:lnTo>
                  <a:pt x="277828" y="409185"/>
                </a:lnTo>
                <a:lnTo>
                  <a:pt x="317383" y="405908"/>
                </a:lnTo>
                <a:lnTo>
                  <a:pt x="343632" y="373748"/>
                </a:lnTo>
                <a:lnTo>
                  <a:pt x="344963" y="355065"/>
                </a:lnTo>
                <a:lnTo>
                  <a:pt x="344959" y="54120"/>
                </a:lnTo>
                <a:lnTo>
                  <a:pt x="332259" y="12755"/>
                </a:lnTo>
                <a:lnTo>
                  <a:pt x="290895" y="51"/>
                </a:lnTo>
                <a:lnTo>
                  <a:pt x="27812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350629" y="9253069"/>
            <a:ext cx="335915" cy="335915"/>
          </a:xfrm>
          <a:custGeom>
            <a:avLst/>
            <a:gdLst/>
            <a:ahLst/>
            <a:cxnLst/>
            <a:rect l="l" t="t" r="r" b="b"/>
            <a:pathLst>
              <a:path w="335914" h="335915">
                <a:moveTo>
                  <a:pt x="167806" y="0"/>
                </a:moveTo>
                <a:lnTo>
                  <a:pt x="125238" y="5461"/>
                </a:lnTo>
                <a:lnTo>
                  <a:pt x="84931" y="21844"/>
                </a:lnTo>
                <a:lnTo>
                  <a:pt x="49149" y="49149"/>
                </a:lnTo>
                <a:lnTo>
                  <a:pt x="21844" y="84931"/>
                </a:lnTo>
                <a:lnTo>
                  <a:pt x="5461" y="125238"/>
                </a:lnTo>
                <a:lnTo>
                  <a:pt x="0" y="167806"/>
                </a:lnTo>
                <a:lnTo>
                  <a:pt x="5461" y="210375"/>
                </a:lnTo>
                <a:lnTo>
                  <a:pt x="21844" y="250681"/>
                </a:lnTo>
                <a:lnTo>
                  <a:pt x="49149" y="286464"/>
                </a:lnTo>
                <a:lnTo>
                  <a:pt x="84931" y="313769"/>
                </a:lnTo>
                <a:lnTo>
                  <a:pt x="125238" y="330152"/>
                </a:lnTo>
                <a:lnTo>
                  <a:pt x="167806" y="335613"/>
                </a:lnTo>
                <a:lnTo>
                  <a:pt x="210375" y="330152"/>
                </a:lnTo>
                <a:lnTo>
                  <a:pt x="250681" y="313769"/>
                </a:lnTo>
                <a:lnTo>
                  <a:pt x="286464" y="286464"/>
                </a:lnTo>
                <a:lnTo>
                  <a:pt x="313769" y="250681"/>
                </a:lnTo>
                <a:lnTo>
                  <a:pt x="330152" y="210375"/>
                </a:lnTo>
                <a:lnTo>
                  <a:pt x="335613" y="167806"/>
                </a:lnTo>
                <a:lnTo>
                  <a:pt x="330152" y="125238"/>
                </a:lnTo>
                <a:lnTo>
                  <a:pt x="313769" y="84931"/>
                </a:lnTo>
                <a:lnTo>
                  <a:pt x="286464" y="49149"/>
                </a:lnTo>
                <a:lnTo>
                  <a:pt x="250681" y="21844"/>
                </a:lnTo>
                <a:lnTo>
                  <a:pt x="210375" y="5461"/>
                </a:lnTo>
                <a:lnTo>
                  <a:pt x="167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74930" marR="5080">
              <a:lnSpc>
                <a:spcPct val="126800"/>
              </a:lnSpc>
              <a:spcBef>
                <a:spcPts val="95"/>
              </a:spcBef>
            </a:pPr>
            <a:r>
              <a:rPr dirty="0" spc="200"/>
              <a:t>WordCamp</a:t>
            </a:r>
            <a:r>
              <a:rPr dirty="0" spc="60"/>
              <a:t> </a:t>
            </a:r>
            <a:r>
              <a:rPr dirty="0" spc="105"/>
              <a:t>Tokyo</a:t>
            </a:r>
            <a:r>
              <a:rPr dirty="0" spc="60"/>
              <a:t> </a:t>
            </a:r>
            <a:r>
              <a:rPr dirty="0" spc="35"/>
              <a:t>2019</a:t>
            </a:r>
            <a:r>
              <a:rPr dirty="0" spc="80"/>
              <a:t>にようこそ！今日の楽しみかたを </a:t>
            </a:r>
            <a:r>
              <a:rPr dirty="0" spc="25"/>
              <a:t>ご紹介し</a:t>
            </a:r>
            <a:r>
              <a:rPr dirty="0" spc="-55"/>
              <a:t>ま</a:t>
            </a:r>
            <a:r>
              <a:rPr dirty="0" spc="25"/>
              <a:t>すね！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619760">
              <a:lnSpc>
                <a:spcPct val="100000"/>
              </a:lnSpc>
            </a:pPr>
            <a:r>
              <a:rPr dirty="0" sz="3000" spc="5" b="1">
                <a:latin typeface="Yu Gothic"/>
                <a:cs typeface="Yu Gothic"/>
              </a:rPr>
              <a:t>会場のご案内</a:t>
            </a:r>
            <a:endParaRPr sz="30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dirty="0" spc="25"/>
              <a:t>ベルサ</a:t>
            </a:r>
            <a:r>
              <a:rPr dirty="0" spc="-215"/>
              <a:t>ー</a:t>
            </a:r>
            <a:r>
              <a:rPr dirty="0" spc="25"/>
              <a:t>ル新宿</a:t>
            </a:r>
            <a:r>
              <a:rPr dirty="0" spc="-95"/>
              <a:t>グ</a:t>
            </a:r>
            <a:r>
              <a:rPr dirty="0" spc="25"/>
              <a:t>ランド</a:t>
            </a:r>
            <a:r>
              <a:rPr dirty="0" spc="80"/>
              <a:t> </a:t>
            </a:r>
            <a:r>
              <a:rPr dirty="0" spc="125"/>
              <a:t>5F</a:t>
            </a:r>
            <a:r>
              <a:rPr dirty="0" spc="85"/>
              <a:t> </a:t>
            </a:r>
            <a:r>
              <a:rPr dirty="0" spc="25"/>
              <a:t>コンファレ</a:t>
            </a:r>
            <a:r>
              <a:rPr dirty="0" spc="-75"/>
              <a:t>ン</a:t>
            </a:r>
            <a:r>
              <a:rPr dirty="0" spc="25"/>
              <a:t>スセ</a:t>
            </a:r>
            <a:r>
              <a:rPr dirty="0" spc="-55"/>
              <a:t>ン</a:t>
            </a:r>
            <a:r>
              <a:rPr dirty="0" spc="25"/>
              <a:t>ター</a:t>
            </a:r>
          </a:p>
          <a:p>
            <a:pPr marL="12700" marR="1817370">
              <a:lnSpc>
                <a:spcPct val="126800"/>
              </a:lnSpc>
              <a:spcBef>
                <a:spcPts val="5"/>
              </a:spcBef>
              <a:tabLst>
                <a:tab pos="1652270" algn="l"/>
              </a:tabLst>
            </a:pPr>
            <a:r>
              <a:rPr dirty="0" spc="215"/>
              <a:t>〒160-0023</a:t>
            </a:r>
            <a:r>
              <a:rPr dirty="0" spc="215"/>
              <a:t>	</a:t>
            </a:r>
            <a:r>
              <a:rPr dirty="0" spc="114"/>
              <a:t>東京都新宿区西新宿8-17-1 </a:t>
            </a:r>
            <a:r>
              <a:rPr dirty="0" spc="25"/>
              <a:t>宿</a:t>
            </a:r>
            <a:r>
              <a:rPr dirty="0" spc="-95"/>
              <a:t>グ</a:t>
            </a:r>
            <a:r>
              <a:rPr dirty="0" spc="25"/>
              <a:t>ランドタワー</a:t>
            </a:r>
            <a:r>
              <a:rPr dirty="0" spc="80"/>
              <a:t> </a:t>
            </a:r>
            <a:r>
              <a:rPr dirty="0" spc="125"/>
              <a:t>5F</a:t>
            </a:r>
          </a:p>
          <a:p>
            <a:pPr marL="12700" marR="1731645">
              <a:lnSpc>
                <a:spcPct val="126800"/>
              </a:lnSpc>
            </a:pPr>
            <a:r>
              <a:rPr dirty="0" spc="40"/>
              <a:t>丸ノ内線「西新宿駅」1番出口</a:t>
            </a:r>
            <a:r>
              <a:rPr dirty="0" spc="-20"/>
              <a:t>よ</a:t>
            </a:r>
            <a:r>
              <a:rPr dirty="0" spc="60"/>
              <a:t>り徒歩3分 </a:t>
            </a:r>
            <a:r>
              <a:rPr dirty="0" spc="25"/>
              <a:t>各線「新宿駅」西口</a:t>
            </a:r>
            <a:r>
              <a:rPr dirty="0" spc="70"/>
              <a:t> </a:t>
            </a:r>
            <a:r>
              <a:rPr dirty="0" spc="140"/>
              <a:t>A18</a:t>
            </a:r>
            <a:r>
              <a:rPr dirty="0" spc="75"/>
              <a:t> </a:t>
            </a:r>
            <a:r>
              <a:rPr dirty="0" spc="25"/>
              <a:t>出口</a:t>
            </a:r>
            <a:r>
              <a:rPr dirty="0" spc="-35"/>
              <a:t>よ</a:t>
            </a:r>
            <a:r>
              <a:rPr dirty="0" spc="75"/>
              <a:t>り徒歩</a:t>
            </a:r>
            <a:r>
              <a:rPr dirty="0" spc="35"/>
              <a:t>9</a:t>
            </a:r>
            <a:r>
              <a:rPr dirty="0" spc="75"/>
              <a:t>分</a:t>
            </a: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650875">
              <a:lnSpc>
                <a:spcPct val="100000"/>
              </a:lnSpc>
              <a:spcBef>
                <a:spcPts val="1585"/>
              </a:spcBef>
            </a:pPr>
            <a:r>
              <a:rPr dirty="0" sz="3000" spc="5" b="1">
                <a:latin typeface="Yu Gothic"/>
                <a:cs typeface="Yu Gothic"/>
              </a:rPr>
              <a:t>セッ</a:t>
            </a:r>
            <a:r>
              <a:rPr dirty="0" sz="3000" spc="-90" b="1">
                <a:latin typeface="Yu Gothic"/>
                <a:cs typeface="Yu Gothic"/>
              </a:rPr>
              <a:t>シ</a:t>
            </a:r>
            <a:r>
              <a:rPr dirty="0" sz="3000" spc="5" b="1">
                <a:latin typeface="Yu Gothic"/>
                <a:cs typeface="Yu Gothic"/>
              </a:rPr>
              <a:t>ョンのご案内</a:t>
            </a:r>
            <a:endParaRPr sz="3000">
              <a:latin typeface="Yu Gothic"/>
              <a:cs typeface="Yu Gothic"/>
            </a:endParaRPr>
          </a:p>
          <a:p>
            <a:pPr marL="53975" marR="43180">
              <a:lnSpc>
                <a:spcPct val="126800"/>
              </a:lnSpc>
              <a:spcBef>
                <a:spcPts val="1440"/>
              </a:spcBef>
            </a:pPr>
            <a:r>
              <a:rPr dirty="0" spc="25"/>
              <a:t>４つの部屋に分か</a:t>
            </a:r>
            <a:r>
              <a:rPr dirty="0" spc="-114"/>
              <a:t>れ</a:t>
            </a:r>
            <a:r>
              <a:rPr dirty="0" spc="25"/>
              <a:t>てい</a:t>
            </a:r>
            <a:r>
              <a:rPr dirty="0" spc="-55"/>
              <a:t>ま</a:t>
            </a:r>
            <a:r>
              <a:rPr dirty="0" spc="-335"/>
              <a:t>す</a:t>
            </a:r>
            <a:r>
              <a:rPr dirty="0" spc="25"/>
              <a:t>。聞きたいセッ</a:t>
            </a:r>
            <a:r>
              <a:rPr dirty="0" spc="-35"/>
              <a:t>シ</a:t>
            </a:r>
            <a:r>
              <a:rPr dirty="0" spc="25"/>
              <a:t>ョンを選ん で聞</a:t>
            </a:r>
            <a:r>
              <a:rPr dirty="0" spc="-35"/>
              <a:t>い</a:t>
            </a:r>
            <a:r>
              <a:rPr dirty="0" spc="25"/>
              <a:t>てくださいね。後から動画を公開し</a:t>
            </a:r>
            <a:r>
              <a:rPr dirty="0" spc="-55"/>
              <a:t>ま</a:t>
            </a:r>
            <a:r>
              <a:rPr dirty="0" spc="-335"/>
              <a:t>す</a:t>
            </a:r>
            <a:r>
              <a:rPr dirty="0" spc="25"/>
              <a:t>。</a:t>
            </a:r>
          </a:p>
        </p:txBody>
      </p:sp>
      <p:sp>
        <p:nvSpPr>
          <p:cNvPr id="50" name="object 50"/>
          <p:cNvSpPr/>
          <p:nvPr/>
        </p:nvSpPr>
        <p:spPr>
          <a:xfrm>
            <a:off x="9739139" y="1165331"/>
            <a:ext cx="3853179" cy="1993900"/>
          </a:xfrm>
          <a:custGeom>
            <a:avLst/>
            <a:gdLst/>
            <a:ahLst/>
            <a:cxnLst/>
            <a:rect l="l" t="t" r="r" b="b"/>
            <a:pathLst>
              <a:path w="3853180" h="1993900">
                <a:moveTo>
                  <a:pt x="2557465" y="558800"/>
                </a:moveTo>
                <a:lnTo>
                  <a:pt x="2236213" y="558800"/>
                </a:lnTo>
                <a:lnTo>
                  <a:pt x="2246215" y="584200"/>
                </a:lnTo>
                <a:lnTo>
                  <a:pt x="2254764" y="622300"/>
                </a:lnTo>
                <a:lnTo>
                  <a:pt x="2493670" y="622300"/>
                </a:lnTo>
                <a:lnTo>
                  <a:pt x="2543558" y="635000"/>
                </a:lnTo>
                <a:lnTo>
                  <a:pt x="2593229" y="635000"/>
                </a:lnTo>
                <a:lnTo>
                  <a:pt x="2788498" y="685800"/>
                </a:lnTo>
                <a:lnTo>
                  <a:pt x="2836149" y="711200"/>
                </a:lnTo>
                <a:lnTo>
                  <a:pt x="2929614" y="736600"/>
                </a:lnTo>
                <a:lnTo>
                  <a:pt x="2975303" y="762000"/>
                </a:lnTo>
                <a:lnTo>
                  <a:pt x="3108959" y="838200"/>
                </a:lnTo>
                <a:lnTo>
                  <a:pt x="3152568" y="863600"/>
                </a:lnTo>
                <a:lnTo>
                  <a:pt x="3195069" y="889000"/>
                </a:lnTo>
                <a:lnTo>
                  <a:pt x="3236424" y="927100"/>
                </a:lnTo>
                <a:lnTo>
                  <a:pt x="3276597" y="952500"/>
                </a:lnTo>
                <a:lnTo>
                  <a:pt x="3315549" y="990600"/>
                </a:lnTo>
                <a:lnTo>
                  <a:pt x="3353242" y="1028700"/>
                </a:lnTo>
                <a:lnTo>
                  <a:pt x="3389638" y="1066800"/>
                </a:lnTo>
                <a:lnTo>
                  <a:pt x="3424700" y="1104900"/>
                </a:lnTo>
                <a:lnTo>
                  <a:pt x="3458390" y="1143000"/>
                </a:lnTo>
                <a:lnTo>
                  <a:pt x="3490671" y="1181100"/>
                </a:lnTo>
                <a:lnTo>
                  <a:pt x="3521503" y="1219200"/>
                </a:lnTo>
                <a:lnTo>
                  <a:pt x="3549368" y="1270000"/>
                </a:lnTo>
                <a:lnTo>
                  <a:pt x="3575803" y="1308100"/>
                </a:lnTo>
                <a:lnTo>
                  <a:pt x="3600786" y="1346200"/>
                </a:lnTo>
                <a:lnTo>
                  <a:pt x="3624295" y="1397000"/>
                </a:lnTo>
                <a:lnTo>
                  <a:pt x="3646310" y="1435100"/>
                </a:lnTo>
                <a:lnTo>
                  <a:pt x="3666808" y="1485900"/>
                </a:lnTo>
                <a:lnTo>
                  <a:pt x="3685770" y="1524000"/>
                </a:lnTo>
                <a:lnTo>
                  <a:pt x="3703173" y="1574800"/>
                </a:lnTo>
                <a:lnTo>
                  <a:pt x="3718996" y="1625600"/>
                </a:lnTo>
                <a:lnTo>
                  <a:pt x="3733217" y="1663700"/>
                </a:lnTo>
                <a:lnTo>
                  <a:pt x="3745816" y="1714500"/>
                </a:lnTo>
                <a:lnTo>
                  <a:pt x="3756771" y="1765300"/>
                </a:lnTo>
                <a:lnTo>
                  <a:pt x="3766061" y="1816100"/>
                </a:lnTo>
                <a:lnTo>
                  <a:pt x="3772347" y="1854200"/>
                </a:lnTo>
                <a:lnTo>
                  <a:pt x="3777520" y="1892300"/>
                </a:lnTo>
                <a:lnTo>
                  <a:pt x="3781600" y="1930400"/>
                </a:lnTo>
                <a:lnTo>
                  <a:pt x="3784605" y="1968500"/>
                </a:lnTo>
                <a:lnTo>
                  <a:pt x="3788995" y="1981200"/>
                </a:lnTo>
                <a:lnTo>
                  <a:pt x="3798794" y="1993900"/>
                </a:lnTo>
                <a:lnTo>
                  <a:pt x="3837968" y="1993900"/>
                </a:lnTo>
                <a:lnTo>
                  <a:pt x="3846981" y="1981200"/>
                </a:lnTo>
                <a:lnTo>
                  <a:pt x="3851984" y="1968500"/>
                </a:lnTo>
                <a:lnTo>
                  <a:pt x="3853053" y="1955800"/>
                </a:lnTo>
                <a:lnTo>
                  <a:pt x="3849169" y="1905000"/>
                </a:lnTo>
                <a:lnTo>
                  <a:pt x="3843619" y="1866900"/>
                </a:lnTo>
                <a:lnTo>
                  <a:pt x="3836424" y="1816100"/>
                </a:lnTo>
                <a:lnTo>
                  <a:pt x="3827607" y="1765300"/>
                </a:lnTo>
                <a:lnTo>
                  <a:pt x="3817186" y="1714500"/>
                </a:lnTo>
                <a:lnTo>
                  <a:pt x="3805184" y="1663700"/>
                </a:lnTo>
                <a:lnTo>
                  <a:pt x="3791622" y="1625600"/>
                </a:lnTo>
                <a:lnTo>
                  <a:pt x="3776519" y="1574800"/>
                </a:lnTo>
                <a:lnTo>
                  <a:pt x="3759898" y="1524000"/>
                </a:lnTo>
                <a:lnTo>
                  <a:pt x="3741780" y="1485900"/>
                </a:lnTo>
                <a:lnTo>
                  <a:pt x="3722184" y="1435100"/>
                </a:lnTo>
                <a:lnTo>
                  <a:pt x="3701132" y="1397000"/>
                </a:lnTo>
                <a:lnTo>
                  <a:pt x="3678646" y="1346200"/>
                </a:lnTo>
                <a:lnTo>
                  <a:pt x="3654745" y="1308100"/>
                </a:lnTo>
                <a:lnTo>
                  <a:pt x="3628070" y="1257300"/>
                </a:lnTo>
                <a:lnTo>
                  <a:pt x="3599923" y="1219200"/>
                </a:lnTo>
                <a:lnTo>
                  <a:pt x="3570334" y="1168400"/>
                </a:lnTo>
                <a:lnTo>
                  <a:pt x="3539328" y="1130300"/>
                </a:lnTo>
                <a:lnTo>
                  <a:pt x="3506936" y="1092200"/>
                </a:lnTo>
                <a:lnTo>
                  <a:pt x="3473185" y="1054100"/>
                </a:lnTo>
                <a:lnTo>
                  <a:pt x="3438103" y="1016000"/>
                </a:lnTo>
                <a:lnTo>
                  <a:pt x="3401719" y="977900"/>
                </a:lnTo>
                <a:lnTo>
                  <a:pt x="3364059" y="939800"/>
                </a:lnTo>
                <a:lnTo>
                  <a:pt x="3325154" y="901700"/>
                </a:lnTo>
                <a:lnTo>
                  <a:pt x="3285030" y="876300"/>
                </a:lnTo>
                <a:lnTo>
                  <a:pt x="3243716" y="838200"/>
                </a:lnTo>
                <a:lnTo>
                  <a:pt x="3201241" y="812800"/>
                </a:lnTo>
                <a:lnTo>
                  <a:pt x="3159541" y="787400"/>
                </a:lnTo>
                <a:lnTo>
                  <a:pt x="3116981" y="762000"/>
                </a:lnTo>
                <a:lnTo>
                  <a:pt x="3073609" y="736600"/>
                </a:lnTo>
                <a:lnTo>
                  <a:pt x="2984613" y="685800"/>
                </a:lnTo>
                <a:lnTo>
                  <a:pt x="2939082" y="673100"/>
                </a:lnTo>
                <a:lnTo>
                  <a:pt x="2892925" y="647700"/>
                </a:lnTo>
                <a:lnTo>
                  <a:pt x="2557465" y="558800"/>
                </a:lnTo>
                <a:close/>
              </a:path>
              <a:path w="3853180" h="1993900">
                <a:moveTo>
                  <a:pt x="2167809" y="570138"/>
                </a:moveTo>
                <a:lnTo>
                  <a:pt x="2010746" y="609600"/>
                </a:lnTo>
                <a:lnTo>
                  <a:pt x="1963110" y="635000"/>
                </a:lnTo>
                <a:lnTo>
                  <a:pt x="1917552" y="660400"/>
                </a:lnTo>
                <a:lnTo>
                  <a:pt x="1875217" y="685800"/>
                </a:lnTo>
                <a:lnTo>
                  <a:pt x="1835874" y="723900"/>
                </a:lnTo>
                <a:lnTo>
                  <a:pt x="1800034" y="762000"/>
                </a:lnTo>
                <a:lnTo>
                  <a:pt x="1768215" y="800100"/>
                </a:lnTo>
                <a:lnTo>
                  <a:pt x="1740928" y="850900"/>
                </a:lnTo>
                <a:lnTo>
                  <a:pt x="1718689" y="889000"/>
                </a:lnTo>
                <a:lnTo>
                  <a:pt x="1702567" y="939800"/>
                </a:lnTo>
                <a:lnTo>
                  <a:pt x="1692665" y="990600"/>
                </a:lnTo>
                <a:lnTo>
                  <a:pt x="1689886" y="1041400"/>
                </a:lnTo>
                <a:lnTo>
                  <a:pt x="1695133" y="1092200"/>
                </a:lnTo>
                <a:lnTo>
                  <a:pt x="1709309" y="1143000"/>
                </a:lnTo>
                <a:lnTo>
                  <a:pt x="1733317" y="1193800"/>
                </a:lnTo>
                <a:lnTo>
                  <a:pt x="1765607" y="1219200"/>
                </a:lnTo>
                <a:lnTo>
                  <a:pt x="1803845" y="1244600"/>
                </a:lnTo>
                <a:lnTo>
                  <a:pt x="1846285" y="1257300"/>
                </a:lnTo>
                <a:lnTo>
                  <a:pt x="1891180" y="1270000"/>
                </a:lnTo>
                <a:lnTo>
                  <a:pt x="1981344" y="1244600"/>
                </a:lnTo>
                <a:lnTo>
                  <a:pt x="2023119" y="1219200"/>
                </a:lnTo>
                <a:lnTo>
                  <a:pt x="2063410" y="1193800"/>
                </a:lnTo>
                <a:lnTo>
                  <a:pt x="1879804" y="1193800"/>
                </a:lnTo>
                <a:lnTo>
                  <a:pt x="1836995" y="1181100"/>
                </a:lnTo>
                <a:lnTo>
                  <a:pt x="1804372" y="1168400"/>
                </a:lnTo>
                <a:lnTo>
                  <a:pt x="1781182" y="1130300"/>
                </a:lnTo>
                <a:lnTo>
                  <a:pt x="1766666" y="1092200"/>
                </a:lnTo>
                <a:lnTo>
                  <a:pt x="1760069" y="1054100"/>
                </a:lnTo>
                <a:lnTo>
                  <a:pt x="1760635" y="1016000"/>
                </a:lnTo>
                <a:lnTo>
                  <a:pt x="1770420" y="952500"/>
                </a:lnTo>
                <a:lnTo>
                  <a:pt x="1788612" y="901700"/>
                </a:lnTo>
                <a:lnTo>
                  <a:pt x="1814129" y="863600"/>
                </a:lnTo>
                <a:lnTo>
                  <a:pt x="1845889" y="812800"/>
                </a:lnTo>
                <a:lnTo>
                  <a:pt x="1882809" y="774700"/>
                </a:lnTo>
                <a:lnTo>
                  <a:pt x="1921193" y="736600"/>
                </a:lnTo>
                <a:lnTo>
                  <a:pt x="1962157" y="711200"/>
                </a:lnTo>
                <a:lnTo>
                  <a:pt x="2005387" y="685800"/>
                </a:lnTo>
                <a:lnTo>
                  <a:pt x="2050573" y="673100"/>
                </a:lnTo>
                <a:lnTo>
                  <a:pt x="2097401" y="647700"/>
                </a:lnTo>
                <a:lnTo>
                  <a:pt x="2145560" y="635000"/>
                </a:lnTo>
                <a:lnTo>
                  <a:pt x="2187019" y="635000"/>
                </a:lnTo>
                <a:lnTo>
                  <a:pt x="2172706" y="584200"/>
                </a:lnTo>
                <a:lnTo>
                  <a:pt x="2167809" y="570138"/>
                </a:lnTo>
                <a:close/>
              </a:path>
              <a:path w="3853180" h="1993900">
                <a:moveTo>
                  <a:pt x="2236213" y="558800"/>
                </a:moveTo>
                <a:lnTo>
                  <a:pt x="2214283" y="558800"/>
                </a:lnTo>
                <a:lnTo>
                  <a:pt x="2167809" y="570138"/>
                </a:lnTo>
                <a:lnTo>
                  <a:pt x="2172706" y="584200"/>
                </a:lnTo>
                <a:lnTo>
                  <a:pt x="2187019" y="635000"/>
                </a:lnTo>
                <a:lnTo>
                  <a:pt x="2196192" y="685800"/>
                </a:lnTo>
                <a:lnTo>
                  <a:pt x="2200429" y="736600"/>
                </a:lnTo>
                <a:lnTo>
                  <a:pt x="2199932" y="787400"/>
                </a:lnTo>
                <a:lnTo>
                  <a:pt x="2194905" y="838200"/>
                </a:lnTo>
                <a:lnTo>
                  <a:pt x="2185237" y="889000"/>
                </a:lnTo>
                <a:lnTo>
                  <a:pt x="2151395" y="977900"/>
                </a:lnTo>
                <a:lnTo>
                  <a:pt x="2127248" y="1028700"/>
                </a:lnTo>
                <a:lnTo>
                  <a:pt x="2098300" y="1066800"/>
                </a:lnTo>
                <a:lnTo>
                  <a:pt x="2064735" y="1104900"/>
                </a:lnTo>
                <a:lnTo>
                  <a:pt x="2024651" y="1143000"/>
                </a:lnTo>
                <a:lnTo>
                  <a:pt x="1979501" y="1168400"/>
                </a:lnTo>
                <a:lnTo>
                  <a:pt x="1930735" y="1193800"/>
                </a:lnTo>
                <a:lnTo>
                  <a:pt x="2063410" y="1193800"/>
                </a:lnTo>
                <a:lnTo>
                  <a:pt x="2100310" y="1168400"/>
                </a:lnTo>
                <a:lnTo>
                  <a:pt x="2133774" y="1130300"/>
                </a:lnTo>
                <a:lnTo>
                  <a:pt x="2163762" y="1092200"/>
                </a:lnTo>
                <a:lnTo>
                  <a:pt x="2190230" y="1054100"/>
                </a:lnTo>
                <a:lnTo>
                  <a:pt x="2213134" y="1016000"/>
                </a:lnTo>
                <a:lnTo>
                  <a:pt x="2232343" y="965200"/>
                </a:lnTo>
                <a:lnTo>
                  <a:pt x="2247554" y="914400"/>
                </a:lnTo>
                <a:lnTo>
                  <a:pt x="2258816" y="876300"/>
                </a:lnTo>
                <a:lnTo>
                  <a:pt x="2266178" y="825500"/>
                </a:lnTo>
                <a:lnTo>
                  <a:pt x="2269690" y="774700"/>
                </a:lnTo>
                <a:lnTo>
                  <a:pt x="2269400" y="723900"/>
                </a:lnTo>
                <a:lnTo>
                  <a:pt x="2265358" y="685800"/>
                </a:lnTo>
                <a:lnTo>
                  <a:pt x="2257613" y="635000"/>
                </a:lnTo>
                <a:lnTo>
                  <a:pt x="2194736" y="635000"/>
                </a:lnTo>
                <a:lnTo>
                  <a:pt x="2244618" y="622300"/>
                </a:lnTo>
                <a:lnTo>
                  <a:pt x="2254764" y="622300"/>
                </a:lnTo>
                <a:lnTo>
                  <a:pt x="2246215" y="584200"/>
                </a:lnTo>
                <a:lnTo>
                  <a:pt x="2236213" y="558800"/>
                </a:lnTo>
                <a:close/>
              </a:path>
              <a:path w="3853180" h="1993900">
                <a:moveTo>
                  <a:pt x="2254764" y="622300"/>
                </a:moveTo>
                <a:lnTo>
                  <a:pt x="2244618" y="622300"/>
                </a:lnTo>
                <a:lnTo>
                  <a:pt x="2194736" y="635000"/>
                </a:lnTo>
                <a:lnTo>
                  <a:pt x="2257613" y="635000"/>
                </a:lnTo>
                <a:lnTo>
                  <a:pt x="2254764" y="622300"/>
                </a:lnTo>
                <a:close/>
              </a:path>
              <a:path w="3853180" h="1993900">
                <a:moveTo>
                  <a:pt x="1614379" y="38100"/>
                </a:moveTo>
                <a:lnTo>
                  <a:pt x="786325" y="38100"/>
                </a:lnTo>
                <a:lnTo>
                  <a:pt x="639041" y="76200"/>
                </a:lnTo>
                <a:lnTo>
                  <a:pt x="1431870" y="76200"/>
                </a:lnTo>
                <a:lnTo>
                  <a:pt x="1531572" y="101600"/>
                </a:lnTo>
                <a:lnTo>
                  <a:pt x="1580971" y="101600"/>
                </a:lnTo>
                <a:lnTo>
                  <a:pt x="1629893" y="114300"/>
                </a:lnTo>
                <a:lnTo>
                  <a:pt x="1678165" y="139700"/>
                </a:lnTo>
                <a:lnTo>
                  <a:pt x="1772065" y="165100"/>
                </a:lnTo>
                <a:lnTo>
                  <a:pt x="1817347" y="190500"/>
                </a:lnTo>
                <a:lnTo>
                  <a:pt x="1861286" y="215900"/>
                </a:lnTo>
                <a:lnTo>
                  <a:pt x="1903709" y="241300"/>
                </a:lnTo>
                <a:lnTo>
                  <a:pt x="1944442" y="279400"/>
                </a:lnTo>
                <a:lnTo>
                  <a:pt x="1983312" y="304800"/>
                </a:lnTo>
                <a:lnTo>
                  <a:pt x="2020146" y="342900"/>
                </a:lnTo>
                <a:lnTo>
                  <a:pt x="2052531" y="381000"/>
                </a:lnTo>
                <a:lnTo>
                  <a:pt x="2082443" y="419100"/>
                </a:lnTo>
                <a:lnTo>
                  <a:pt x="2109651" y="457200"/>
                </a:lnTo>
                <a:lnTo>
                  <a:pt x="2133919" y="495300"/>
                </a:lnTo>
                <a:lnTo>
                  <a:pt x="2155015" y="533400"/>
                </a:lnTo>
                <a:lnTo>
                  <a:pt x="2167809" y="570138"/>
                </a:lnTo>
                <a:lnTo>
                  <a:pt x="2214283" y="558800"/>
                </a:lnTo>
                <a:lnTo>
                  <a:pt x="2236213" y="558800"/>
                </a:lnTo>
                <a:lnTo>
                  <a:pt x="2231212" y="546100"/>
                </a:lnTo>
                <a:lnTo>
                  <a:pt x="2212654" y="495300"/>
                </a:lnTo>
                <a:lnTo>
                  <a:pt x="2190591" y="457200"/>
                </a:lnTo>
                <a:lnTo>
                  <a:pt x="2165371" y="406400"/>
                </a:lnTo>
                <a:lnTo>
                  <a:pt x="2137538" y="368300"/>
                </a:lnTo>
                <a:lnTo>
                  <a:pt x="2107266" y="330200"/>
                </a:lnTo>
                <a:lnTo>
                  <a:pt x="2074726" y="292100"/>
                </a:lnTo>
                <a:lnTo>
                  <a:pt x="2040089" y="266700"/>
                </a:lnTo>
                <a:lnTo>
                  <a:pt x="2003528" y="228600"/>
                </a:lnTo>
                <a:lnTo>
                  <a:pt x="1965215" y="203200"/>
                </a:lnTo>
                <a:lnTo>
                  <a:pt x="1925321" y="177800"/>
                </a:lnTo>
                <a:lnTo>
                  <a:pt x="1884019" y="152400"/>
                </a:lnTo>
                <a:lnTo>
                  <a:pt x="1841481" y="127000"/>
                </a:lnTo>
                <a:lnTo>
                  <a:pt x="1797878" y="101600"/>
                </a:lnTo>
                <a:lnTo>
                  <a:pt x="1708166" y="76200"/>
                </a:lnTo>
                <a:lnTo>
                  <a:pt x="1661491" y="50800"/>
                </a:lnTo>
                <a:lnTo>
                  <a:pt x="1614379" y="38100"/>
                </a:lnTo>
                <a:close/>
              </a:path>
              <a:path w="3853180" h="1993900">
                <a:moveTo>
                  <a:pt x="2412234" y="546100"/>
                </a:moveTo>
                <a:lnTo>
                  <a:pt x="2315012" y="546100"/>
                </a:lnTo>
                <a:lnTo>
                  <a:pt x="2266473" y="558800"/>
                </a:lnTo>
                <a:lnTo>
                  <a:pt x="2460789" y="558800"/>
                </a:lnTo>
                <a:lnTo>
                  <a:pt x="2412234" y="546100"/>
                </a:lnTo>
                <a:close/>
              </a:path>
              <a:path w="3853180" h="1993900">
                <a:moveTo>
                  <a:pt x="1028711" y="76200"/>
                </a:moveTo>
                <a:lnTo>
                  <a:pt x="590198" y="76200"/>
                </a:lnTo>
                <a:lnTo>
                  <a:pt x="252482" y="165100"/>
                </a:lnTo>
                <a:lnTo>
                  <a:pt x="204911" y="190500"/>
                </a:lnTo>
                <a:lnTo>
                  <a:pt x="65591" y="228600"/>
                </a:lnTo>
                <a:lnTo>
                  <a:pt x="19574" y="254000"/>
                </a:lnTo>
                <a:lnTo>
                  <a:pt x="8533" y="254000"/>
                </a:lnTo>
                <a:lnTo>
                  <a:pt x="1910" y="266700"/>
                </a:lnTo>
                <a:lnTo>
                  <a:pt x="0" y="279400"/>
                </a:lnTo>
                <a:lnTo>
                  <a:pt x="3095" y="292100"/>
                </a:lnTo>
                <a:lnTo>
                  <a:pt x="11471" y="304800"/>
                </a:lnTo>
                <a:lnTo>
                  <a:pt x="22868" y="317500"/>
                </a:lnTo>
                <a:lnTo>
                  <a:pt x="49409" y="317500"/>
                </a:lnTo>
                <a:lnTo>
                  <a:pt x="96667" y="292100"/>
                </a:lnTo>
                <a:lnTo>
                  <a:pt x="191864" y="266700"/>
                </a:lnTo>
                <a:lnTo>
                  <a:pt x="239787" y="241300"/>
                </a:lnTo>
                <a:lnTo>
                  <a:pt x="679411" y="127000"/>
                </a:lnTo>
                <a:lnTo>
                  <a:pt x="729037" y="127000"/>
                </a:lnTo>
                <a:lnTo>
                  <a:pt x="828389" y="101600"/>
                </a:lnTo>
                <a:lnTo>
                  <a:pt x="878213" y="101600"/>
                </a:lnTo>
                <a:lnTo>
                  <a:pt x="928229" y="88900"/>
                </a:lnTo>
                <a:lnTo>
                  <a:pt x="978406" y="88900"/>
                </a:lnTo>
                <a:lnTo>
                  <a:pt x="1028711" y="76200"/>
                </a:lnTo>
                <a:close/>
              </a:path>
              <a:path w="3853180" h="1993900">
                <a:moveTo>
                  <a:pt x="1470907" y="12700"/>
                </a:moveTo>
                <a:lnTo>
                  <a:pt x="984229" y="12700"/>
                </a:lnTo>
                <a:lnTo>
                  <a:pt x="934609" y="25400"/>
                </a:lnTo>
                <a:lnTo>
                  <a:pt x="885081" y="25400"/>
                </a:lnTo>
                <a:lnTo>
                  <a:pt x="835651" y="38100"/>
                </a:lnTo>
                <a:lnTo>
                  <a:pt x="1566878" y="38100"/>
                </a:lnTo>
                <a:lnTo>
                  <a:pt x="1470907" y="12700"/>
                </a:lnTo>
                <a:close/>
              </a:path>
              <a:path w="3853180" h="1993900">
                <a:moveTo>
                  <a:pt x="1373964" y="0"/>
                </a:moveTo>
                <a:lnTo>
                  <a:pt x="1129899" y="0"/>
                </a:lnTo>
                <a:lnTo>
                  <a:pt x="1081182" y="12700"/>
                </a:lnTo>
                <a:lnTo>
                  <a:pt x="1422533" y="12700"/>
                </a:lnTo>
                <a:lnTo>
                  <a:pt x="1373964" y="0"/>
                </a:lnTo>
                <a:close/>
              </a:path>
            </a:pathLst>
          </a:custGeom>
          <a:solidFill>
            <a:srgbClr val="2318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168505" y="9815577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168495" y="9753505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1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36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36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1" y="688516"/>
                </a:lnTo>
                <a:lnTo>
                  <a:pt x="714585" y="661526"/>
                </a:lnTo>
                <a:lnTo>
                  <a:pt x="809409" y="86570"/>
                </a:lnTo>
                <a:lnTo>
                  <a:pt x="803736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9358447" y="9936577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7"/>
                </a:lnTo>
                <a:lnTo>
                  <a:pt x="235385" y="391919"/>
                </a:lnTo>
                <a:lnTo>
                  <a:pt x="289938" y="65249"/>
                </a:lnTo>
                <a:lnTo>
                  <a:pt x="333799" y="65249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4"/>
                </a:lnTo>
                <a:lnTo>
                  <a:pt x="98866" y="224581"/>
                </a:lnTo>
                <a:lnTo>
                  <a:pt x="130938" y="229469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1"/>
                </a:lnTo>
                <a:lnTo>
                  <a:pt x="337876" y="40831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1"/>
                </a:moveTo>
                <a:lnTo>
                  <a:pt x="129556" y="40831"/>
                </a:lnTo>
                <a:lnTo>
                  <a:pt x="161628" y="45719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1"/>
                </a:lnTo>
                <a:close/>
              </a:path>
              <a:path w="339725" h="392429">
                <a:moveTo>
                  <a:pt x="333799" y="65249"/>
                </a:moveTo>
                <a:lnTo>
                  <a:pt x="289938" y="65249"/>
                </a:lnTo>
                <a:lnTo>
                  <a:pt x="332712" y="71761"/>
                </a:lnTo>
                <a:lnTo>
                  <a:pt x="333799" y="65249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7027063" y="9017343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7027063" y="9017344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4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4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7027063" y="8782887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6719407" y="7817277"/>
            <a:ext cx="3205965" cy="3231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13232970" y="3453162"/>
            <a:ext cx="6555740" cy="40881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020">
              <a:lnSpc>
                <a:spcPct val="100000"/>
              </a:lnSpc>
              <a:spcBef>
                <a:spcPts val="95"/>
              </a:spcBef>
            </a:pPr>
            <a:r>
              <a:rPr dirty="0" sz="4950" spc="-5">
                <a:latin typeface="PMingLiU"/>
                <a:cs typeface="PMingLiU"/>
              </a:rPr>
              <a:t>見出しをつけま</a:t>
            </a:r>
            <a:r>
              <a:rPr dirty="0" sz="4950" spc="-900">
                <a:latin typeface="PMingLiU"/>
                <a:cs typeface="PMingLiU"/>
              </a:rPr>
              <a:t>す</a:t>
            </a:r>
            <a:r>
              <a:rPr dirty="0" sz="4950" spc="-5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  <a:p>
            <a:pPr marL="12700" marR="5080">
              <a:lnSpc>
                <a:spcPct val="124900"/>
              </a:lnSpc>
              <a:spcBef>
                <a:spcPts val="3795"/>
              </a:spcBef>
            </a:pPr>
            <a:r>
              <a:rPr dirty="0" sz="4950" spc="-5">
                <a:latin typeface="PMingLiU"/>
                <a:cs typeface="PMingLiU"/>
              </a:rPr>
              <a:t>大見出し・中見出し・ </a:t>
            </a:r>
            <a:r>
              <a:rPr dirty="0" sz="4950" spc="300">
                <a:latin typeface="PMingLiU"/>
                <a:cs typeface="PMingLiU"/>
              </a:rPr>
              <a:t>小見出し（H1-H6）を </a:t>
            </a:r>
            <a:r>
              <a:rPr dirty="0" sz="4950" spc="-5">
                <a:latin typeface="PMingLiU"/>
                <a:cs typeface="PMingLiU"/>
              </a:rPr>
              <a:t>設定できま</a:t>
            </a:r>
            <a:r>
              <a:rPr dirty="0" sz="4950" spc="-900">
                <a:latin typeface="PMingLiU"/>
                <a:cs typeface="PMingLiU"/>
              </a:rPr>
              <a:t>す</a:t>
            </a:r>
            <a:r>
              <a:rPr dirty="0" sz="4950" spc="-5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02767" y="2767587"/>
            <a:ext cx="11266805" cy="260350"/>
          </a:xfrm>
          <a:custGeom>
            <a:avLst/>
            <a:gdLst/>
            <a:ahLst/>
            <a:cxnLst/>
            <a:rect l="l" t="t" r="r" b="b"/>
            <a:pathLst>
              <a:path w="11266805" h="260350">
                <a:moveTo>
                  <a:pt x="0" y="259731"/>
                </a:moveTo>
                <a:lnTo>
                  <a:pt x="11266672" y="259731"/>
                </a:lnTo>
                <a:lnTo>
                  <a:pt x="11266672" y="0"/>
                </a:lnTo>
                <a:lnTo>
                  <a:pt x="0" y="0"/>
                </a:lnTo>
                <a:lnTo>
                  <a:pt x="0" y="259731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6283" y="11268"/>
            <a:ext cx="10939667" cy="1129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25405" y="1277313"/>
            <a:ext cx="5092065" cy="1292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00" spc="10" b="1">
                <a:latin typeface="Yu Gothic"/>
                <a:cs typeface="Yu Gothic"/>
              </a:rPr>
              <a:t>画像</a:t>
            </a:r>
            <a:r>
              <a:rPr dirty="0" sz="5900" spc="-440">
                <a:latin typeface="PMingLiU"/>
                <a:cs typeface="PMingLiU"/>
              </a:rPr>
              <a:t>ブ</a:t>
            </a:r>
            <a:r>
              <a:rPr dirty="0" sz="5900" spc="35">
                <a:latin typeface="PMingLiU"/>
                <a:cs typeface="PMingLiU"/>
              </a:rPr>
              <a:t>ロック</a:t>
            </a:r>
            <a:endParaRPr sz="5900">
              <a:latin typeface="PMingLiU"/>
              <a:cs typeface="PMingLiU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30504" y="4310569"/>
            <a:ext cx="6211134" cy="4120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39139" y="1165331"/>
            <a:ext cx="3853179" cy="1993900"/>
          </a:xfrm>
          <a:custGeom>
            <a:avLst/>
            <a:gdLst/>
            <a:ahLst/>
            <a:cxnLst/>
            <a:rect l="l" t="t" r="r" b="b"/>
            <a:pathLst>
              <a:path w="3853180" h="1993900">
                <a:moveTo>
                  <a:pt x="2557465" y="558800"/>
                </a:moveTo>
                <a:lnTo>
                  <a:pt x="2236213" y="558800"/>
                </a:lnTo>
                <a:lnTo>
                  <a:pt x="2246215" y="584200"/>
                </a:lnTo>
                <a:lnTo>
                  <a:pt x="2254764" y="622300"/>
                </a:lnTo>
                <a:lnTo>
                  <a:pt x="2493670" y="622300"/>
                </a:lnTo>
                <a:lnTo>
                  <a:pt x="2543558" y="635000"/>
                </a:lnTo>
                <a:lnTo>
                  <a:pt x="2593229" y="635000"/>
                </a:lnTo>
                <a:lnTo>
                  <a:pt x="2788498" y="685800"/>
                </a:lnTo>
                <a:lnTo>
                  <a:pt x="2836149" y="711200"/>
                </a:lnTo>
                <a:lnTo>
                  <a:pt x="2929614" y="736600"/>
                </a:lnTo>
                <a:lnTo>
                  <a:pt x="2975303" y="762000"/>
                </a:lnTo>
                <a:lnTo>
                  <a:pt x="3108959" y="838200"/>
                </a:lnTo>
                <a:lnTo>
                  <a:pt x="3152568" y="863600"/>
                </a:lnTo>
                <a:lnTo>
                  <a:pt x="3195069" y="889000"/>
                </a:lnTo>
                <a:lnTo>
                  <a:pt x="3236424" y="927100"/>
                </a:lnTo>
                <a:lnTo>
                  <a:pt x="3276597" y="952500"/>
                </a:lnTo>
                <a:lnTo>
                  <a:pt x="3315549" y="990600"/>
                </a:lnTo>
                <a:lnTo>
                  <a:pt x="3353242" y="1028700"/>
                </a:lnTo>
                <a:lnTo>
                  <a:pt x="3389638" y="1066800"/>
                </a:lnTo>
                <a:lnTo>
                  <a:pt x="3424700" y="1104900"/>
                </a:lnTo>
                <a:lnTo>
                  <a:pt x="3458390" y="1143000"/>
                </a:lnTo>
                <a:lnTo>
                  <a:pt x="3490671" y="1181100"/>
                </a:lnTo>
                <a:lnTo>
                  <a:pt x="3521503" y="1219200"/>
                </a:lnTo>
                <a:lnTo>
                  <a:pt x="3549368" y="1270000"/>
                </a:lnTo>
                <a:lnTo>
                  <a:pt x="3575803" y="1308100"/>
                </a:lnTo>
                <a:lnTo>
                  <a:pt x="3600786" y="1346200"/>
                </a:lnTo>
                <a:lnTo>
                  <a:pt x="3624295" y="1397000"/>
                </a:lnTo>
                <a:lnTo>
                  <a:pt x="3646310" y="1435100"/>
                </a:lnTo>
                <a:lnTo>
                  <a:pt x="3666808" y="1485900"/>
                </a:lnTo>
                <a:lnTo>
                  <a:pt x="3685770" y="1524000"/>
                </a:lnTo>
                <a:lnTo>
                  <a:pt x="3703173" y="1574800"/>
                </a:lnTo>
                <a:lnTo>
                  <a:pt x="3718996" y="1625600"/>
                </a:lnTo>
                <a:lnTo>
                  <a:pt x="3733217" y="1663700"/>
                </a:lnTo>
                <a:lnTo>
                  <a:pt x="3745816" y="1714500"/>
                </a:lnTo>
                <a:lnTo>
                  <a:pt x="3756771" y="1765300"/>
                </a:lnTo>
                <a:lnTo>
                  <a:pt x="3766061" y="1816100"/>
                </a:lnTo>
                <a:lnTo>
                  <a:pt x="3772347" y="1854200"/>
                </a:lnTo>
                <a:lnTo>
                  <a:pt x="3777520" y="1892300"/>
                </a:lnTo>
                <a:lnTo>
                  <a:pt x="3781600" y="1930400"/>
                </a:lnTo>
                <a:lnTo>
                  <a:pt x="3784605" y="1968500"/>
                </a:lnTo>
                <a:lnTo>
                  <a:pt x="3788995" y="1981200"/>
                </a:lnTo>
                <a:lnTo>
                  <a:pt x="3798794" y="1993900"/>
                </a:lnTo>
                <a:lnTo>
                  <a:pt x="3837968" y="1993900"/>
                </a:lnTo>
                <a:lnTo>
                  <a:pt x="3846981" y="1981200"/>
                </a:lnTo>
                <a:lnTo>
                  <a:pt x="3851984" y="1968500"/>
                </a:lnTo>
                <a:lnTo>
                  <a:pt x="3853053" y="1955800"/>
                </a:lnTo>
                <a:lnTo>
                  <a:pt x="3849169" y="1905000"/>
                </a:lnTo>
                <a:lnTo>
                  <a:pt x="3843619" y="1866900"/>
                </a:lnTo>
                <a:lnTo>
                  <a:pt x="3836424" y="1816100"/>
                </a:lnTo>
                <a:lnTo>
                  <a:pt x="3827607" y="1765300"/>
                </a:lnTo>
                <a:lnTo>
                  <a:pt x="3817186" y="1714500"/>
                </a:lnTo>
                <a:lnTo>
                  <a:pt x="3805184" y="1663700"/>
                </a:lnTo>
                <a:lnTo>
                  <a:pt x="3791622" y="1625600"/>
                </a:lnTo>
                <a:lnTo>
                  <a:pt x="3776519" y="1574800"/>
                </a:lnTo>
                <a:lnTo>
                  <a:pt x="3759898" y="1524000"/>
                </a:lnTo>
                <a:lnTo>
                  <a:pt x="3741780" y="1485900"/>
                </a:lnTo>
                <a:lnTo>
                  <a:pt x="3722184" y="1435100"/>
                </a:lnTo>
                <a:lnTo>
                  <a:pt x="3701132" y="1397000"/>
                </a:lnTo>
                <a:lnTo>
                  <a:pt x="3678646" y="1346200"/>
                </a:lnTo>
                <a:lnTo>
                  <a:pt x="3654745" y="1308100"/>
                </a:lnTo>
                <a:lnTo>
                  <a:pt x="3628070" y="1257300"/>
                </a:lnTo>
                <a:lnTo>
                  <a:pt x="3599923" y="1219200"/>
                </a:lnTo>
                <a:lnTo>
                  <a:pt x="3570334" y="1168400"/>
                </a:lnTo>
                <a:lnTo>
                  <a:pt x="3539328" y="1130300"/>
                </a:lnTo>
                <a:lnTo>
                  <a:pt x="3506936" y="1092200"/>
                </a:lnTo>
                <a:lnTo>
                  <a:pt x="3473185" y="1054100"/>
                </a:lnTo>
                <a:lnTo>
                  <a:pt x="3438103" y="1016000"/>
                </a:lnTo>
                <a:lnTo>
                  <a:pt x="3401719" y="977900"/>
                </a:lnTo>
                <a:lnTo>
                  <a:pt x="3364059" y="939800"/>
                </a:lnTo>
                <a:lnTo>
                  <a:pt x="3325154" y="901700"/>
                </a:lnTo>
                <a:lnTo>
                  <a:pt x="3285030" y="876300"/>
                </a:lnTo>
                <a:lnTo>
                  <a:pt x="3243716" y="838200"/>
                </a:lnTo>
                <a:lnTo>
                  <a:pt x="3201241" y="812800"/>
                </a:lnTo>
                <a:lnTo>
                  <a:pt x="3159541" y="787400"/>
                </a:lnTo>
                <a:lnTo>
                  <a:pt x="3116981" y="762000"/>
                </a:lnTo>
                <a:lnTo>
                  <a:pt x="3073609" y="736600"/>
                </a:lnTo>
                <a:lnTo>
                  <a:pt x="2984613" y="685800"/>
                </a:lnTo>
                <a:lnTo>
                  <a:pt x="2939082" y="673100"/>
                </a:lnTo>
                <a:lnTo>
                  <a:pt x="2892925" y="647700"/>
                </a:lnTo>
                <a:lnTo>
                  <a:pt x="2557465" y="558800"/>
                </a:lnTo>
                <a:close/>
              </a:path>
              <a:path w="3853180" h="1993900">
                <a:moveTo>
                  <a:pt x="2167809" y="570138"/>
                </a:moveTo>
                <a:lnTo>
                  <a:pt x="2010746" y="609600"/>
                </a:lnTo>
                <a:lnTo>
                  <a:pt x="1963110" y="635000"/>
                </a:lnTo>
                <a:lnTo>
                  <a:pt x="1917552" y="660400"/>
                </a:lnTo>
                <a:lnTo>
                  <a:pt x="1875217" y="685800"/>
                </a:lnTo>
                <a:lnTo>
                  <a:pt x="1835874" y="723900"/>
                </a:lnTo>
                <a:lnTo>
                  <a:pt x="1800034" y="762000"/>
                </a:lnTo>
                <a:lnTo>
                  <a:pt x="1768215" y="800100"/>
                </a:lnTo>
                <a:lnTo>
                  <a:pt x="1740928" y="850900"/>
                </a:lnTo>
                <a:lnTo>
                  <a:pt x="1718689" y="889000"/>
                </a:lnTo>
                <a:lnTo>
                  <a:pt x="1702567" y="939800"/>
                </a:lnTo>
                <a:lnTo>
                  <a:pt x="1692665" y="990600"/>
                </a:lnTo>
                <a:lnTo>
                  <a:pt x="1689886" y="1041400"/>
                </a:lnTo>
                <a:lnTo>
                  <a:pt x="1695133" y="1092200"/>
                </a:lnTo>
                <a:lnTo>
                  <a:pt x="1709309" y="1143000"/>
                </a:lnTo>
                <a:lnTo>
                  <a:pt x="1733317" y="1193800"/>
                </a:lnTo>
                <a:lnTo>
                  <a:pt x="1765607" y="1219200"/>
                </a:lnTo>
                <a:lnTo>
                  <a:pt x="1803845" y="1244600"/>
                </a:lnTo>
                <a:lnTo>
                  <a:pt x="1846285" y="1257300"/>
                </a:lnTo>
                <a:lnTo>
                  <a:pt x="1891180" y="1270000"/>
                </a:lnTo>
                <a:lnTo>
                  <a:pt x="1981344" y="1244600"/>
                </a:lnTo>
                <a:lnTo>
                  <a:pt x="2023119" y="1219200"/>
                </a:lnTo>
                <a:lnTo>
                  <a:pt x="2063410" y="1193800"/>
                </a:lnTo>
                <a:lnTo>
                  <a:pt x="1879804" y="1193800"/>
                </a:lnTo>
                <a:lnTo>
                  <a:pt x="1836995" y="1181100"/>
                </a:lnTo>
                <a:lnTo>
                  <a:pt x="1804372" y="1168400"/>
                </a:lnTo>
                <a:lnTo>
                  <a:pt x="1781182" y="1130300"/>
                </a:lnTo>
                <a:lnTo>
                  <a:pt x="1766666" y="1092200"/>
                </a:lnTo>
                <a:lnTo>
                  <a:pt x="1760069" y="1054100"/>
                </a:lnTo>
                <a:lnTo>
                  <a:pt x="1760635" y="1016000"/>
                </a:lnTo>
                <a:lnTo>
                  <a:pt x="1770420" y="952500"/>
                </a:lnTo>
                <a:lnTo>
                  <a:pt x="1788612" y="901700"/>
                </a:lnTo>
                <a:lnTo>
                  <a:pt x="1814129" y="863600"/>
                </a:lnTo>
                <a:lnTo>
                  <a:pt x="1845889" y="812800"/>
                </a:lnTo>
                <a:lnTo>
                  <a:pt x="1882809" y="774700"/>
                </a:lnTo>
                <a:lnTo>
                  <a:pt x="1921193" y="736600"/>
                </a:lnTo>
                <a:lnTo>
                  <a:pt x="1962157" y="711200"/>
                </a:lnTo>
                <a:lnTo>
                  <a:pt x="2005387" y="685800"/>
                </a:lnTo>
                <a:lnTo>
                  <a:pt x="2050573" y="673100"/>
                </a:lnTo>
                <a:lnTo>
                  <a:pt x="2097401" y="647700"/>
                </a:lnTo>
                <a:lnTo>
                  <a:pt x="2145560" y="635000"/>
                </a:lnTo>
                <a:lnTo>
                  <a:pt x="2187019" y="635000"/>
                </a:lnTo>
                <a:lnTo>
                  <a:pt x="2172706" y="584200"/>
                </a:lnTo>
                <a:lnTo>
                  <a:pt x="2167809" y="570138"/>
                </a:lnTo>
                <a:close/>
              </a:path>
              <a:path w="3853180" h="1993900">
                <a:moveTo>
                  <a:pt x="2236213" y="558800"/>
                </a:moveTo>
                <a:lnTo>
                  <a:pt x="2214283" y="558800"/>
                </a:lnTo>
                <a:lnTo>
                  <a:pt x="2167809" y="570138"/>
                </a:lnTo>
                <a:lnTo>
                  <a:pt x="2172706" y="584200"/>
                </a:lnTo>
                <a:lnTo>
                  <a:pt x="2187019" y="635000"/>
                </a:lnTo>
                <a:lnTo>
                  <a:pt x="2196192" y="685800"/>
                </a:lnTo>
                <a:lnTo>
                  <a:pt x="2200429" y="736600"/>
                </a:lnTo>
                <a:lnTo>
                  <a:pt x="2199932" y="787400"/>
                </a:lnTo>
                <a:lnTo>
                  <a:pt x="2194905" y="838200"/>
                </a:lnTo>
                <a:lnTo>
                  <a:pt x="2185237" y="889000"/>
                </a:lnTo>
                <a:lnTo>
                  <a:pt x="2151395" y="977900"/>
                </a:lnTo>
                <a:lnTo>
                  <a:pt x="2127248" y="1028700"/>
                </a:lnTo>
                <a:lnTo>
                  <a:pt x="2098300" y="1066800"/>
                </a:lnTo>
                <a:lnTo>
                  <a:pt x="2064735" y="1104900"/>
                </a:lnTo>
                <a:lnTo>
                  <a:pt x="2024651" y="1143000"/>
                </a:lnTo>
                <a:lnTo>
                  <a:pt x="1979501" y="1168400"/>
                </a:lnTo>
                <a:lnTo>
                  <a:pt x="1930735" y="1193800"/>
                </a:lnTo>
                <a:lnTo>
                  <a:pt x="2063410" y="1193800"/>
                </a:lnTo>
                <a:lnTo>
                  <a:pt x="2100310" y="1168400"/>
                </a:lnTo>
                <a:lnTo>
                  <a:pt x="2133774" y="1130300"/>
                </a:lnTo>
                <a:lnTo>
                  <a:pt x="2163762" y="1092200"/>
                </a:lnTo>
                <a:lnTo>
                  <a:pt x="2190230" y="1054100"/>
                </a:lnTo>
                <a:lnTo>
                  <a:pt x="2213134" y="1016000"/>
                </a:lnTo>
                <a:lnTo>
                  <a:pt x="2232343" y="965200"/>
                </a:lnTo>
                <a:lnTo>
                  <a:pt x="2247554" y="914400"/>
                </a:lnTo>
                <a:lnTo>
                  <a:pt x="2258816" y="876300"/>
                </a:lnTo>
                <a:lnTo>
                  <a:pt x="2266178" y="825500"/>
                </a:lnTo>
                <a:lnTo>
                  <a:pt x="2269690" y="774700"/>
                </a:lnTo>
                <a:lnTo>
                  <a:pt x="2269400" y="723900"/>
                </a:lnTo>
                <a:lnTo>
                  <a:pt x="2265358" y="685800"/>
                </a:lnTo>
                <a:lnTo>
                  <a:pt x="2257613" y="635000"/>
                </a:lnTo>
                <a:lnTo>
                  <a:pt x="2194736" y="635000"/>
                </a:lnTo>
                <a:lnTo>
                  <a:pt x="2244618" y="622300"/>
                </a:lnTo>
                <a:lnTo>
                  <a:pt x="2254764" y="622300"/>
                </a:lnTo>
                <a:lnTo>
                  <a:pt x="2246215" y="584200"/>
                </a:lnTo>
                <a:lnTo>
                  <a:pt x="2236213" y="558800"/>
                </a:lnTo>
                <a:close/>
              </a:path>
              <a:path w="3853180" h="1993900">
                <a:moveTo>
                  <a:pt x="2254764" y="622300"/>
                </a:moveTo>
                <a:lnTo>
                  <a:pt x="2244618" y="622300"/>
                </a:lnTo>
                <a:lnTo>
                  <a:pt x="2194736" y="635000"/>
                </a:lnTo>
                <a:lnTo>
                  <a:pt x="2257613" y="635000"/>
                </a:lnTo>
                <a:lnTo>
                  <a:pt x="2254764" y="622300"/>
                </a:lnTo>
                <a:close/>
              </a:path>
              <a:path w="3853180" h="1993900">
                <a:moveTo>
                  <a:pt x="1614379" y="38100"/>
                </a:moveTo>
                <a:lnTo>
                  <a:pt x="786325" y="38100"/>
                </a:lnTo>
                <a:lnTo>
                  <a:pt x="639041" y="76200"/>
                </a:lnTo>
                <a:lnTo>
                  <a:pt x="1431870" y="76200"/>
                </a:lnTo>
                <a:lnTo>
                  <a:pt x="1531572" y="101600"/>
                </a:lnTo>
                <a:lnTo>
                  <a:pt x="1580971" y="101600"/>
                </a:lnTo>
                <a:lnTo>
                  <a:pt x="1629893" y="114300"/>
                </a:lnTo>
                <a:lnTo>
                  <a:pt x="1678165" y="139700"/>
                </a:lnTo>
                <a:lnTo>
                  <a:pt x="1772065" y="165100"/>
                </a:lnTo>
                <a:lnTo>
                  <a:pt x="1817347" y="190500"/>
                </a:lnTo>
                <a:lnTo>
                  <a:pt x="1861286" y="215900"/>
                </a:lnTo>
                <a:lnTo>
                  <a:pt x="1903709" y="241300"/>
                </a:lnTo>
                <a:lnTo>
                  <a:pt x="1944442" y="279400"/>
                </a:lnTo>
                <a:lnTo>
                  <a:pt x="1983312" y="304800"/>
                </a:lnTo>
                <a:lnTo>
                  <a:pt x="2020146" y="342900"/>
                </a:lnTo>
                <a:lnTo>
                  <a:pt x="2052531" y="381000"/>
                </a:lnTo>
                <a:lnTo>
                  <a:pt x="2082443" y="419100"/>
                </a:lnTo>
                <a:lnTo>
                  <a:pt x="2109651" y="457200"/>
                </a:lnTo>
                <a:lnTo>
                  <a:pt x="2133919" y="495300"/>
                </a:lnTo>
                <a:lnTo>
                  <a:pt x="2155015" y="533400"/>
                </a:lnTo>
                <a:lnTo>
                  <a:pt x="2167809" y="570138"/>
                </a:lnTo>
                <a:lnTo>
                  <a:pt x="2214283" y="558800"/>
                </a:lnTo>
                <a:lnTo>
                  <a:pt x="2236213" y="558800"/>
                </a:lnTo>
                <a:lnTo>
                  <a:pt x="2231212" y="546100"/>
                </a:lnTo>
                <a:lnTo>
                  <a:pt x="2212654" y="495300"/>
                </a:lnTo>
                <a:lnTo>
                  <a:pt x="2190591" y="457200"/>
                </a:lnTo>
                <a:lnTo>
                  <a:pt x="2165371" y="406400"/>
                </a:lnTo>
                <a:lnTo>
                  <a:pt x="2137538" y="368300"/>
                </a:lnTo>
                <a:lnTo>
                  <a:pt x="2107266" y="330200"/>
                </a:lnTo>
                <a:lnTo>
                  <a:pt x="2074726" y="292100"/>
                </a:lnTo>
                <a:lnTo>
                  <a:pt x="2040089" y="266700"/>
                </a:lnTo>
                <a:lnTo>
                  <a:pt x="2003528" y="228600"/>
                </a:lnTo>
                <a:lnTo>
                  <a:pt x="1965215" y="203200"/>
                </a:lnTo>
                <a:lnTo>
                  <a:pt x="1925321" y="177800"/>
                </a:lnTo>
                <a:lnTo>
                  <a:pt x="1884019" y="152400"/>
                </a:lnTo>
                <a:lnTo>
                  <a:pt x="1841481" y="127000"/>
                </a:lnTo>
                <a:lnTo>
                  <a:pt x="1797878" y="101600"/>
                </a:lnTo>
                <a:lnTo>
                  <a:pt x="1708166" y="76200"/>
                </a:lnTo>
                <a:lnTo>
                  <a:pt x="1661491" y="50800"/>
                </a:lnTo>
                <a:lnTo>
                  <a:pt x="1614379" y="38100"/>
                </a:lnTo>
                <a:close/>
              </a:path>
              <a:path w="3853180" h="1993900">
                <a:moveTo>
                  <a:pt x="2412234" y="546100"/>
                </a:moveTo>
                <a:lnTo>
                  <a:pt x="2315012" y="546100"/>
                </a:lnTo>
                <a:lnTo>
                  <a:pt x="2266473" y="558800"/>
                </a:lnTo>
                <a:lnTo>
                  <a:pt x="2460789" y="558800"/>
                </a:lnTo>
                <a:lnTo>
                  <a:pt x="2412234" y="546100"/>
                </a:lnTo>
                <a:close/>
              </a:path>
              <a:path w="3853180" h="1993900">
                <a:moveTo>
                  <a:pt x="1028711" y="76200"/>
                </a:moveTo>
                <a:lnTo>
                  <a:pt x="590198" y="76200"/>
                </a:lnTo>
                <a:lnTo>
                  <a:pt x="252482" y="165100"/>
                </a:lnTo>
                <a:lnTo>
                  <a:pt x="204911" y="190500"/>
                </a:lnTo>
                <a:lnTo>
                  <a:pt x="65591" y="228600"/>
                </a:lnTo>
                <a:lnTo>
                  <a:pt x="19574" y="254000"/>
                </a:lnTo>
                <a:lnTo>
                  <a:pt x="8533" y="254000"/>
                </a:lnTo>
                <a:lnTo>
                  <a:pt x="1910" y="266700"/>
                </a:lnTo>
                <a:lnTo>
                  <a:pt x="0" y="279400"/>
                </a:lnTo>
                <a:lnTo>
                  <a:pt x="3095" y="292100"/>
                </a:lnTo>
                <a:lnTo>
                  <a:pt x="11471" y="304800"/>
                </a:lnTo>
                <a:lnTo>
                  <a:pt x="22868" y="317500"/>
                </a:lnTo>
                <a:lnTo>
                  <a:pt x="49409" y="317500"/>
                </a:lnTo>
                <a:lnTo>
                  <a:pt x="96667" y="292100"/>
                </a:lnTo>
                <a:lnTo>
                  <a:pt x="191864" y="266700"/>
                </a:lnTo>
                <a:lnTo>
                  <a:pt x="239787" y="241300"/>
                </a:lnTo>
                <a:lnTo>
                  <a:pt x="679411" y="127000"/>
                </a:lnTo>
                <a:lnTo>
                  <a:pt x="729037" y="127000"/>
                </a:lnTo>
                <a:lnTo>
                  <a:pt x="828389" y="101600"/>
                </a:lnTo>
                <a:lnTo>
                  <a:pt x="878213" y="101600"/>
                </a:lnTo>
                <a:lnTo>
                  <a:pt x="928229" y="88900"/>
                </a:lnTo>
                <a:lnTo>
                  <a:pt x="978406" y="88900"/>
                </a:lnTo>
                <a:lnTo>
                  <a:pt x="1028711" y="76200"/>
                </a:lnTo>
                <a:close/>
              </a:path>
              <a:path w="3853180" h="1993900">
                <a:moveTo>
                  <a:pt x="1470907" y="12700"/>
                </a:moveTo>
                <a:lnTo>
                  <a:pt x="984229" y="12700"/>
                </a:lnTo>
                <a:lnTo>
                  <a:pt x="934609" y="25400"/>
                </a:lnTo>
                <a:lnTo>
                  <a:pt x="885081" y="25400"/>
                </a:lnTo>
                <a:lnTo>
                  <a:pt x="835651" y="38100"/>
                </a:lnTo>
                <a:lnTo>
                  <a:pt x="1566878" y="38100"/>
                </a:lnTo>
                <a:lnTo>
                  <a:pt x="1470907" y="12700"/>
                </a:lnTo>
                <a:close/>
              </a:path>
              <a:path w="3853180" h="1993900">
                <a:moveTo>
                  <a:pt x="1373964" y="0"/>
                </a:moveTo>
                <a:lnTo>
                  <a:pt x="1129899" y="0"/>
                </a:lnTo>
                <a:lnTo>
                  <a:pt x="1081182" y="12700"/>
                </a:lnTo>
                <a:lnTo>
                  <a:pt x="1422533" y="12700"/>
                </a:lnTo>
                <a:lnTo>
                  <a:pt x="1373964" y="0"/>
                </a:lnTo>
                <a:close/>
              </a:path>
            </a:pathLst>
          </a:custGeom>
          <a:solidFill>
            <a:srgbClr val="2318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3222499" y="3652109"/>
            <a:ext cx="4938395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>
                <a:latin typeface="PMingLiU"/>
                <a:cs typeface="PMingLiU"/>
              </a:rPr>
              <a:t>画像を入れま</a:t>
            </a:r>
            <a:r>
              <a:rPr dirty="0" sz="4950" spc="-900">
                <a:latin typeface="PMingLiU"/>
                <a:cs typeface="PMingLiU"/>
              </a:rPr>
              <a:t>す</a:t>
            </a:r>
            <a:r>
              <a:rPr dirty="0" sz="4950" spc="-5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2767" y="2767587"/>
            <a:ext cx="11266805" cy="260350"/>
          </a:xfrm>
          <a:custGeom>
            <a:avLst/>
            <a:gdLst/>
            <a:ahLst/>
            <a:cxnLst/>
            <a:rect l="l" t="t" r="r" b="b"/>
            <a:pathLst>
              <a:path w="11266805" h="260350">
                <a:moveTo>
                  <a:pt x="0" y="259731"/>
                </a:moveTo>
                <a:lnTo>
                  <a:pt x="11266672" y="259731"/>
                </a:lnTo>
                <a:lnTo>
                  <a:pt x="11266672" y="0"/>
                </a:lnTo>
                <a:lnTo>
                  <a:pt x="0" y="0"/>
                </a:lnTo>
                <a:lnTo>
                  <a:pt x="0" y="259731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6283" y="5549"/>
            <a:ext cx="11811275" cy="1130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2359" y="3664810"/>
            <a:ext cx="10967720" cy="5182235"/>
          </a:xfrm>
          <a:custGeom>
            <a:avLst/>
            <a:gdLst/>
            <a:ahLst/>
            <a:cxnLst/>
            <a:rect l="l" t="t" r="r" b="b"/>
            <a:pathLst>
              <a:path w="10967720" h="5182234">
                <a:moveTo>
                  <a:pt x="0" y="5181779"/>
                </a:moveTo>
                <a:lnTo>
                  <a:pt x="10967488" y="5181779"/>
                </a:lnTo>
                <a:lnTo>
                  <a:pt x="10967488" y="0"/>
                </a:lnTo>
                <a:lnTo>
                  <a:pt x="0" y="0"/>
                </a:lnTo>
                <a:lnTo>
                  <a:pt x="0" y="5181779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11156" y="1231215"/>
            <a:ext cx="6850380" cy="1412240"/>
          </a:xfrm>
          <a:custGeom>
            <a:avLst/>
            <a:gdLst/>
            <a:ahLst/>
            <a:cxnLst/>
            <a:rect l="l" t="t" r="r" b="b"/>
            <a:pathLst>
              <a:path w="6850380" h="1412239">
                <a:moveTo>
                  <a:pt x="6587179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5"/>
                </a:lnTo>
                <a:lnTo>
                  <a:pt x="50098" y="50098"/>
                </a:lnTo>
                <a:lnTo>
                  <a:pt x="12873" y="108528"/>
                </a:lnTo>
                <a:lnTo>
                  <a:pt x="1604" y="172757"/>
                </a:lnTo>
                <a:lnTo>
                  <a:pt x="201" y="212561"/>
                </a:lnTo>
                <a:lnTo>
                  <a:pt x="0" y="262715"/>
                </a:lnTo>
                <a:lnTo>
                  <a:pt x="4" y="1149080"/>
                </a:lnTo>
                <a:lnTo>
                  <a:pt x="201" y="1198741"/>
                </a:lnTo>
                <a:lnTo>
                  <a:pt x="1625" y="1239184"/>
                </a:lnTo>
                <a:lnTo>
                  <a:pt x="12873" y="1303267"/>
                </a:lnTo>
                <a:lnTo>
                  <a:pt x="50098" y="1361697"/>
                </a:lnTo>
                <a:lnTo>
                  <a:pt x="108528" y="1398920"/>
                </a:lnTo>
                <a:lnTo>
                  <a:pt x="172610" y="1410186"/>
                </a:lnTo>
                <a:lnTo>
                  <a:pt x="212560" y="1411594"/>
                </a:lnTo>
                <a:lnTo>
                  <a:pt x="262715" y="1411795"/>
                </a:lnTo>
                <a:lnTo>
                  <a:pt x="6586012" y="1411795"/>
                </a:lnTo>
                <a:lnTo>
                  <a:pt x="6636841" y="1411594"/>
                </a:lnTo>
                <a:lnTo>
                  <a:pt x="6677138" y="1410186"/>
                </a:lnTo>
                <a:lnTo>
                  <a:pt x="6741366" y="1398920"/>
                </a:lnTo>
                <a:lnTo>
                  <a:pt x="6799796" y="1361697"/>
                </a:lnTo>
                <a:lnTo>
                  <a:pt x="6837021" y="1303267"/>
                </a:lnTo>
                <a:lnTo>
                  <a:pt x="6848291" y="1239038"/>
                </a:lnTo>
                <a:lnTo>
                  <a:pt x="6849693" y="1199234"/>
                </a:lnTo>
                <a:lnTo>
                  <a:pt x="6849895" y="1149080"/>
                </a:lnTo>
                <a:lnTo>
                  <a:pt x="6849890" y="262715"/>
                </a:lnTo>
                <a:lnTo>
                  <a:pt x="6849693" y="213054"/>
                </a:lnTo>
                <a:lnTo>
                  <a:pt x="6848269" y="172611"/>
                </a:lnTo>
                <a:lnTo>
                  <a:pt x="6837021" y="108528"/>
                </a:lnTo>
                <a:lnTo>
                  <a:pt x="6799796" y="50098"/>
                </a:lnTo>
                <a:lnTo>
                  <a:pt x="6741366" y="12875"/>
                </a:lnTo>
                <a:lnTo>
                  <a:pt x="6677284" y="1609"/>
                </a:lnTo>
                <a:lnTo>
                  <a:pt x="6637334" y="201"/>
                </a:lnTo>
                <a:lnTo>
                  <a:pt x="6587179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79866" y="1277313"/>
            <a:ext cx="6115685" cy="129222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00" spc="10">
                <a:solidFill>
                  <a:srgbClr val="FFFFFF"/>
                </a:solidFill>
              </a:rPr>
              <a:t>カ</a:t>
            </a:r>
            <a:r>
              <a:rPr dirty="0" sz="8300" spc="-240">
                <a:solidFill>
                  <a:srgbClr val="FFFFFF"/>
                </a:solidFill>
              </a:rPr>
              <a:t>バ</a:t>
            </a:r>
            <a:r>
              <a:rPr dirty="0" sz="8300" spc="10">
                <a:solidFill>
                  <a:srgbClr val="FFFFFF"/>
                </a:solidFill>
              </a:rPr>
              <a:t>ー</a:t>
            </a:r>
            <a:r>
              <a:rPr dirty="0" sz="5900" spc="-440" b="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5900" spc="35" b="0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5900">
              <a:latin typeface="PMingLiU"/>
              <a:cs typeface="PMingLiU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14299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70480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26662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82843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17923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374107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130287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886469" y="979155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9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22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3170144" y="1840646"/>
            <a:ext cx="5013960" cy="1910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4950" spc="-5">
                <a:latin typeface="PMingLiU"/>
                <a:cs typeface="PMingLiU"/>
              </a:rPr>
              <a:t>画像ブロックの </a:t>
            </a:r>
            <a:r>
              <a:rPr dirty="0" sz="4950" spc="-204">
                <a:latin typeface="PMingLiU"/>
                <a:cs typeface="PMingLiU"/>
              </a:rPr>
              <a:t>す</a:t>
            </a:r>
            <a:r>
              <a:rPr dirty="0" sz="4950" spc="-5">
                <a:latin typeface="PMingLiU"/>
                <a:cs typeface="PMingLiU"/>
              </a:rPr>
              <a:t>ごいバ</a:t>
            </a:r>
            <a:r>
              <a:rPr dirty="0" sz="4950" spc="-105">
                <a:latin typeface="PMingLiU"/>
                <a:cs typeface="PMingLiU"/>
              </a:rPr>
              <a:t>ー</a:t>
            </a:r>
            <a:r>
              <a:rPr dirty="0" sz="4950" spc="-5">
                <a:latin typeface="PMingLiU"/>
                <a:cs typeface="PMingLiU"/>
              </a:rPr>
              <a:t>ジョン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2767" y="2767587"/>
            <a:ext cx="11266805" cy="260350"/>
          </a:xfrm>
          <a:custGeom>
            <a:avLst/>
            <a:gdLst/>
            <a:ahLst/>
            <a:cxnLst/>
            <a:rect l="l" t="t" r="r" b="b"/>
            <a:pathLst>
              <a:path w="11266805" h="260350">
                <a:moveTo>
                  <a:pt x="0" y="259731"/>
                </a:moveTo>
                <a:lnTo>
                  <a:pt x="11266672" y="259731"/>
                </a:lnTo>
                <a:lnTo>
                  <a:pt x="11266672" y="0"/>
                </a:lnTo>
                <a:lnTo>
                  <a:pt x="0" y="0"/>
                </a:lnTo>
                <a:lnTo>
                  <a:pt x="0" y="259731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47558" y="3816146"/>
            <a:ext cx="10967446" cy="4874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42379" y="3780809"/>
            <a:ext cx="10988040" cy="4949825"/>
          </a:xfrm>
          <a:custGeom>
            <a:avLst/>
            <a:gdLst/>
            <a:ahLst/>
            <a:cxnLst/>
            <a:rect l="l" t="t" r="r" b="b"/>
            <a:pathLst>
              <a:path w="10988040" h="4949825">
                <a:moveTo>
                  <a:pt x="0" y="4949780"/>
                </a:moveTo>
                <a:lnTo>
                  <a:pt x="10987445" y="4949780"/>
                </a:lnTo>
                <a:lnTo>
                  <a:pt x="10987445" y="0"/>
                </a:lnTo>
                <a:lnTo>
                  <a:pt x="0" y="0"/>
                </a:lnTo>
                <a:lnTo>
                  <a:pt x="0" y="4949780"/>
                </a:lnTo>
                <a:close/>
              </a:path>
            </a:pathLst>
          </a:custGeom>
          <a:solidFill>
            <a:srgbClr val="19181A">
              <a:alpha val="409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52359" y="5526398"/>
            <a:ext cx="1097788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4445">
              <a:lnSpc>
                <a:spcPct val="100000"/>
              </a:lnSpc>
              <a:spcBef>
                <a:spcPts val="95"/>
              </a:spcBef>
            </a:pPr>
            <a:r>
              <a:rPr dirty="0" sz="6600" spc="755">
                <a:solidFill>
                  <a:srgbClr val="FFFFFF"/>
                </a:solidFill>
                <a:latin typeface="PMingLiU"/>
                <a:cs typeface="PMingLiU"/>
              </a:rPr>
              <a:t>We </a:t>
            </a:r>
            <a:r>
              <a:rPr dirty="0" sz="6600" spc="695">
                <a:solidFill>
                  <a:srgbClr val="FFFFFF"/>
                </a:solidFill>
                <a:latin typeface="PMingLiU"/>
                <a:cs typeface="PMingLiU"/>
              </a:rPr>
              <a:t>love </a:t>
            </a:r>
            <a:r>
              <a:rPr dirty="0" sz="6600" spc="880">
                <a:solidFill>
                  <a:srgbClr val="FFFFFF"/>
                </a:solidFill>
                <a:latin typeface="PMingLiU"/>
                <a:cs typeface="PMingLiU"/>
              </a:rPr>
              <a:t>cookies</a:t>
            </a:r>
            <a:r>
              <a:rPr dirty="0" sz="6600" spc="20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dirty="0" sz="6600" spc="565">
                <a:solidFill>
                  <a:srgbClr val="FFFFFF"/>
                </a:solidFill>
                <a:latin typeface="PMingLiU"/>
                <a:cs typeface="PMingLiU"/>
              </a:rPr>
              <a:t>!</a:t>
            </a:r>
            <a:endParaRPr sz="6600">
              <a:latin typeface="PMingLiU"/>
              <a:cs typeface="PMingLiU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70144" y="4782965"/>
            <a:ext cx="4423410" cy="1910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4950" spc="-5">
                <a:latin typeface="PMingLiU"/>
                <a:cs typeface="PMingLiU"/>
              </a:rPr>
              <a:t>文字やボタンも </a:t>
            </a:r>
            <a:r>
              <a:rPr dirty="0" sz="4950" spc="-5">
                <a:latin typeface="PMingLiU"/>
                <a:cs typeface="PMingLiU"/>
              </a:rPr>
              <a:t>入れられま</a:t>
            </a:r>
            <a:r>
              <a:rPr dirty="0" sz="4950" spc="-900">
                <a:latin typeface="PMingLiU"/>
                <a:cs typeface="PMingLiU"/>
              </a:rPr>
              <a:t>す</a:t>
            </a:r>
            <a:r>
              <a:rPr dirty="0" sz="4950" spc="-5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02976" y="6895569"/>
            <a:ext cx="2426335" cy="6858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3950" spc="250">
                <a:latin typeface="PMingLiU"/>
                <a:cs typeface="PMingLiU"/>
              </a:rPr>
              <a:t>OK</a:t>
            </a:r>
            <a:endParaRPr sz="3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6236" y="4102357"/>
            <a:ext cx="12181205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/>
              <a:t>お伝</a:t>
            </a:r>
            <a:r>
              <a:rPr dirty="0" sz="13850" spc="-695"/>
              <a:t>え</a:t>
            </a:r>
            <a:r>
              <a:rPr dirty="0" sz="13850"/>
              <a:t>し</a:t>
            </a:r>
            <a:r>
              <a:rPr dirty="0" sz="13850" spc="-555"/>
              <a:t>ま</a:t>
            </a:r>
            <a:r>
              <a:rPr dirty="0" sz="13850"/>
              <a:t>す！</a:t>
            </a:r>
            <a:endParaRPr sz="1385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850592" y="5254407"/>
            <a:ext cx="6504305" cy="3337560"/>
          </a:xfrm>
          <a:custGeom>
            <a:avLst/>
            <a:gdLst/>
            <a:ahLst/>
            <a:cxnLst/>
            <a:rect l="l" t="t" r="r" b="b"/>
            <a:pathLst>
              <a:path w="6504305" h="3337559">
                <a:moveTo>
                  <a:pt x="6000059" y="0"/>
                </a:moveTo>
                <a:lnTo>
                  <a:pt x="506069" y="0"/>
                </a:lnTo>
                <a:lnTo>
                  <a:pt x="438462" y="114"/>
                </a:lnTo>
                <a:lnTo>
                  <a:pt x="380918" y="914"/>
                </a:lnTo>
                <a:lnTo>
                  <a:pt x="331270" y="3086"/>
                </a:lnTo>
                <a:lnTo>
                  <a:pt x="287356" y="7317"/>
                </a:lnTo>
                <a:lnTo>
                  <a:pt x="247010" y="14291"/>
                </a:lnTo>
                <a:lnTo>
                  <a:pt x="208067" y="24695"/>
                </a:lnTo>
                <a:lnTo>
                  <a:pt x="159219" y="47509"/>
                </a:lnTo>
                <a:lnTo>
                  <a:pt x="115581" y="78130"/>
                </a:lnTo>
                <a:lnTo>
                  <a:pt x="78017" y="115693"/>
                </a:lnTo>
                <a:lnTo>
                  <a:pt x="47394" y="159331"/>
                </a:lnTo>
                <a:lnTo>
                  <a:pt x="24576" y="208179"/>
                </a:lnTo>
                <a:lnTo>
                  <a:pt x="14172" y="247121"/>
                </a:lnTo>
                <a:lnTo>
                  <a:pt x="7193" y="287467"/>
                </a:lnTo>
                <a:lnTo>
                  <a:pt x="2971" y="331102"/>
                </a:lnTo>
                <a:lnTo>
                  <a:pt x="800" y="380365"/>
                </a:lnTo>
                <a:lnTo>
                  <a:pt x="0" y="437278"/>
                </a:lnTo>
                <a:lnTo>
                  <a:pt x="0" y="2898849"/>
                </a:lnTo>
                <a:lnTo>
                  <a:pt x="800" y="2956394"/>
                </a:lnTo>
                <a:lnTo>
                  <a:pt x="2971" y="3006042"/>
                </a:lnTo>
                <a:lnTo>
                  <a:pt x="7215" y="3050039"/>
                </a:lnTo>
                <a:lnTo>
                  <a:pt x="14176" y="3090313"/>
                </a:lnTo>
                <a:lnTo>
                  <a:pt x="24576" y="3129245"/>
                </a:lnTo>
                <a:lnTo>
                  <a:pt x="47394" y="3178092"/>
                </a:lnTo>
                <a:lnTo>
                  <a:pt x="78017" y="3221730"/>
                </a:lnTo>
                <a:lnTo>
                  <a:pt x="115581" y="3259293"/>
                </a:lnTo>
                <a:lnTo>
                  <a:pt x="159219" y="3289914"/>
                </a:lnTo>
                <a:lnTo>
                  <a:pt x="208067" y="3312728"/>
                </a:lnTo>
                <a:lnTo>
                  <a:pt x="246999" y="3323132"/>
                </a:lnTo>
                <a:lnTo>
                  <a:pt x="287273" y="3330106"/>
                </a:lnTo>
                <a:lnTo>
                  <a:pt x="330990" y="3334337"/>
                </a:lnTo>
                <a:lnTo>
                  <a:pt x="380254" y="3336509"/>
                </a:lnTo>
                <a:lnTo>
                  <a:pt x="437165" y="3337309"/>
                </a:lnTo>
                <a:lnTo>
                  <a:pt x="503828" y="3337424"/>
                </a:lnTo>
                <a:lnTo>
                  <a:pt x="5997818" y="3337424"/>
                </a:lnTo>
                <a:lnTo>
                  <a:pt x="6065429" y="3337309"/>
                </a:lnTo>
                <a:lnTo>
                  <a:pt x="6122976" y="3336509"/>
                </a:lnTo>
                <a:lnTo>
                  <a:pt x="6172625" y="3334337"/>
                </a:lnTo>
                <a:lnTo>
                  <a:pt x="6216541" y="3330106"/>
                </a:lnTo>
                <a:lnTo>
                  <a:pt x="6256887" y="3323132"/>
                </a:lnTo>
                <a:lnTo>
                  <a:pt x="6295830" y="3312728"/>
                </a:lnTo>
                <a:lnTo>
                  <a:pt x="6344674" y="3289914"/>
                </a:lnTo>
                <a:lnTo>
                  <a:pt x="6388311" y="3259293"/>
                </a:lnTo>
                <a:lnTo>
                  <a:pt x="6425874" y="3221730"/>
                </a:lnTo>
                <a:lnTo>
                  <a:pt x="6456497" y="3178092"/>
                </a:lnTo>
                <a:lnTo>
                  <a:pt x="6479311" y="3129245"/>
                </a:lnTo>
                <a:lnTo>
                  <a:pt x="6489715" y="3090302"/>
                </a:lnTo>
                <a:lnTo>
                  <a:pt x="6496694" y="3049956"/>
                </a:lnTo>
                <a:lnTo>
                  <a:pt x="6500915" y="3006322"/>
                </a:lnTo>
                <a:lnTo>
                  <a:pt x="6503087" y="2957058"/>
                </a:lnTo>
                <a:lnTo>
                  <a:pt x="6503887" y="2900146"/>
                </a:lnTo>
                <a:lnTo>
                  <a:pt x="6503869" y="437278"/>
                </a:lnTo>
                <a:lnTo>
                  <a:pt x="6503087" y="381029"/>
                </a:lnTo>
                <a:lnTo>
                  <a:pt x="6500915" y="331382"/>
                </a:lnTo>
                <a:lnTo>
                  <a:pt x="6496671" y="287384"/>
                </a:lnTo>
                <a:lnTo>
                  <a:pt x="6489710" y="247111"/>
                </a:lnTo>
                <a:lnTo>
                  <a:pt x="6479311" y="208179"/>
                </a:lnTo>
                <a:lnTo>
                  <a:pt x="6456497" y="159331"/>
                </a:lnTo>
                <a:lnTo>
                  <a:pt x="6425874" y="115693"/>
                </a:lnTo>
                <a:lnTo>
                  <a:pt x="6388311" y="78130"/>
                </a:lnTo>
                <a:lnTo>
                  <a:pt x="6344674" y="47509"/>
                </a:lnTo>
                <a:lnTo>
                  <a:pt x="6295830" y="24695"/>
                </a:lnTo>
                <a:lnTo>
                  <a:pt x="6256897" y="14291"/>
                </a:lnTo>
                <a:lnTo>
                  <a:pt x="6216624" y="7317"/>
                </a:lnTo>
                <a:lnTo>
                  <a:pt x="6172905" y="3086"/>
                </a:lnTo>
                <a:lnTo>
                  <a:pt x="6123640" y="914"/>
                </a:lnTo>
                <a:lnTo>
                  <a:pt x="6066725" y="114"/>
                </a:lnTo>
                <a:lnTo>
                  <a:pt x="6000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6283" y="11268"/>
            <a:ext cx="11843400" cy="1129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35877" y="1379927"/>
            <a:ext cx="5074285" cy="10814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900" spc="25" b="1">
                <a:solidFill>
                  <a:srgbClr val="FFFFFF"/>
                </a:solidFill>
                <a:latin typeface="Yu Gothic"/>
                <a:cs typeface="Yu Gothic"/>
              </a:rPr>
              <a:t>カ</a:t>
            </a:r>
            <a:r>
              <a:rPr dirty="0" sz="6900" spc="-395" b="1">
                <a:solidFill>
                  <a:srgbClr val="FFFFFF"/>
                </a:solidFill>
                <a:latin typeface="Yu Gothic"/>
                <a:cs typeface="Yu Gothic"/>
              </a:rPr>
              <a:t>ラ</a:t>
            </a:r>
            <a:r>
              <a:rPr dirty="0" sz="6900" spc="25" b="1">
                <a:solidFill>
                  <a:srgbClr val="FFFFFF"/>
                </a:solidFill>
                <a:latin typeface="Yu Gothic"/>
                <a:cs typeface="Yu Gothic"/>
              </a:rPr>
              <a:t>ム</a:t>
            </a:r>
            <a:r>
              <a:rPr dirty="0" sz="4950" spc="-405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4950" spc="-5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075907" y="751674"/>
            <a:ext cx="6257925" cy="191071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4950" spc="-5" b="0">
                <a:latin typeface="PMingLiU"/>
                <a:cs typeface="PMingLiU"/>
              </a:rPr>
              <a:t>カ</a:t>
            </a:r>
            <a:r>
              <a:rPr dirty="0" sz="4950" spc="-405" b="0">
                <a:latin typeface="PMingLiU"/>
                <a:cs typeface="PMingLiU"/>
              </a:rPr>
              <a:t>ラ</a:t>
            </a:r>
            <a:r>
              <a:rPr dirty="0" sz="4950" spc="-5" b="0">
                <a:latin typeface="PMingLiU"/>
                <a:cs typeface="PMingLiU"/>
              </a:rPr>
              <a:t>ム分け（縦分割） </a:t>
            </a:r>
            <a:r>
              <a:rPr dirty="0" sz="4950" spc="-5" b="0">
                <a:latin typeface="PMingLiU"/>
                <a:cs typeface="PMingLiU"/>
              </a:rPr>
              <a:t>で</a:t>
            </a:r>
            <a:r>
              <a:rPr dirty="0" sz="4950" spc="-254" b="0">
                <a:latin typeface="PMingLiU"/>
                <a:cs typeface="PMingLiU"/>
              </a:rPr>
              <a:t>き</a:t>
            </a:r>
            <a:r>
              <a:rPr dirty="0" sz="4950" spc="-204" b="0">
                <a:latin typeface="PMingLiU"/>
                <a:cs typeface="PMingLiU"/>
              </a:rPr>
              <a:t>る</a:t>
            </a:r>
            <a:r>
              <a:rPr dirty="0" sz="4950" spc="-5" b="0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2767" y="2767587"/>
            <a:ext cx="11266805" cy="260350"/>
          </a:xfrm>
          <a:custGeom>
            <a:avLst/>
            <a:gdLst/>
            <a:ahLst/>
            <a:cxnLst/>
            <a:rect l="l" t="t" r="r" b="b"/>
            <a:pathLst>
              <a:path w="11266805" h="260350">
                <a:moveTo>
                  <a:pt x="0" y="259731"/>
                </a:moveTo>
                <a:lnTo>
                  <a:pt x="11266672" y="259731"/>
                </a:lnTo>
                <a:lnTo>
                  <a:pt x="11266672" y="0"/>
                </a:lnTo>
                <a:lnTo>
                  <a:pt x="0" y="0"/>
                </a:lnTo>
                <a:lnTo>
                  <a:pt x="0" y="259731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11280" y="3978936"/>
            <a:ext cx="1764664" cy="4855210"/>
          </a:xfrm>
          <a:custGeom>
            <a:avLst/>
            <a:gdLst/>
            <a:ahLst/>
            <a:cxnLst/>
            <a:rect l="l" t="t" r="r" b="b"/>
            <a:pathLst>
              <a:path w="1764665" h="4855209">
                <a:moveTo>
                  <a:pt x="0" y="4854973"/>
                </a:moveTo>
                <a:lnTo>
                  <a:pt x="1764507" y="4854973"/>
                </a:lnTo>
                <a:lnTo>
                  <a:pt x="1764507" y="0"/>
                </a:lnTo>
                <a:lnTo>
                  <a:pt x="0" y="0"/>
                </a:lnTo>
                <a:lnTo>
                  <a:pt x="0" y="4854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50683" y="3978936"/>
            <a:ext cx="1764664" cy="4855210"/>
          </a:xfrm>
          <a:custGeom>
            <a:avLst/>
            <a:gdLst/>
            <a:ahLst/>
            <a:cxnLst/>
            <a:rect l="l" t="t" r="r" b="b"/>
            <a:pathLst>
              <a:path w="1764664" h="4855209">
                <a:moveTo>
                  <a:pt x="0" y="4854973"/>
                </a:moveTo>
                <a:lnTo>
                  <a:pt x="1764507" y="4854973"/>
                </a:lnTo>
                <a:lnTo>
                  <a:pt x="1764507" y="0"/>
                </a:lnTo>
                <a:lnTo>
                  <a:pt x="0" y="0"/>
                </a:lnTo>
                <a:lnTo>
                  <a:pt x="0" y="4854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80981" y="3978936"/>
            <a:ext cx="1764664" cy="4855210"/>
          </a:xfrm>
          <a:custGeom>
            <a:avLst/>
            <a:gdLst/>
            <a:ahLst/>
            <a:cxnLst/>
            <a:rect l="l" t="t" r="r" b="b"/>
            <a:pathLst>
              <a:path w="1764665" h="4855209">
                <a:moveTo>
                  <a:pt x="0" y="4854973"/>
                </a:moveTo>
                <a:lnTo>
                  <a:pt x="1764507" y="4854973"/>
                </a:lnTo>
                <a:lnTo>
                  <a:pt x="1764507" y="0"/>
                </a:lnTo>
                <a:lnTo>
                  <a:pt x="0" y="0"/>
                </a:lnTo>
                <a:lnTo>
                  <a:pt x="0" y="4854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50861" y="4637586"/>
            <a:ext cx="1485900" cy="776605"/>
          </a:xfrm>
          <a:custGeom>
            <a:avLst/>
            <a:gdLst/>
            <a:ahLst/>
            <a:cxnLst/>
            <a:rect l="l" t="t" r="r" b="b"/>
            <a:pathLst>
              <a:path w="1485900" h="776604">
                <a:moveTo>
                  <a:pt x="1291570" y="0"/>
                </a:moveTo>
                <a:lnTo>
                  <a:pt x="194637" y="0"/>
                </a:lnTo>
                <a:lnTo>
                  <a:pt x="157145" y="148"/>
                </a:lnTo>
                <a:lnTo>
                  <a:pt x="102660" y="4006"/>
                </a:lnTo>
                <a:lnTo>
                  <a:pt x="56870" y="20943"/>
                </a:lnTo>
                <a:lnTo>
                  <a:pt x="20943" y="56870"/>
                </a:lnTo>
                <a:lnTo>
                  <a:pt x="4004" y="102660"/>
                </a:lnTo>
                <a:lnTo>
                  <a:pt x="146" y="157145"/>
                </a:lnTo>
                <a:lnTo>
                  <a:pt x="0" y="193775"/>
                </a:lnTo>
                <a:lnTo>
                  <a:pt x="3" y="582371"/>
                </a:lnTo>
                <a:lnTo>
                  <a:pt x="1199" y="648831"/>
                </a:lnTo>
                <a:lnTo>
                  <a:pt x="9496" y="696098"/>
                </a:lnTo>
                <a:lnTo>
                  <a:pt x="36951" y="739195"/>
                </a:lnTo>
                <a:lnTo>
                  <a:pt x="80048" y="766651"/>
                </a:lnTo>
                <a:lnTo>
                  <a:pt x="127315" y="774960"/>
                </a:lnTo>
                <a:lnTo>
                  <a:pt x="193775" y="776147"/>
                </a:lnTo>
                <a:lnTo>
                  <a:pt x="1290708" y="776147"/>
                </a:lnTo>
                <a:lnTo>
                  <a:pt x="1357922" y="774960"/>
                </a:lnTo>
                <a:lnTo>
                  <a:pt x="1405296" y="766651"/>
                </a:lnTo>
                <a:lnTo>
                  <a:pt x="1448393" y="739195"/>
                </a:lnTo>
                <a:lnTo>
                  <a:pt x="1475849" y="696098"/>
                </a:lnTo>
                <a:lnTo>
                  <a:pt x="1484162" y="648724"/>
                </a:lnTo>
                <a:lnTo>
                  <a:pt x="1485345" y="582371"/>
                </a:lnTo>
                <a:lnTo>
                  <a:pt x="1485341" y="193775"/>
                </a:lnTo>
                <a:lnTo>
                  <a:pt x="1484146" y="127315"/>
                </a:lnTo>
                <a:lnTo>
                  <a:pt x="1475849" y="80048"/>
                </a:lnTo>
                <a:lnTo>
                  <a:pt x="1448393" y="36951"/>
                </a:lnTo>
                <a:lnTo>
                  <a:pt x="1405296" y="9496"/>
                </a:lnTo>
                <a:lnTo>
                  <a:pt x="1358029" y="1187"/>
                </a:lnTo>
                <a:lnTo>
                  <a:pt x="129157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113435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30" y="0"/>
                </a:lnTo>
                <a:lnTo>
                  <a:pt x="52332" y="49"/>
                </a:lnTo>
                <a:lnTo>
                  <a:pt x="42425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538159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1" y="49"/>
                </a:lnTo>
                <a:lnTo>
                  <a:pt x="42424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0" y="474942"/>
                </a:lnTo>
                <a:lnTo>
                  <a:pt x="64542" y="474991"/>
                </a:lnTo>
                <a:lnTo>
                  <a:pt x="245922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0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62881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2" y="49"/>
                </a:lnTo>
                <a:lnTo>
                  <a:pt x="42425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50861" y="5661474"/>
            <a:ext cx="1485900" cy="776605"/>
          </a:xfrm>
          <a:custGeom>
            <a:avLst/>
            <a:gdLst/>
            <a:ahLst/>
            <a:cxnLst/>
            <a:rect l="l" t="t" r="r" b="b"/>
            <a:pathLst>
              <a:path w="1485900" h="776604">
                <a:moveTo>
                  <a:pt x="1291570" y="0"/>
                </a:moveTo>
                <a:lnTo>
                  <a:pt x="194637" y="0"/>
                </a:lnTo>
                <a:lnTo>
                  <a:pt x="157145" y="148"/>
                </a:lnTo>
                <a:lnTo>
                  <a:pt x="102660" y="4006"/>
                </a:lnTo>
                <a:lnTo>
                  <a:pt x="56870" y="20943"/>
                </a:lnTo>
                <a:lnTo>
                  <a:pt x="20943" y="56870"/>
                </a:lnTo>
                <a:lnTo>
                  <a:pt x="4004" y="102660"/>
                </a:lnTo>
                <a:lnTo>
                  <a:pt x="146" y="157145"/>
                </a:lnTo>
                <a:lnTo>
                  <a:pt x="0" y="193775"/>
                </a:lnTo>
                <a:lnTo>
                  <a:pt x="3" y="582371"/>
                </a:lnTo>
                <a:lnTo>
                  <a:pt x="1199" y="648831"/>
                </a:lnTo>
                <a:lnTo>
                  <a:pt x="9496" y="696098"/>
                </a:lnTo>
                <a:lnTo>
                  <a:pt x="36951" y="739195"/>
                </a:lnTo>
                <a:lnTo>
                  <a:pt x="80048" y="766652"/>
                </a:lnTo>
                <a:lnTo>
                  <a:pt x="127315" y="774960"/>
                </a:lnTo>
                <a:lnTo>
                  <a:pt x="193775" y="776147"/>
                </a:lnTo>
                <a:lnTo>
                  <a:pt x="1290708" y="776147"/>
                </a:lnTo>
                <a:lnTo>
                  <a:pt x="1357922" y="774960"/>
                </a:lnTo>
                <a:lnTo>
                  <a:pt x="1405296" y="766652"/>
                </a:lnTo>
                <a:lnTo>
                  <a:pt x="1448393" y="739195"/>
                </a:lnTo>
                <a:lnTo>
                  <a:pt x="1475849" y="696098"/>
                </a:lnTo>
                <a:lnTo>
                  <a:pt x="1484162" y="648724"/>
                </a:lnTo>
                <a:lnTo>
                  <a:pt x="1485345" y="582371"/>
                </a:lnTo>
                <a:lnTo>
                  <a:pt x="1485341" y="193775"/>
                </a:lnTo>
                <a:lnTo>
                  <a:pt x="1484146" y="127315"/>
                </a:lnTo>
                <a:lnTo>
                  <a:pt x="1475849" y="80048"/>
                </a:lnTo>
                <a:lnTo>
                  <a:pt x="1448393" y="36951"/>
                </a:lnTo>
                <a:lnTo>
                  <a:pt x="1405296" y="9496"/>
                </a:lnTo>
                <a:lnTo>
                  <a:pt x="1358029" y="1187"/>
                </a:lnTo>
                <a:lnTo>
                  <a:pt x="129157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113435" y="5473653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30" y="0"/>
                </a:lnTo>
                <a:lnTo>
                  <a:pt x="52332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538159" y="5473653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1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0" y="474942"/>
                </a:lnTo>
                <a:lnTo>
                  <a:pt x="64542" y="474991"/>
                </a:lnTo>
                <a:lnTo>
                  <a:pt x="245922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0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962881" y="5473653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2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950861" y="6708089"/>
            <a:ext cx="1485900" cy="776605"/>
          </a:xfrm>
          <a:custGeom>
            <a:avLst/>
            <a:gdLst/>
            <a:ahLst/>
            <a:cxnLst/>
            <a:rect l="l" t="t" r="r" b="b"/>
            <a:pathLst>
              <a:path w="1485900" h="776604">
                <a:moveTo>
                  <a:pt x="1291570" y="0"/>
                </a:moveTo>
                <a:lnTo>
                  <a:pt x="194637" y="0"/>
                </a:lnTo>
                <a:lnTo>
                  <a:pt x="157145" y="148"/>
                </a:lnTo>
                <a:lnTo>
                  <a:pt x="102660" y="4006"/>
                </a:lnTo>
                <a:lnTo>
                  <a:pt x="56870" y="20943"/>
                </a:lnTo>
                <a:lnTo>
                  <a:pt x="20943" y="56870"/>
                </a:lnTo>
                <a:lnTo>
                  <a:pt x="4004" y="102660"/>
                </a:lnTo>
                <a:lnTo>
                  <a:pt x="146" y="157145"/>
                </a:lnTo>
                <a:lnTo>
                  <a:pt x="0" y="193775"/>
                </a:lnTo>
                <a:lnTo>
                  <a:pt x="3" y="582371"/>
                </a:lnTo>
                <a:lnTo>
                  <a:pt x="1199" y="648831"/>
                </a:lnTo>
                <a:lnTo>
                  <a:pt x="9496" y="696098"/>
                </a:lnTo>
                <a:lnTo>
                  <a:pt x="36951" y="739195"/>
                </a:lnTo>
                <a:lnTo>
                  <a:pt x="80048" y="766651"/>
                </a:lnTo>
                <a:lnTo>
                  <a:pt x="127315" y="774960"/>
                </a:lnTo>
                <a:lnTo>
                  <a:pt x="193775" y="776147"/>
                </a:lnTo>
                <a:lnTo>
                  <a:pt x="1290708" y="776147"/>
                </a:lnTo>
                <a:lnTo>
                  <a:pt x="1357922" y="774960"/>
                </a:lnTo>
                <a:lnTo>
                  <a:pt x="1405296" y="766651"/>
                </a:lnTo>
                <a:lnTo>
                  <a:pt x="1448393" y="739195"/>
                </a:lnTo>
                <a:lnTo>
                  <a:pt x="1475849" y="696098"/>
                </a:lnTo>
                <a:lnTo>
                  <a:pt x="1484162" y="648723"/>
                </a:lnTo>
                <a:lnTo>
                  <a:pt x="1485345" y="582371"/>
                </a:lnTo>
                <a:lnTo>
                  <a:pt x="1485341" y="193775"/>
                </a:lnTo>
                <a:lnTo>
                  <a:pt x="1484146" y="127315"/>
                </a:lnTo>
                <a:lnTo>
                  <a:pt x="1475849" y="80048"/>
                </a:lnTo>
                <a:lnTo>
                  <a:pt x="1448393" y="36951"/>
                </a:lnTo>
                <a:lnTo>
                  <a:pt x="1405296" y="9496"/>
                </a:lnTo>
                <a:lnTo>
                  <a:pt x="1358029" y="1187"/>
                </a:lnTo>
                <a:lnTo>
                  <a:pt x="129157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113435" y="6520268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5">
                <a:moveTo>
                  <a:pt x="246210" y="0"/>
                </a:moveTo>
                <a:lnTo>
                  <a:pt x="64830" y="0"/>
                </a:lnTo>
                <a:lnTo>
                  <a:pt x="52332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1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538159" y="6520268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5">
                <a:moveTo>
                  <a:pt x="246210" y="0"/>
                </a:moveTo>
                <a:lnTo>
                  <a:pt x="64829" y="0"/>
                </a:lnTo>
                <a:lnTo>
                  <a:pt x="52331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0" y="474942"/>
                </a:lnTo>
                <a:lnTo>
                  <a:pt x="64542" y="474991"/>
                </a:lnTo>
                <a:lnTo>
                  <a:pt x="245922" y="474991"/>
                </a:lnTo>
                <a:lnTo>
                  <a:pt x="284118" y="471826"/>
                </a:lnTo>
                <a:lnTo>
                  <a:pt x="309466" y="440771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0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962881" y="6520268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5">
                <a:moveTo>
                  <a:pt x="246210" y="0"/>
                </a:moveTo>
                <a:lnTo>
                  <a:pt x="64829" y="0"/>
                </a:lnTo>
                <a:lnTo>
                  <a:pt x="52332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1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5EA5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20562" y="4637586"/>
            <a:ext cx="1485900" cy="3886835"/>
          </a:xfrm>
          <a:custGeom>
            <a:avLst/>
            <a:gdLst/>
            <a:ahLst/>
            <a:cxnLst/>
            <a:rect l="l" t="t" r="r" b="b"/>
            <a:pathLst>
              <a:path w="1485900" h="3886834">
                <a:moveTo>
                  <a:pt x="1291570" y="0"/>
                </a:moveTo>
                <a:lnTo>
                  <a:pt x="194637" y="0"/>
                </a:lnTo>
                <a:lnTo>
                  <a:pt x="157145" y="148"/>
                </a:lnTo>
                <a:lnTo>
                  <a:pt x="102660" y="4006"/>
                </a:lnTo>
                <a:lnTo>
                  <a:pt x="56870" y="20943"/>
                </a:lnTo>
                <a:lnTo>
                  <a:pt x="20943" y="56870"/>
                </a:lnTo>
                <a:lnTo>
                  <a:pt x="4004" y="102660"/>
                </a:lnTo>
                <a:lnTo>
                  <a:pt x="146" y="157145"/>
                </a:lnTo>
                <a:lnTo>
                  <a:pt x="0" y="193775"/>
                </a:lnTo>
                <a:lnTo>
                  <a:pt x="3" y="3692960"/>
                </a:lnTo>
                <a:lnTo>
                  <a:pt x="1199" y="3759421"/>
                </a:lnTo>
                <a:lnTo>
                  <a:pt x="9496" y="3806687"/>
                </a:lnTo>
                <a:lnTo>
                  <a:pt x="36951" y="3849784"/>
                </a:lnTo>
                <a:lnTo>
                  <a:pt x="80048" y="3877241"/>
                </a:lnTo>
                <a:lnTo>
                  <a:pt x="127315" y="3885549"/>
                </a:lnTo>
                <a:lnTo>
                  <a:pt x="193775" y="3886736"/>
                </a:lnTo>
                <a:lnTo>
                  <a:pt x="1290708" y="3886736"/>
                </a:lnTo>
                <a:lnTo>
                  <a:pt x="1357922" y="3885549"/>
                </a:lnTo>
                <a:lnTo>
                  <a:pt x="1405296" y="3877241"/>
                </a:lnTo>
                <a:lnTo>
                  <a:pt x="1448393" y="3849784"/>
                </a:lnTo>
                <a:lnTo>
                  <a:pt x="1475849" y="3806687"/>
                </a:lnTo>
                <a:lnTo>
                  <a:pt x="1484162" y="3759313"/>
                </a:lnTo>
                <a:lnTo>
                  <a:pt x="1485345" y="3692960"/>
                </a:lnTo>
                <a:lnTo>
                  <a:pt x="1485341" y="193775"/>
                </a:lnTo>
                <a:lnTo>
                  <a:pt x="1484146" y="127315"/>
                </a:lnTo>
                <a:lnTo>
                  <a:pt x="1475849" y="80048"/>
                </a:lnTo>
                <a:lnTo>
                  <a:pt x="1448393" y="36951"/>
                </a:lnTo>
                <a:lnTo>
                  <a:pt x="1405296" y="9496"/>
                </a:lnTo>
                <a:lnTo>
                  <a:pt x="1358029" y="1187"/>
                </a:lnTo>
                <a:lnTo>
                  <a:pt x="1291570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83137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30" y="0"/>
                </a:lnTo>
                <a:lnTo>
                  <a:pt x="52332" y="49"/>
                </a:lnTo>
                <a:lnTo>
                  <a:pt x="42425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307860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1" y="49"/>
                </a:lnTo>
                <a:lnTo>
                  <a:pt x="42424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0" y="474942"/>
                </a:lnTo>
                <a:lnTo>
                  <a:pt x="64542" y="474991"/>
                </a:lnTo>
                <a:lnTo>
                  <a:pt x="245922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0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732582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2" y="49"/>
                </a:lnTo>
                <a:lnTo>
                  <a:pt x="42425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490264" y="4637586"/>
            <a:ext cx="1485900" cy="3149600"/>
          </a:xfrm>
          <a:custGeom>
            <a:avLst/>
            <a:gdLst/>
            <a:ahLst/>
            <a:cxnLst/>
            <a:rect l="l" t="t" r="r" b="b"/>
            <a:pathLst>
              <a:path w="1485900" h="3149600">
                <a:moveTo>
                  <a:pt x="1291570" y="0"/>
                </a:moveTo>
                <a:lnTo>
                  <a:pt x="194637" y="0"/>
                </a:lnTo>
                <a:lnTo>
                  <a:pt x="157145" y="148"/>
                </a:lnTo>
                <a:lnTo>
                  <a:pt x="102660" y="4006"/>
                </a:lnTo>
                <a:lnTo>
                  <a:pt x="56870" y="20943"/>
                </a:lnTo>
                <a:lnTo>
                  <a:pt x="20943" y="56870"/>
                </a:lnTo>
                <a:lnTo>
                  <a:pt x="4004" y="102660"/>
                </a:lnTo>
                <a:lnTo>
                  <a:pt x="146" y="157145"/>
                </a:lnTo>
                <a:lnTo>
                  <a:pt x="0" y="193775"/>
                </a:lnTo>
                <a:lnTo>
                  <a:pt x="3" y="2955827"/>
                </a:lnTo>
                <a:lnTo>
                  <a:pt x="1199" y="3022287"/>
                </a:lnTo>
                <a:lnTo>
                  <a:pt x="9496" y="3069553"/>
                </a:lnTo>
                <a:lnTo>
                  <a:pt x="36951" y="3112651"/>
                </a:lnTo>
                <a:lnTo>
                  <a:pt x="80048" y="3140106"/>
                </a:lnTo>
                <a:lnTo>
                  <a:pt x="127315" y="3148415"/>
                </a:lnTo>
                <a:lnTo>
                  <a:pt x="193775" y="3149602"/>
                </a:lnTo>
                <a:lnTo>
                  <a:pt x="1290708" y="3149602"/>
                </a:lnTo>
                <a:lnTo>
                  <a:pt x="1357922" y="3148415"/>
                </a:lnTo>
                <a:lnTo>
                  <a:pt x="1405296" y="3140106"/>
                </a:lnTo>
                <a:lnTo>
                  <a:pt x="1448393" y="3112651"/>
                </a:lnTo>
                <a:lnTo>
                  <a:pt x="1475849" y="3069553"/>
                </a:lnTo>
                <a:lnTo>
                  <a:pt x="1484162" y="3022179"/>
                </a:lnTo>
                <a:lnTo>
                  <a:pt x="1485345" y="2955827"/>
                </a:lnTo>
                <a:lnTo>
                  <a:pt x="1485341" y="193775"/>
                </a:lnTo>
                <a:lnTo>
                  <a:pt x="1484146" y="127315"/>
                </a:lnTo>
                <a:lnTo>
                  <a:pt x="1475849" y="80048"/>
                </a:lnTo>
                <a:lnTo>
                  <a:pt x="1448393" y="36951"/>
                </a:lnTo>
                <a:lnTo>
                  <a:pt x="1405296" y="9496"/>
                </a:lnTo>
                <a:lnTo>
                  <a:pt x="1358029" y="1187"/>
                </a:lnTo>
                <a:lnTo>
                  <a:pt x="129157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652838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30" y="0"/>
                </a:lnTo>
                <a:lnTo>
                  <a:pt x="52332" y="49"/>
                </a:lnTo>
                <a:lnTo>
                  <a:pt x="42425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077561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1" y="49"/>
                </a:lnTo>
                <a:lnTo>
                  <a:pt x="42424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0" y="474942"/>
                </a:lnTo>
                <a:lnTo>
                  <a:pt x="64542" y="474991"/>
                </a:lnTo>
                <a:lnTo>
                  <a:pt x="245922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0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502284" y="4449765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4">
                <a:moveTo>
                  <a:pt x="246210" y="0"/>
                </a:moveTo>
                <a:lnTo>
                  <a:pt x="64829" y="0"/>
                </a:lnTo>
                <a:lnTo>
                  <a:pt x="52332" y="49"/>
                </a:lnTo>
                <a:lnTo>
                  <a:pt x="42425" y="395"/>
                </a:lnTo>
                <a:lnTo>
                  <a:pt x="34170" y="1335"/>
                </a:lnTo>
                <a:lnTo>
                  <a:pt x="26633" y="3165"/>
                </a:lnTo>
                <a:lnTo>
                  <a:pt x="1285" y="34220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950861" y="7755652"/>
            <a:ext cx="1485900" cy="776605"/>
          </a:xfrm>
          <a:custGeom>
            <a:avLst/>
            <a:gdLst/>
            <a:ahLst/>
            <a:cxnLst/>
            <a:rect l="l" t="t" r="r" b="b"/>
            <a:pathLst>
              <a:path w="1485900" h="776604">
                <a:moveTo>
                  <a:pt x="1291570" y="0"/>
                </a:moveTo>
                <a:lnTo>
                  <a:pt x="194637" y="0"/>
                </a:lnTo>
                <a:lnTo>
                  <a:pt x="157145" y="148"/>
                </a:lnTo>
                <a:lnTo>
                  <a:pt x="102660" y="4006"/>
                </a:lnTo>
                <a:lnTo>
                  <a:pt x="56870" y="20943"/>
                </a:lnTo>
                <a:lnTo>
                  <a:pt x="20943" y="56870"/>
                </a:lnTo>
                <a:lnTo>
                  <a:pt x="4004" y="102660"/>
                </a:lnTo>
                <a:lnTo>
                  <a:pt x="146" y="157145"/>
                </a:lnTo>
                <a:lnTo>
                  <a:pt x="0" y="193775"/>
                </a:lnTo>
                <a:lnTo>
                  <a:pt x="3" y="582371"/>
                </a:lnTo>
                <a:lnTo>
                  <a:pt x="1199" y="648831"/>
                </a:lnTo>
                <a:lnTo>
                  <a:pt x="9496" y="696098"/>
                </a:lnTo>
                <a:lnTo>
                  <a:pt x="36951" y="739195"/>
                </a:lnTo>
                <a:lnTo>
                  <a:pt x="80048" y="766652"/>
                </a:lnTo>
                <a:lnTo>
                  <a:pt x="127315" y="774960"/>
                </a:lnTo>
                <a:lnTo>
                  <a:pt x="193775" y="776147"/>
                </a:lnTo>
                <a:lnTo>
                  <a:pt x="1290708" y="776147"/>
                </a:lnTo>
                <a:lnTo>
                  <a:pt x="1357922" y="774960"/>
                </a:lnTo>
                <a:lnTo>
                  <a:pt x="1405296" y="766652"/>
                </a:lnTo>
                <a:lnTo>
                  <a:pt x="1448393" y="739195"/>
                </a:lnTo>
                <a:lnTo>
                  <a:pt x="1475849" y="696098"/>
                </a:lnTo>
                <a:lnTo>
                  <a:pt x="1484162" y="648724"/>
                </a:lnTo>
                <a:lnTo>
                  <a:pt x="1485345" y="582371"/>
                </a:lnTo>
                <a:lnTo>
                  <a:pt x="1485341" y="193775"/>
                </a:lnTo>
                <a:lnTo>
                  <a:pt x="1484146" y="127315"/>
                </a:lnTo>
                <a:lnTo>
                  <a:pt x="1475849" y="80048"/>
                </a:lnTo>
                <a:lnTo>
                  <a:pt x="1448393" y="36951"/>
                </a:lnTo>
                <a:lnTo>
                  <a:pt x="1405296" y="9496"/>
                </a:lnTo>
                <a:lnTo>
                  <a:pt x="1358029" y="1187"/>
                </a:lnTo>
                <a:lnTo>
                  <a:pt x="129157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113435" y="7567830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5">
                <a:moveTo>
                  <a:pt x="246210" y="0"/>
                </a:moveTo>
                <a:lnTo>
                  <a:pt x="64830" y="0"/>
                </a:lnTo>
                <a:lnTo>
                  <a:pt x="52332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538159" y="7567830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5">
                <a:moveTo>
                  <a:pt x="246210" y="0"/>
                </a:moveTo>
                <a:lnTo>
                  <a:pt x="64829" y="0"/>
                </a:lnTo>
                <a:lnTo>
                  <a:pt x="52331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0" y="474942"/>
                </a:lnTo>
                <a:lnTo>
                  <a:pt x="64542" y="474991"/>
                </a:lnTo>
                <a:lnTo>
                  <a:pt x="245922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0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962881" y="7567830"/>
            <a:ext cx="311150" cy="475615"/>
          </a:xfrm>
          <a:custGeom>
            <a:avLst/>
            <a:gdLst/>
            <a:ahLst/>
            <a:cxnLst/>
            <a:rect l="l" t="t" r="r" b="b"/>
            <a:pathLst>
              <a:path w="311150" h="475615">
                <a:moveTo>
                  <a:pt x="246210" y="0"/>
                </a:moveTo>
                <a:lnTo>
                  <a:pt x="64829" y="0"/>
                </a:lnTo>
                <a:lnTo>
                  <a:pt x="52332" y="49"/>
                </a:lnTo>
                <a:lnTo>
                  <a:pt x="12267" y="12317"/>
                </a:lnTo>
                <a:lnTo>
                  <a:pt x="0" y="52260"/>
                </a:lnTo>
                <a:lnTo>
                  <a:pt x="4" y="422731"/>
                </a:lnTo>
                <a:lnTo>
                  <a:pt x="12267" y="462674"/>
                </a:lnTo>
                <a:lnTo>
                  <a:pt x="52211" y="474942"/>
                </a:lnTo>
                <a:lnTo>
                  <a:pt x="64542" y="474991"/>
                </a:lnTo>
                <a:lnTo>
                  <a:pt x="245923" y="474991"/>
                </a:lnTo>
                <a:lnTo>
                  <a:pt x="284118" y="471826"/>
                </a:lnTo>
                <a:lnTo>
                  <a:pt x="309466" y="440772"/>
                </a:lnTo>
                <a:lnTo>
                  <a:pt x="310752" y="422731"/>
                </a:lnTo>
                <a:lnTo>
                  <a:pt x="310748" y="52260"/>
                </a:lnTo>
                <a:lnTo>
                  <a:pt x="298484" y="12317"/>
                </a:lnTo>
                <a:lnTo>
                  <a:pt x="258541" y="49"/>
                </a:lnTo>
                <a:lnTo>
                  <a:pt x="2462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3180615" y="2992443"/>
            <a:ext cx="5830570" cy="5292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40105">
              <a:lnSpc>
                <a:spcPct val="124900"/>
              </a:lnSpc>
              <a:spcBef>
                <a:spcPts val="100"/>
              </a:spcBef>
            </a:pPr>
            <a:r>
              <a:rPr dirty="0" sz="4950" spc="-5">
                <a:latin typeface="PMingLiU"/>
                <a:cs typeface="PMingLiU"/>
              </a:rPr>
              <a:t>他のブロックを </a:t>
            </a:r>
            <a:r>
              <a:rPr dirty="0" sz="4950" spc="-5">
                <a:latin typeface="PMingLiU"/>
                <a:cs typeface="PMingLiU"/>
              </a:rPr>
              <a:t>入れ子にで</a:t>
            </a:r>
            <a:r>
              <a:rPr dirty="0" sz="4950" spc="-254">
                <a:latin typeface="PMingLiU"/>
                <a:cs typeface="PMingLiU"/>
              </a:rPr>
              <a:t>き</a:t>
            </a:r>
            <a:r>
              <a:rPr dirty="0" sz="4950" spc="-204">
                <a:latin typeface="PMingLiU"/>
                <a:cs typeface="PMingLiU"/>
              </a:rPr>
              <a:t>る</a:t>
            </a:r>
            <a:r>
              <a:rPr dirty="0" sz="4950" spc="-5">
                <a:latin typeface="PMingLiU"/>
                <a:cs typeface="PMingLiU"/>
              </a:rPr>
              <a:t>。</a:t>
            </a:r>
            <a:endParaRPr sz="4950">
              <a:latin typeface="PMingLiU"/>
              <a:cs typeface="PMingLiU"/>
            </a:endParaRPr>
          </a:p>
          <a:p>
            <a:pPr marL="200660" marR="17145">
              <a:lnSpc>
                <a:spcPct val="124900"/>
              </a:lnSpc>
              <a:spcBef>
                <a:spcPts val="4370"/>
              </a:spcBef>
            </a:pPr>
            <a:r>
              <a:rPr dirty="0" sz="4950" spc="-5">
                <a:latin typeface="PMingLiU"/>
                <a:cs typeface="PMingLiU"/>
              </a:rPr>
              <a:t>自由な</a:t>
            </a:r>
            <a:r>
              <a:rPr dirty="0" sz="4950" spc="-305">
                <a:latin typeface="PMingLiU"/>
                <a:cs typeface="PMingLiU"/>
              </a:rPr>
              <a:t>レ</a:t>
            </a:r>
            <a:r>
              <a:rPr dirty="0" sz="4950" spc="-5">
                <a:latin typeface="PMingLiU"/>
                <a:cs typeface="PMingLiU"/>
              </a:rPr>
              <a:t>イ</a:t>
            </a:r>
            <a:r>
              <a:rPr dirty="0" sz="4950" spc="-105">
                <a:latin typeface="PMingLiU"/>
                <a:cs typeface="PMingLiU"/>
              </a:rPr>
              <a:t>ア</a:t>
            </a:r>
            <a:r>
              <a:rPr dirty="0" sz="4950" spc="-5">
                <a:latin typeface="PMingLiU"/>
                <a:cs typeface="PMingLiU"/>
              </a:rPr>
              <a:t>ウトを </a:t>
            </a:r>
            <a:r>
              <a:rPr dirty="0" sz="4950" spc="-5">
                <a:latin typeface="PMingLiU"/>
                <a:cs typeface="PMingLiU"/>
              </a:rPr>
              <a:t>作</a:t>
            </a:r>
            <a:r>
              <a:rPr dirty="0" sz="4950" spc="-204">
                <a:latin typeface="PMingLiU"/>
                <a:cs typeface="PMingLiU"/>
              </a:rPr>
              <a:t>る</a:t>
            </a:r>
            <a:r>
              <a:rPr dirty="0" sz="4950" spc="-5">
                <a:latin typeface="PMingLiU"/>
                <a:cs typeface="PMingLiU"/>
              </a:rPr>
              <a:t>ため</a:t>
            </a:r>
            <a:r>
              <a:rPr dirty="0" sz="4950" spc="-105">
                <a:latin typeface="PMingLiU"/>
                <a:cs typeface="PMingLiU"/>
              </a:rPr>
              <a:t>に</a:t>
            </a:r>
            <a:r>
              <a:rPr dirty="0" sz="4950" spc="-5">
                <a:latin typeface="PMingLiU"/>
                <a:cs typeface="PMingLiU"/>
              </a:rPr>
              <a:t>、</a:t>
            </a:r>
            <a:endParaRPr sz="4950">
              <a:latin typeface="PMingLiU"/>
              <a:cs typeface="PMingLiU"/>
            </a:endParaRPr>
          </a:p>
          <a:p>
            <a:pPr marL="200660">
              <a:lnSpc>
                <a:spcPct val="100000"/>
              </a:lnSpc>
              <a:spcBef>
                <a:spcPts val="1480"/>
              </a:spcBef>
            </a:pPr>
            <a:r>
              <a:rPr dirty="0" sz="4950" spc="-5">
                <a:latin typeface="PMingLiU"/>
                <a:cs typeface="PMingLiU"/>
              </a:rPr>
              <a:t>重要な役割を果</a:t>
            </a:r>
            <a:r>
              <a:rPr dirty="0" sz="4950" spc="-305">
                <a:latin typeface="PMingLiU"/>
                <a:cs typeface="PMingLiU"/>
              </a:rPr>
              <a:t>た</a:t>
            </a:r>
            <a:r>
              <a:rPr dirty="0" sz="4950" spc="-5">
                <a:latin typeface="PMingLiU"/>
                <a:cs typeface="PMingLiU"/>
              </a:rPr>
              <a:t>す</a:t>
            </a:r>
            <a:endParaRPr sz="4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6283" y="5549"/>
            <a:ext cx="10939667" cy="1130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557871" y="7926325"/>
            <a:ext cx="575373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b="1">
                <a:solidFill>
                  <a:srgbClr val="FFFFFF"/>
                </a:solidFill>
                <a:latin typeface="Yu Gothic"/>
                <a:cs typeface="Yu Gothic"/>
              </a:rPr>
              <a:t>埋め込み</a:t>
            </a:r>
            <a:r>
              <a:rPr dirty="0" sz="4250" spc="35">
                <a:solidFill>
                  <a:srgbClr val="FFFFFF"/>
                </a:solidFill>
                <a:latin typeface="PMingLiU"/>
                <a:cs typeface="PMingLiU"/>
              </a:rPr>
              <a:t>系</a:t>
            </a:r>
            <a:r>
              <a:rPr dirty="0" sz="4250" spc="-31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4250" spc="35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425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624176" y="9503175"/>
            <a:ext cx="911225" cy="855980"/>
          </a:xfrm>
          <a:custGeom>
            <a:avLst/>
            <a:gdLst/>
            <a:ahLst/>
            <a:cxnLst/>
            <a:rect l="l" t="t" r="r" b="b"/>
            <a:pathLst>
              <a:path w="911225" h="855979">
                <a:moveTo>
                  <a:pt x="121598" y="0"/>
                </a:moveTo>
                <a:lnTo>
                  <a:pt x="0" y="737286"/>
                </a:lnTo>
                <a:lnTo>
                  <a:pt x="789169" y="855920"/>
                </a:lnTo>
                <a:lnTo>
                  <a:pt x="910768" y="118618"/>
                </a:lnTo>
                <a:lnTo>
                  <a:pt x="121598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745775" y="9421441"/>
            <a:ext cx="944244" cy="200660"/>
          </a:xfrm>
          <a:custGeom>
            <a:avLst/>
            <a:gdLst/>
            <a:ahLst/>
            <a:cxnLst/>
            <a:rect l="l" t="t" r="r" b="b"/>
            <a:pathLst>
              <a:path w="944244" h="200659">
                <a:moveTo>
                  <a:pt x="266944" y="0"/>
                </a:moveTo>
                <a:lnTo>
                  <a:pt x="0" y="81730"/>
                </a:lnTo>
                <a:lnTo>
                  <a:pt x="789169" y="200363"/>
                </a:lnTo>
                <a:lnTo>
                  <a:pt x="944233" y="113996"/>
                </a:lnTo>
                <a:lnTo>
                  <a:pt x="266944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413346" y="9535433"/>
            <a:ext cx="276860" cy="824230"/>
          </a:xfrm>
          <a:custGeom>
            <a:avLst/>
            <a:gdLst/>
            <a:ahLst/>
            <a:cxnLst/>
            <a:rect l="l" t="t" r="r" b="b"/>
            <a:pathLst>
              <a:path w="276859" h="824229">
                <a:moveTo>
                  <a:pt x="276672" y="0"/>
                </a:moveTo>
                <a:lnTo>
                  <a:pt x="121598" y="86367"/>
                </a:lnTo>
                <a:lnTo>
                  <a:pt x="0" y="823668"/>
                </a:lnTo>
                <a:lnTo>
                  <a:pt x="151796" y="757110"/>
                </a:lnTo>
                <a:lnTo>
                  <a:pt x="276672" y="0"/>
                </a:lnTo>
                <a:close/>
              </a:path>
            </a:pathLst>
          </a:custGeom>
          <a:solidFill>
            <a:srgbClr val="F2A5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874305" y="9662514"/>
            <a:ext cx="447675" cy="516255"/>
          </a:xfrm>
          <a:custGeom>
            <a:avLst/>
            <a:gdLst/>
            <a:ahLst/>
            <a:cxnLst/>
            <a:rect l="l" t="t" r="r" b="b"/>
            <a:pathLst>
              <a:path w="447675" h="516254">
                <a:moveTo>
                  <a:pt x="442409" y="68772"/>
                </a:moveTo>
                <a:lnTo>
                  <a:pt x="269154" y="68772"/>
                </a:lnTo>
                <a:lnTo>
                  <a:pt x="325466" y="77342"/>
                </a:lnTo>
                <a:lnTo>
                  <a:pt x="253625" y="507503"/>
                </a:lnTo>
                <a:lnTo>
                  <a:pt x="309948" y="516072"/>
                </a:lnTo>
                <a:lnTo>
                  <a:pt x="381799" y="85911"/>
                </a:lnTo>
                <a:lnTo>
                  <a:pt x="439546" y="85911"/>
                </a:lnTo>
                <a:lnTo>
                  <a:pt x="442409" y="68772"/>
                </a:lnTo>
                <a:close/>
              </a:path>
              <a:path w="447675" h="516254">
                <a:moveTo>
                  <a:pt x="179575" y="0"/>
                </a:moveTo>
                <a:lnTo>
                  <a:pt x="129753" y="240"/>
                </a:lnTo>
                <a:lnTo>
                  <a:pt x="83751" y="14958"/>
                </a:lnTo>
                <a:lnTo>
                  <a:pt x="44702" y="41983"/>
                </a:lnTo>
                <a:lnTo>
                  <a:pt x="15740" y="79148"/>
                </a:lnTo>
                <a:lnTo>
                  <a:pt x="0" y="124282"/>
                </a:lnTo>
                <a:lnTo>
                  <a:pt x="257" y="171851"/>
                </a:lnTo>
                <a:lnTo>
                  <a:pt x="15674" y="215773"/>
                </a:lnTo>
                <a:lnTo>
                  <a:pt x="43981" y="253056"/>
                </a:lnTo>
                <a:lnTo>
                  <a:pt x="82908" y="280709"/>
                </a:lnTo>
                <a:lnTo>
                  <a:pt x="130184" y="295738"/>
                </a:lnTo>
                <a:lnTo>
                  <a:pt x="172424" y="302165"/>
                </a:lnTo>
                <a:lnTo>
                  <a:pt x="141000" y="490350"/>
                </a:lnTo>
                <a:lnTo>
                  <a:pt x="197302" y="498934"/>
                </a:lnTo>
                <a:lnTo>
                  <a:pt x="239152" y="248388"/>
                </a:lnTo>
                <a:lnTo>
                  <a:pt x="181397" y="248388"/>
                </a:lnTo>
                <a:lnTo>
                  <a:pt x="139168" y="241961"/>
                </a:lnTo>
                <a:lnTo>
                  <a:pt x="102449" y="228662"/>
                </a:lnTo>
                <a:lnTo>
                  <a:pt x="74476" y="203511"/>
                </a:lnTo>
                <a:lnTo>
                  <a:pt x="58138" y="170308"/>
                </a:lnTo>
                <a:lnTo>
                  <a:pt x="56322" y="132851"/>
                </a:lnTo>
                <a:lnTo>
                  <a:pt x="70254" y="97800"/>
                </a:lnTo>
                <a:lnTo>
                  <a:pt x="96596" y="71098"/>
                </a:lnTo>
                <a:lnTo>
                  <a:pt x="131368" y="55501"/>
                </a:lnTo>
                <a:lnTo>
                  <a:pt x="170591" y="53762"/>
                </a:lnTo>
                <a:lnTo>
                  <a:pt x="444917" y="53762"/>
                </a:lnTo>
                <a:lnTo>
                  <a:pt x="447096" y="40718"/>
                </a:lnTo>
                <a:lnTo>
                  <a:pt x="179575" y="0"/>
                </a:lnTo>
                <a:close/>
              </a:path>
              <a:path w="447675" h="516254">
                <a:moveTo>
                  <a:pt x="444917" y="53762"/>
                </a:moveTo>
                <a:lnTo>
                  <a:pt x="170591" y="53762"/>
                </a:lnTo>
                <a:lnTo>
                  <a:pt x="212841" y="60188"/>
                </a:lnTo>
                <a:lnTo>
                  <a:pt x="181397" y="248388"/>
                </a:lnTo>
                <a:lnTo>
                  <a:pt x="239152" y="248388"/>
                </a:lnTo>
                <a:lnTo>
                  <a:pt x="269154" y="68772"/>
                </a:lnTo>
                <a:lnTo>
                  <a:pt x="442409" y="68772"/>
                </a:lnTo>
                <a:lnTo>
                  <a:pt x="444917" y="53762"/>
                </a:lnTo>
                <a:close/>
              </a:path>
              <a:path w="447675" h="516254">
                <a:moveTo>
                  <a:pt x="439546" y="85911"/>
                </a:moveTo>
                <a:lnTo>
                  <a:pt x="381799" y="85911"/>
                </a:lnTo>
                <a:lnTo>
                  <a:pt x="438112" y="94495"/>
                </a:lnTo>
                <a:lnTo>
                  <a:pt x="439546" y="85911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896495" y="9703737"/>
            <a:ext cx="1928495" cy="1383030"/>
          </a:xfrm>
          <a:custGeom>
            <a:avLst/>
            <a:gdLst/>
            <a:ahLst/>
            <a:cxnLst/>
            <a:rect l="l" t="t" r="r" b="b"/>
            <a:pathLst>
              <a:path w="1928494" h="1383029">
                <a:moveTo>
                  <a:pt x="145071" y="903015"/>
                </a:moveTo>
                <a:lnTo>
                  <a:pt x="79360" y="915427"/>
                </a:lnTo>
                <a:lnTo>
                  <a:pt x="30750" y="948852"/>
                </a:lnTo>
                <a:lnTo>
                  <a:pt x="3858" y="1003665"/>
                </a:lnTo>
                <a:lnTo>
                  <a:pt x="0" y="1039211"/>
                </a:lnTo>
                <a:lnTo>
                  <a:pt x="3303" y="1080244"/>
                </a:lnTo>
                <a:lnTo>
                  <a:pt x="21267" y="1129151"/>
                </a:lnTo>
                <a:lnTo>
                  <a:pt x="57946" y="1177705"/>
                </a:lnTo>
                <a:lnTo>
                  <a:pt x="111155" y="1224419"/>
                </a:lnTo>
                <a:lnTo>
                  <a:pt x="143275" y="1246620"/>
                </a:lnTo>
                <a:lnTo>
                  <a:pt x="178709" y="1267803"/>
                </a:lnTo>
                <a:lnTo>
                  <a:pt x="217182" y="1287782"/>
                </a:lnTo>
                <a:lnTo>
                  <a:pt x="258424" y="1306370"/>
                </a:lnTo>
                <a:lnTo>
                  <a:pt x="302159" y="1323382"/>
                </a:lnTo>
                <a:lnTo>
                  <a:pt x="348115" y="1338631"/>
                </a:lnTo>
                <a:lnTo>
                  <a:pt x="396020" y="1351932"/>
                </a:lnTo>
                <a:lnTo>
                  <a:pt x="445599" y="1363098"/>
                </a:lnTo>
                <a:lnTo>
                  <a:pt x="496581" y="1371943"/>
                </a:lnTo>
                <a:lnTo>
                  <a:pt x="548691" y="1378282"/>
                </a:lnTo>
                <a:lnTo>
                  <a:pt x="601658" y="1381928"/>
                </a:lnTo>
                <a:lnTo>
                  <a:pt x="655207" y="1382695"/>
                </a:lnTo>
                <a:lnTo>
                  <a:pt x="709066" y="1380398"/>
                </a:lnTo>
                <a:lnTo>
                  <a:pt x="762962" y="1374849"/>
                </a:lnTo>
                <a:lnTo>
                  <a:pt x="816621" y="1365864"/>
                </a:lnTo>
                <a:lnTo>
                  <a:pt x="869771" y="1353255"/>
                </a:lnTo>
                <a:lnTo>
                  <a:pt x="922139" y="1336838"/>
                </a:lnTo>
                <a:lnTo>
                  <a:pt x="973451" y="1316425"/>
                </a:lnTo>
                <a:lnTo>
                  <a:pt x="1013791" y="1297363"/>
                </a:lnTo>
                <a:lnTo>
                  <a:pt x="1053983" y="1276093"/>
                </a:lnTo>
                <a:lnTo>
                  <a:pt x="1093973" y="1252716"/>
                </a:lnTo>
                <a:lnTo>
                  <a:pt x="1133703" y="1227334"/>
                </a:lnTo>
                <a:lnTo>
                  <a:pt x="1173116" y="1200047"/>
                </a:lnTo>
                <a:lnTo>
                  <a:pt x="1212157" y="1170959"/>
                </a:lnTo>
                <a:lnTo>
                  <a:pt x="1250769" y="1140170"/>
                </a:lnTo>
                <a:lnTo>
                  <a:pt x="1284059" y="1111889"/>
                </a:lnTo>
                <a:lnTo>
                  <a:pt x="722100" y="1111889"/>
                </a:lnTo>
                <a:lnTo>
                  <a:pt x="685437" y="1111204"/>
                </a:lnTo>
                <a:lnTo>
                  <a:pt x="613313" y="1101018"/>
                </a:lnTo>
                <a:lnTo>
                  <a:pt x="543226" y="1078434"/>
                </a:lnTo>
                <a:lnTo>
                  <a:pt x="475694" y="1042676"/>
                </a:lnTo>
                <a:lnTo>
                  <a:pt x="398623" y="988092"/>
                </a:lnTo>
                <a:lnTo>
                  <a:pt x="353854" y="961446"/>
                </a:lnTo>
                <a:lnTo>
                  <a:pt x="309320" y="939724"/>
                </a:lnTo>
                <a:lnTo>
                  <a:pt x="265597" y="922973"/>
                </a:lnTo>
                <a:lnTo>
                  <a:pt x="223263" y="911240"/>
                </a:lnTo>
                <a:lnTo>
                  <a:pt x="182895" y="904572"/>
                </a:lnTo>
                <a:lnTo>
                  <a:pt x="145071" y="903015"/>
                </a:lnTo>
                <a:close/>
              </a:path>
              <a:path w="1928494" h="1383029">
                <a:moveTo>
                  <a:pt x="1928406" y="0"/>
                </a:moveTo>
                <a:lnTo>
                  <a:pt x="1707471" y="179321"/>
                </a:lnTo>
                <a:lnTo>
                  <a:pt x="1692917" y="220466"/>
                </a:lnTo>
                <a:lnTo>
                  <a:pt x="1676668" y="261805"/>
                </a:lnTo>
                <a:lnTo>
                  <a:pt x="1658787" y="303242"/>
                </a:lnTo>
                <a:lnTo>
                  <a:pt x="1639339" y="344680"/>
                </a:lnTo>
                <a:lnTo>
                  <a:pt x="1618389" y="386022"/>
                </a:lnTo>
                <a:lnTo>
                  <a:pt x="1596003" y="427171"/>
                </a:lnTo>
                <a:lnTo>
                  <a:pt x="1572244" y="468030"/>
                </a:lnTo>
                <a:lnTo>
                  <a:pt x="1547179" y="508502"/>
                </a:lnTo>
                <a:lnTo>
                  <a:pt x="1520871" y="548490"/>
                </a:lnTo>
                <a:lnTo>
                  <a:pt x="1493385" y="587898"/>
                </a:lnTo>
                <a:lnTo>
                  <a:pt x="1464787" y="626628"/>
                </a:lnTo>
                <a:lnTo>
                  <a:pt x="1435141" y="664584"/>
                </a:lnTo>
                <a:lnTo>
                  <a:pt x="1404512" y="701669"/>
                </a:lnTo>
                <a:lnTo>
                  <a:pt x="1372966" y="737786"/>
                </a:lnTo>
                <a:lnTo>
                  <a:pt x="1340566" y="772838"/>
                </a:lnTo>
                <a:lnTo>
                  <a:pt x="1307378" y="806727"/>
                </a:lnTo>
                <a:lnTo>
                  <a:pt x="1273466" y="839359"/>
                </a:lnTo>
                <a:lnTo>
                  <a:pt x="1238897" y="870634"/>
                </a:lnTo>
                <a:lnTo>
                  <a:pt x="1203733" y="900457"/>
                </a:lnTo>
                <a:lnTo>
                  <a:pt x="1168041" y="928730"/>
                </a:lnTo>
                <a:lnTo>
                  <a:pt x="1131884" y="955357"/>
                </a:lnTo>
                <a:lnTo>
                  <a:pt x="1095329" y="980241"/>
                </a:lnTo>
                <a:lnTo>
                  <a:pt x="1058440" y="1003285"/>
                </a:lnTo>
                <a:lnTo>
                  <a:pt x="1021281" y="1024392"/>
                </a:lnTo>
                <a:lnTo>
                  <a:pt x="983918" y="1043465"/>
                </a:lnTo>
                <a:lnTo>
                  <a:pt x="946415" y="1060407"/>
                </a:lnTo>
                <a:lnTo>
                  <a:pt x="908838" y="1075122"/>
                </a:lnTo>
                <a:lnTo>
                  <a:pt x="871250" y="1087512"/>
                </a:lnTo>
                <a:lnTo>
                  <a:pt x="833718" y="1097481"/>
                </a:lnTo>
                <a:lnTo>
                  <a:pt x="796306" y="1104931"/>
                </a:lnTo>
                <a:lnTo>
                  <a:pt x="722100" y="1111889"/>
                </a:lnTo>
                <a:lnTo>
                  <a:pt x="1284059" y="1111889"/>
                </a:lnTo>
                <a:lnTo>
                  <a:pt x="1326480" y="1073896"/>
                </a:lnTo>
                <a:lnTo>
                  <a:pt x="1363466" y="1038614"/>
                </a:lnTo>
                <a:lnTo>
                  <a:pt x="1399796" y="1002038"/>
                </a:lnTo>
                <a:lnTo>
                  <a:pt x="1435416" y="964269"/>
                </a:lnTo>
                <a:lnTo>
                  <a:pt x="1470267" y="925409"/>
                </a:lnTo>
                <a:lnTo>
                  <a:pt x="1504294" y="885559"/>
                </a:lnTo>
                <a:lnTo>
                  <a:pt x="1537440" y="844822"/>
                </a:lnTo>
                <a:lnTo>
                  <a:pt x="1569649" y="803298"/>
                </a:lnTo>
                <a:lnTo>
                  <a:pt x="1600864" y="761089"/>
                </a:lnTo>
                <a:lnTo>
                  <a:pt x="1631028" y="718296"/>
                </a:lnTo>
                <a:lnTo>
                  <a:pt x="1660086" y="675022"/>
                </a:lnTo>
                <a:lnTo>
                  <a:pt x="1687980" y="631368"/>
                </a:lnTo>
                <a:lnTo>
                  <a:pt x="1714655" y="587435"/>
                </a:lnTo>
                <a:lnTo>
                  <a:pt x="1740054" y="543325"/>
                </a:lnTo>
                <a:lnTo>
                  <a:pt x="1764120" y="499139"/>
                </a:lnTo>
                <a:lnTo>
                  <a:pt x="1786797" y="454980"/>
                </a:lnTo>
                <a:lnTo>
                  <a:pt x="1808028" y="410948"/>
                </a:lnTo>
                <a:lnTo>
                  <a:pt x="1827757" y="367146"/>
                </a:lnTo>
                <a:lnTo>
                  <a:pt x="1845927" y="323674"/>
                </a:lnTo>
                <a:lnTo>
                  <a:pt x="1862483" y="280635"/>
                </a:lnTo>
                <a:lnTo>
                  <a:pt x="1877367" y="238129"/>
                </a:lnTo>
                <a:lnTo>
                  <a:pt x="1890523" y="196260"/>
                </a:lnTo>
                <a:lnTo>
                  <a:pt x="1901894" y="155127"/>
                </a:lnTo>
                <a:lnTo>
                  <a:pt x="1911425" y="114833"/>
                </a:lnTo>
                <a:lnTo>
                  <a:pt x="1919058" y="75480"/>
                </a:lnTo>
                <a:lnTo>
                  <a:pt x="1924737" y="37168"/>
                </a:lnTo>
                <a:lnTo>
                  <a:pt x="1928406" y="0"/>
                </a:lnTo>
                <a:close/>
              </a:path>
            </a:pathLst>
          </a:custGeom>
          <a:solidFill>
            <a:srgbClr val="EF84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804325" y="8452052"/>
            <a:ext cx="2353310" cy="2277745"/>
          </a:xfrm>
          <a:custGeom>
            <a:avLst/>
            <a:gdLst/>
            <a:ahLst/>
            <a:cxnLst/>
            <a:rect l="l" t="t" r="r" b="b"/>
            <a:pathLst>
              <a:path w="2353309" h="2277745">
                <a:moveTo>
                  <a:pt x="2240821" y="0"/>
                </a:moveTo>
                <a:lnTo>
                  <a:pt x="0" y="114319"/>
                </a:lnTo>
                <a:lnTo>
                  <a:pt x="126771" y="2277274"/>
                </a:lnTo>
                <a:lnTo>
                  <a:pt x="2352703" y="2192785"/>
                </a:lnTo>
                <a:lnTo>
                  <a:pt x="2240821" y="0"/>
                </a:lnTo>
                <a:close/>
              </a:path>
            </a:pathLst>
          </a:custGeom>
          <a:solidFill>
            <a:srgbClr val="EEED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804314" y="8143313"/>
            <a:ext cx="2731135" cy="423545"/>
          </a:xfrm>
          <a:custGeom>
            <a:avLst/>
            <a:gdLst/>
            <a:ahLst/>
            <a:cxnLst/>
            <a:rect l="l" t="t" r="r" b="b"/>
            <a:pathLst>
              <a:path w="2731134" h="423545">
                <a:moveTo>
                  <a:pt x="2730723" y="0"/>
                </a:moveTo>
                <a:lnTo>
                  <a:pt x="839984" y="69991"/>
                </a:lnTo>
                <a:lnTo>
                  <a:pt x="0" y="423059"/>
                </a:lnTo>
                <a:lnTo>
                  <a:pt x="2240842" y="308725"/>
                </a:lnTo>
                <a:lnTo>
                  <a:pt x="2730723" y="0"/>
                </a:lnTo>
                <a:close/>
              </a:path>
            </a:pathLst>
          </a:custGeom>
          <a:solidFill>
            <a:srgbClr val="5A9D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045157" y="8143319"/>
            <a:ext cx="622300" cy="2501900"/>
          </a:xfrm>
          <a:custGeom>
            <a:avLst/>
            <a:gdLst/>
            <a:ahLst/>
            <a:cxnLst/>
            <a:rect l="l" t="t" r="r" b="b"/>
            <a:pathLst>
              <a:path w="622300" h="2501900">
                <a:moveTo>
                  <a:pt x="489880" y="0"/>
                </a:moveTo>
                <a:lnTo>
                  <a:pt x="0" y="308725"/>
                </a:lnTo>
                <a:lnTo>
                  <a:pt x="111870" y="2501511"/>
                </a:lnTo>
                <a:lnTo>
                  <a:pt x="621782" y="1923605"/>
                </a:lnTo>
                <a:lnTo>
                  <a:pt x="489880" y="0"/>
                </a:lnTo>
                <a:close/>
              </a:path>
            </a:pathLst>
          </a:custGeom>
          <a:solidFill>
            <a:srgbClr val="4FAD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079171" y="1427447"/>
            <a:ext cx="7505059" cy="9416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133465" y="2269952"/>
            <a:ext cx="3041015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35" b="1">
                <a:latin typeface="Yu Gothic"/>
                <a:cs typeface="Yu Gothic"/>
              </a:rPr>
              <a:t>実際には</a:t>
            </a:r>
            <a:endParaRPr sz="5900">
              <a:latin typeface="Yu Gothic"/>
              <a:cs typeface="Yu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11156" y="1212591"/>
            <a:ext cx="6850380" cy="1414145"/>
          </a:xfrm>
          <a:custGeom>
            <a:avLst/>
            <a:gdLst/>
            <a:ahLst/>
            <a:cxnLst/>
            <a:rect l="l" t="t" r="r" b="b"/>
            <a:pathLst>
              <a:path w="6850380" h="1414145">
                <a:moveTo>
                  <a:pt x="6587179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3"/>
                </a:lnTo>
                <a:lnTo>
                  <a:pt x="50098" y="50098"/>
                </a:lnTo>
                <a:lnTo>
                  <a:pt x="12873" y="108527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1150853"/>
                </a:lnTo>
                <a:lnTo>
                  <a:pt x="201" y="1200515"/>
                </a:lnTo>
                <a:lnTo>
                  <a:pt x="1625" y="1240958"/>
                </a:lnTo>
                <a:lnTo>
                  <a:pt x="12873" y="1305040"/>
                </a:lnTo>
                <a:lnTo>
                  <a:pt x="50098" y="1363471"/>
                </a:lnTo>
                <a:lnTo>
                  <a:pt x="108528" y="1400695"/>
                </a:lnTo>
                <a:lnTo>
                  <a:pt x="172610" y="1411960"/>
                </a:lnTo>
                <a:lnTo>
                  <a:pt x="212560" y="1413368"/>
                </a:lnTo>
                <a:lnTo>
                  <a:pt x="262715" y="1413569"/>
                </a:lnTo>
                <a:lnTo>
                  <a:pt x="6586012" y="1413569"/>
                </a:lnTo>
                <a:lnTo>
                  <a:pt x="6636841" y="1413368"/>
                </a:lnTo>
                <a:lnTo>
                  <a:pt x="6677138" y="1411960"/>
                </a:lnTo>
                <a:lnTo>
                  <a:pt x="6741366" y="1400695"/>
                </a:lnTo>
                <a:lnTo>
                  <a:pt x="6799796" y="1363471"/>
                </a:lnTo>
                <a:lnTo>
                  <a:pt x="6837021" y="1305040"/>
                </a:lnTo>
                <a:lnTo>
                  <a:pt x="6848291" y="1240812"/>
                </a:lnTo>
                <a:lnTo>
                  <a:pt x="6849693" y="1201008"/>
                </a:lnTo>
                <a:lnTo>
                  <a:pt x="6849895" y="1150853"/>
                </a:lnTo>
                <a:lnTo>
                  <a:pt x="6849890" y="262715"/>
                </a:lnTo>
                <a:lnTo>
                  <a:pt x="6849693" y="213053"/>
                </a:lnTo>
                <a:lnTo>
                  <a:pt x="6848269" y="172610"/>
                </a:lnTo>
                <a:lnTo>
                  <a:pt x="6837021" y="108527"/>
                </a:lnTo>
                <a:lnTo>
                  <a:pt x="6799796" y="50098"/>
                </a:lnTo>
                <a:lnTo>
                  <a:pt x="6741366" y="12873"/>
                </a:lnTo>
                <a:lnTo>
                  <a:pt x="6677284" y="1609"/>
                </a:lnTo>
                <a:lnTo>
                  <a:pt x="6637334" y="201"/>
                </a:lnTo>
                <a:lnTo>
                  <a:pt x="6587179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36930" y="1283595"/>
            <a:ext cx="5807075" cy="55924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7850"/>
              <a:t>ボタン</a:t>
            </a:r>
            <a:r>
              <a:rPr dirty="0" sz="5600" spc="-445" b="0">
                <a:latin typeface="PMingLiU"/>
                <a:cs typeface="PMingLiU"/>
              </a:rPr>
              <a:t>ブ</a:t>
            </a:r>
            <a:r>
              <a:rPr dirty="0" sz="5600" spc="5" b="0">
                <a:latin typeface="PMingLiU"/>
                <a:cs typeface="PMingLiU"/>
              </a:rPr>
              <a:t>ロック</a:t>
            </a:r>
            <a:endParaRPr sz="5600">
              <a:latin typeface="PMingLiU"/>
              <a:cs typeface="PMingLiU"/>
            </a:endParaRPr>
          </a:p>
          <a:p>
            <a:pPr marL="242570">
              <a:lnSpc>
                <a:spcPct val="100000"/>
              </a:lnSpc>
              <a:spcBef>
                <a:spcPts val="7950"/>
              </a:spcBef>
            </a:pPr>
            <a:r>
              <a:rPr dirty="0" sz="6800" spc="-195">
                <a:solidFill>
                  <a:srgbClr val="FFFFFF"/>
                </a:solidFill>
              </a:rPr>
              <a:t>リ</a:t>
            </a:r>
            <a:r>
              <a:rPr dirty="0" sz="6800" spc="10">
                <a:solidFill>
                  <a:srgbClr val="FFFFFF"/>
                </a:solidFill>
              </a:rPr>
              <a:t>スト</a:t>
            </a:r>
            <a:r>
              <a:rPr dirty="0" sz="4850" spc="-380" b="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4850" spc="10" b="0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4850">
              <a:latin typeface="PMingLiU"/>
              <a:cs typeface="PMingLiU"/>
            </a:endParaRPr>
          </a:p>
          <a:p>
            <a:pPr algn="ctr" marL="3810">
              <a:lnSpc>
                <a:spcPct val="100000"/>
              </a:lnSpc>
              <a:spcBef>
                <a:spcPts val="8215"/>
              </a:spcBef>
            </a:pPr>
            <a:r>
              <a:rPr dirty="0" sz="8400" spc="25">
                <a:solidFill>
                  <a:srgbClr val="FFFFFF"/>
                </a:solidFill>
              </a:rPr>
              <a:t>引用</a:t>
            </a:r>
            <a:r>
              <a:rPr dirty="0" sz="6000" spc="-470" b="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6000" spc="15" b="0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6000">
              <a:latin typeface="PMingLiU"/>
              <a:cs typeface="PMingLiU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14300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70480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20" y="459544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026662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82843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617926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374107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20" y="459544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30289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886470" y="96053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2730367" y="3065740"/>
            <a:ext cx="6075680" cy="21551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10209">
              <a:lnSpc>
                <a:spcPct val="100000"/>
              </a:lnSpc>
              <a:spcBef>
                <a:spcPts val="95"/>
              </a:spcBef>
            </a:pPr>
            <a:r>
              <a:rPr dirty="0" sz="8250" spc="215" b="1">
                <a:latin typeface="Yu Gothic"/>
                <a:cs typeface="Yu Gothic"/>
              </a:rPr>
              <a:t>60</a:t>
            </a:r>
            <a:r>
              <a:rPr dirty="0" sz="5900" spc="35" b="1">
                <a:latin typeface="Yu Gothic"/>
                <a:cs typeface="Yu Gothic"/>
              </a:rPr>
              <a:t>種類以上！</a:t>
            </a:r>
            <a:endParaRPr sz="59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2730"/>
              </a:spcBef>
            </a:pPr>
            <a:r>
              <a:rPr dirty="0" sz="3450" spc="110">
                <a:latin typeface="PMingLiU"/>
                <a:cs typeface="PMingLiU"/>
              </a:rPr>
              <a:t>WordPress</a:t>
            </a:r>
            <a:r>
              <a:rPr dirty="0" sz="3450" spc="285">
                <a:latin typeface="PMingLiU"/>
                <a:cs typeface="PMingLiU"/>
              </a:rPr>
              <a:t>の標準で入</a:t>
            </a:r>
            <a:r>
              <a:rPr dirty="0" sz="3450" spc="-130">
                <a:latin typeface="PMingLiU"/>
                <a:cs typeface="PMingLiU"/>
              </a:rPr>
              <a:t>っ</a:t>
            </a:r>
            <a:r>
              <a:rPr dirty="0" sz="3450" spc="10">
                <a:latin typeface="PMingLiU"/>
                <a:cs typeface="PMingLiU"/>
              </a:rPr>
              <a:t>ている</a:t>
            </a:r>
            <a:endParaRPr sz="34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6013" y="4479309"/>
            <a:ext cx="11635740" cy="17849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50" spc="-10"/>
              <a:t>自由な</a:t>
            </a:r>
            <a:r>
              <a:rPr dirty="0" sz="11550" spc="-935"/>
              <a:t>レ</a:t>
            </a:r>
            <a:r>
              <a:rPr dirty="0" sz="11550" spc="-10"/>
              <a:t>イアウト</a:t>
            </a:r>
            <a:endParaRPr sz="1155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5636" y="584"/>
            <a:ext cx="10939780" cy="11277600"/>
          </a:xfrm>
          <a:custGeom>
            <a:avLst/>
            <a:gdLst/>
            <a:ahLst/>
            <a:cxnLst/>
            <a:rect l="l" t="t" r="r" b="b"/>
            <a:pathLst>
              <a:path w="10939780" h="11277600">
                <a:moveTo>
                  <a:pt x="9553765" y="11264900"/>
                </a:moveTo>
                <a:lnTo>
                  <a:pt x="1384820" y="11264900"/>
                </a:lnTo>
                <a:lnTo>
                  <a:pt x="1431925" y="11277600"/>
                </a:lnTo>
                <a:lnTo>
                  <a:pt x="9506374" y="11277600"/>
                </a:lnTo>
                <a:lnTo>
                  <a:pt x="9553765" y="11264900"/>
                </a:lnTo>
                <a:close/>
              </a:path>
              <a:path w="10939780" h="11277600">
                <a:moveTo>
                  <a:pt x="9688402" y="11252200"/>
                </a:moveTo>
                <a:lnTo>
                  <a:pt x="1250793" y="11252200"/>
                </a:lnTo>
                <a:lnTo>
                  <a:pt x="1294378" y="11264900"/>
                </a:lnTo>
                <a:lnTo>
                  <a:pt x="9644652" y="11264900"/>
                </a:lnTo>
                <a:lnTo>
                  <a:pt x="9688402" y="11252200"/>
                </a:lnTo>
                <a:close/>
              </a:path>
              <a:path w="10939780" h="11277600">
                <a:moveTo>
                  <a:pt x="9773152" y="11239500"/>
                </a:moveTo>
                <a:lnTo>
                  <a:pt x="1166279" y="11239500"/>
                </a:lnTo>
                <a:lnTo>
                  <a:pt x="1208135" y="11252200"/>
                </a:lnTo>
                <a:lnTo>
                  <a:pt x="9731193" y="11252200"/>
                </a:lnTo>
                <a:lnTo>
                  <a:pt x="9773152" y="11239500"/>
                </a:lnTo>
                <a:close/>
              </a:path>
              <a:path w="10939780" h="11277600">
                <a:moveTo>
                  <a:pt x="9855085" y="11226800"/>
                </a:moveTo>
                <a:lnTo>
                  <a:pt x="1084479" y="11226800"/>
                </a:lnTo>
                <a:lnTo>
                  <a:pt x="1125101" y="11239500"/>
                </a:lnTo>
                <a:lnTo>
                  <a:pt x="9814407" y="11239500"/>
                </a:lnTo>
                <a:lnTo>
                  <a:pt x="9855085" y="11226800"/>
                </a:lnTo>
                <a:close/>
              </a:path>
              <a:path w="10939780" h="11277600">
                <a:moveTo>
                  <a:pt x="10014568" y="63500"/>
                </a:moveTo>
                <a:lnTo>
                  <a:pt x="925073" y="63500"/>
                </a:lnTo>
                <a:lnTo>
                  <a:pt x="885373" y="76200"/>
                </a:lnTo>
                <a:lnTo>
                  <a:pt x="838508" y="101600"/>
                </a:lnTo>
                <a:lnTo>
                  <a:pt x="792554" y="114300"/>
                </a:lnTo>
                <a:lnTo>
                  <a:pt x="747549" y="139700"/>
                </a:lnTo>
                <a:lnTo>
                  <a:pt x="703530" y="165100"/>
                </a:lnTo>
                <a:lnTo>
                  <a:pt x="660536" y="190500"/>
                </a:lnTo>
                <a:lnTo>
                  <a:pt x="618605" y="215900"/>
                </a:lnTo>
                <a:lnTo>
                  <a:pt x="577773" y="241300"/>
                </a:lnTo>
                <a:lnTo>
                  <a:pt x="538080" y="266700"/>
                </a:lnTo>
                <a:lnTo>
                  <a:pt x="499562" y="304800"/>
                </a:lnTo>
                <a:lnTo>
                  <a:pt x="462258" y="330200"/>
                </a:lnTo>
                <a:lnTo>
                  <a:pt x="426206" y="368300"/>
                </a:lnTo>
                <a:lnTo>
                  <a:pt x="391443" y="406400"/>
                </a:lnTo>
                <a:lnTo>
                  <a:pt x="358007" y="431800"/>
                </a:lnTo>
                <a:lnTo>
                  <a:pt x="325936" y="469900"/>
                </a:lnTo>
                <a:lnTo>
                  <a:pt x="295267" y="508000"/>
                </a:lnTo>
                <a:lnTo>
                  <a:pt x="266040" y="558800"/>
                </a:lnTo>
                <a:lnTo>
                  <a:pt x="238290" y="596900"/>
                </a:lnTo>
                <a:lnTo>
                  <a:pt x="212057" y="635000"/>
                </a:lnTo>
                <a:lnTo>
                  <a:pt x="187379" y="673100"/>
                </a:lnTo>
                <a:lnTo>
                  <a:pt x="164292" y="723900"/>
                </a:lnTo>
                <a:lnTo>
                  <a:pt x="142835" y="762000"/>
                </a:lnTo>
                <a:lnTo>
                  <a:pt x="123045" y="812800"/>
                </a:lnTo>
                <a:lnTo>
                  <a:pt x="104961" y="863600"/>
                </a:lnTo>
                <a:lnTo>
                  <a:pt x="92854" y="901700"/>
                </a:lnTo>
                <a:lnTo>
                  <a:pt x="81715" y="939800"/>
                </a:lnTo>
                <a:lnTo>
                  <a:pt x="71504" y="977900"/>
                </a:lnTo>
                <a:lnTo>
                  <a:pt x="62180" y="1016000"/>
                </a:lnTo>
                <a:lnTo>
                  <a:pt x="53703" y="1054100"/>
                </a:lnTo>
                <a:lnTo>
                  <a:pt x="46033" y="1104900"/>
                </a:lnTo>
                <a:lnTo>
                  <a:pt x="39129" y="1143000"/>
                </a:lnTo>
                <a:lnTo>
                  <a:pt x="32951" y="1181100"/>
                </a:lnTo>
                <a:lnTo>
                  <a:pt x="27459" y="1231900"/>
                </a:lnTo>
                <a:lnTo>
                  <a:pt x="22612" y="1270000"/>
                </a:lnTo>
                <a:lnTo>
                  <a:pt x="18371" y="1320800"/>
                </a:lnTo>
                <a:lnTo>
                  <a:pt x="14693" y="1358900"/>
                </a:lnTo>
                <a:lnTo>
                  <a:pt x="11541" y="1409700"/>
                </a:lnTo>
                <a:lnTo>
                  <a:pt x="8872" y="1460500"/>
                </a:lnTo>
                <a:lnTo>
                  <a:pt x="6647" y="1511300"/>
                </a:lnTo>
                <a:lnTo>
                  <a:pt x="4825" y="1562100"/>
                </a:lnTo>
                <a:lnTo>
                  <a:pt x="3366" y="1612900"/>
                </a:lnTo>
                <a:lnTo>
                  <a:pt x="2230" y="1663700"/>
                </a:lnTo>
                <a:lnTo>
                  <a:pt x="1376" y="1727200"/>
                </a:lnTo>
                <a:lnTo>
                  <a:pt x="765" y="1778000"/>
                </a:lnTo>
                <a:lnTo>
                  <a:pt x="355" y="1841500"/>
                </a:lnTo>
                <a:lnTo>
                  <a:pt x="106" y="1905000"/>
                </a:lnTo>
                <a:lnTo>
                  <a:pt x="0" y="9283700"/>
                </a:lnTo>
                <a:lnTo>
                  <a:pt x="106" y="9347200"/>
                </a:lnTo>
                <a:lnTo>
                  <a:pt x="355" y="9410700"/>
                </a:lnTo>
                <a:lnTo>
                  <a:pt x="765" y="9474200"/>
                </a:lnTo>
                <a:lnTo>
                  <a:pt x="1376" y="9525000"/>
                </a:lnTo>
                <a:lnTo>
                  <a:pt x="2230" y="9588500"/>
                </a:lnTo>
                <a:lnTo>
                  <a:pt x="3366" y="9639300"/>
                </a:lnTo>
                <a:lnTo>
                  <a:pt x="4825" y="9702800"/>
                </a:lnTo>
                <a:lnTo>
                  <a:pt x="6647" y="9753600"/>
                </a:lnTo>
                <a:lnTo>
                  <a:pt x="8872" y="9804400"/>
                </a:lnTo>
                <a:lnTo>
                  <a:pt x="11541" y="9855200"/>
                </a:lnTo>
                <a:lnTo>
                  <a:pt x="14693" y="9893300"/>
                </a:lnTo>
                <a:lnTo>
                  <a:pt x="18371" y="9944100"/>
                </a:lnTo>
                <a:lnTo>
                  <a:pt x="22612" y="9994900"/>
                </a:lnTo>
                <a:lnTo>
                  <a:pt x="27459" y="10033000"/>
                </a:lnTo>
                <a:lnTo>
                  <a:pt x="32951" y="10071100"/>
                </a:lnTo>
                <a:lnTo>
                  <a:pt x="39129" y="10121900"/>
                </a:lnTo>
                <a:lnTo>
                  <a:pt x="46033" y="10160000"/>
                </a:lnTo>
                <a:lnTo>
                  <a:pt x="53703" y="10198100"/>
                </a:lnTo>
                <a:lnTo>
                  <a:pt x="62180" y="10236200"/>
                </a:lnTo>
                <a:lnTo>
                  <a:pt x="71504" y="10274300"/>
                </a:lnTo>
                <a:lnTo>
                  <a:pt x="81715" y="10325100"/>
                </a:lnTo>
                <a:lnTo>
                  <a:pt x="92854" y="10363200"/>
                </a:lnTo>
                <a:lnTo>
                  <a:pt x="104961" y="10401300"/>
                </a:lnTo>
                <a:lnTo>
                  <a:pt x="123045" y="10439400"/>
                </a:lnTo>
                <a:lnTo>
                  <a:pt x="142835" y="10490200"/>
                </a:lnTo>
                <a:lnTo>
                  <a:pt x="164292" y="10541000"/>
                </a:lnTo>
                <a:lnTo>
                  <a:pt x="187379" y="10579100"/>
                </a:lnTo>
                <a:lnTo>
                  <a:pt x="212057" y="10617200"/>
                </a:lnTo>
                <a:lnTo>
                  <a:pt x="238290" y="10668000"/>
                </a:lnTo>
                <a:lnTo>
                  <a:pt x="266040" y="10706100"/>
                </a:lnTo>
                <a:lnTo>
                  <a:pt x="295267" y="10744200"/>
                </a:lnTo>
                <a:lnTo>
                  <a:pt x="325936" y="10782300"/>
                </a:lnTo>
                <a:lnTo>
                  <a:pt x="358007" y="10820400"/>
                </a:lnTo>
                <a:lnTo>
                  <a:pt x="391443" y="10858500"/>
                </a:lnTo>
                <a:lnTo>
                  <a:pt x="426206" y="10896600"/>
                </a:lnTo>
                <a:lnTo>
                  <a:pt x="462258" y="10922000"/>
                </a:lnTo>
                <a:lnTo>
                  <a:pt x="499562" y="10960100"/>
                </a:lnTo>
                <a:lnTo>
                  <a:pt x="538080" y="10985500"/>
                </a:lnTo>
                <a:lnTo>
                  <a:pt x="577773" y="11023600"/>
                </a:lnTo>
                <a:lnTo>
                  <a:pt x="618605" y="11049000"/>
                </a:lnTo>
                <a:lnTo>
                  <a:pt x="660536" y="11074400"/>
                </a:lnTo>
                <a:lnTo>
                  <a:pt x="703530" y="11099800"/>
                </a:lnTo>
                <a:lnTo>
                  <a:pt x="747549" y="11125200"/>
                </a:lnTo>
                <a:lnTo>
                  <a:pt x="792554" y="11137900"/>
                </a:lnTo>
                <a:lnTo>
                  <a:pt x="838508" y="11163300"/>
                </a:lnTo>
                <a:lnTo>
                  <a:pt x="885373" y="11176000"/>
                </a:lnTo>
                <a:lnTo>
                  <a:pt x="1044289" y="11226800"/>
                </a:lnTo>
                <a:lnTo>
                  <a:pt x="9895312" y="11226800"/>
                </a:lnTo>
                <a:lnTo>
                  <a:pt x="10054268" y="11176000"/>
                </a:lnTo>
                <a:lnTo>
                  <a:pt x="10101132" y="11163300"/>
                </a:lnTo>
                <a:lnTo>
                  <a:pt x="10147086" y="11137900"/>
                </a:lnTo>
                <a:lnTo>
                  <a:pt x="10192091" y="11125200"/>
                </a:lnTo>
                <a:lnTo>
                  <a:pt x="10236109" y="11099800"/>
                </a:lnTo>
                <a:lnTo>
                  <a:pt x="10279102" y="11074400"/>
                </a:lnTo>
                <a:lnTo>
                  <a:pt x="10321034" y="11049000"/>
                </a:lnTo>
                <a:lnTo>
                  <a:pt x="10361865" y="11023600"/>
                </a:lnTo>
                <a:lnTo>
                  <a:pt x="10401559" y="10985500"/>
                </a:lnTo>
                <a:lnTo>
                  <a:pt x="10440076" y="10960100"/>
                </a:lnTo>
                <a:lnTo>
                  <a:pt x="10477380" y="10922000"/>
                </a:lnTo>
                <a:lnTo>
                  <a:pt x="10513433" y="10896600"/>
                </a:lnTo>
                <a:lnTo>
                  <a:pt x="10548196" y="10858500"/>
                </a:lnTo>
                <a:lnTo>
                  <a:pt x="10581633" y="10820400"/>
                </a:lnTo>
                <a:lnTo>
                  <a:pt x="10613704" y="10782300"/>
                </a:lnTo>
                <a:lnTo>
                  <a:pt x="10644373" y="10744200"/>
                </a:lnTo>
                <a:lnTo>
                  <a:pt x="10673601" y="10706100"/>
                </a:lnTo>
                <a:lnTo>
                  <a:pt x="10701350" y="10668000"/>
                </a:lnTo>
                <a:lnTo>
                  <a:pt x="10727584" y="10617200"/>
                </a:lnTo>
                <a:lnTo>
                  <a:pt x="10752263" y="10579100"/>
                </a:lnTo>
                <a:lnTo>
                  <a:pt x="10775351" y="10541000"/>
                </a:lnTo>
                <a:lnTo>
                  <a:pt x="10796808" y="10490200"/>
                </a:lnTo>
                <a:lnTo>
                  <a:pt x="10816599" y="10439400"/>
                </a:lnTo>
                <a:lnTo>
                  <a:pt x="10834684" y="10401300"/>
                </a:lnTo>
                <a:lnTo>
                  <a:pt x="10846790" y="10363200"/>
                </a:lnTo>
                <a:lnTo>
                  <a:pt x="10857929" y="10325100"/>
                </a:lnTo>
                <a:lnTo>
                  <a:pt x="10868140" y="10274300"/>
                </a:lnTo>
                <a:lnTo>
                  <a:pt x="10877463" y="10236200"/>
                </a:lnTo>
                <a:lnTo>
                  <a:pt x="10885940" y="10198100"/>
                </a:lnTo>
                <a:lnTo>
                  <a:pt x="10893610" y="10160000"/>
                </a:lnTo>
                <a:lnTo>
                  <a:pt x="10900513" y="10121900"/>
                </a:lnTo>
                <a:lnTo>
                  <a:pt x="10906691" y="10071100"/>
                </a:lnTo>
                <a:lnTo>
                  <a:pt x="10912183" y="10033000"/>
                </a:lnTo>
                <a:lnTo>
                  <a:pt x="10917030" y="9994900"/>
                </a:lnTo>
                <a:lnTo>
                  <a:pt x="10921271" y="9944100"/>
                </a:lnTo>
                <a:lnTo>
                  <a:pt x="10924948" y="9893300"/>
                </a:lnTo>
                <a:lnTo>
                  <a:pt x="10928101" y="9855200"/>
                </a:lnTo>
                <a:lnTo>
                  <a:pt x="10930770" y="9804400"/>
                </a:lnTo>
                <a:lnTo>
                  <a:pt x="10932995" y="9753600"/>
                </a:lnTo>
                <a:lnTo>
                  <a:pt x="10934817" y="9702800"/>
                </a:lnTo>
                <a:lnTo>
                  <a:pt x="10936275" y="9652000"/>
                </a:lnTo>
                <a:lnTo>
                  <a:pt x="10937411" y="9588500"/>
                </a:lnTo>
                <a:lnTo>
                  <a:pt x="10938265" y="9537700"/>
                </a:lnTo>
                <a:lnTo>
                  <a:pt x="10938877" y="9474200"/>
                </a:lnTo>
                <a:lnTo>
                  <a:pt x="10939287" y="9410700"/>
                </a:lnTo>
                <a:lnTo>
                  <a:pt x="10939535" y="9347200"/>
                </a:lnTo>
                <a:lnTo>
                  <a:pt x="10939663" y="9283700"/>
                </a:lnTo>
                <a:lnTo>
                  <a:pt x="10939663" y="1981200"/>
                </a:lnTo>
                <a:lnTo>
                  <a:pt x="10939535" y="1917700"/>
                </a:lnTo>
                <a:lnTo>
                  <a:pt x="10939287" y="1854200"/>
                </a:lnTo>
                <a:lnTo>
                  <a:pt x="10938877" y="1790700"/>
                </a:lnTo>
                <a:lnTo>
                  <a:pt x="10938265" y="1727200"/>
                </a:lnTo>
                <a:lnTo>
                  <a:pt x="10937411" y="1676400"/>
                </a:lnTo>
                <a:lnTo>
                  <a:pt x="10936275" y="1612900"/>
                </a:lnTo>
                <a:lnTo>
                  <a:pt x="10934817" y="1562100"/>
                </a:lnTo>
                <a:lnTo>
                  <a:pt x="10932995" y="1511300"/>
                </a:lnTo>
                <a:lnTo>
                  <a:pt x="10930770" y="1460500"/>
                </a:lnTo>
                <a:lnTo>
                  <a:pt x="10928101" y="1409700"/>
                </a:lnTo>
                <a:lnTo>
                  <a:pt x="10924948" y="1358900"/>
                </a:lnTo>
                <a:lnTo>
                  <a:pt x="10921271" y="1320800"/>
                </a:lnTo>
                <a:lnTo>
                  <a:pt x="10917030" y="1270000"/>
                </a:lnTo>
                <a:lnTo>
                  <a:pt x="10912183" y="1231900"/>
                </a:lnTo>
                <a:lnTo>
                  <a:pt x="10906691" y="1181100"/>
                </a:lnTo>
                <a:lnTo>
                  <a:pt x="10900513" y="1143000"/>
                </a:lnTo>
                <a:lnTo>
                  <a:pt x="10893610" y="1104900"/>
                </a:lnTo>
                <a:lnTo>
                  <a:pt x="10885940" y="1054100"/>
                </a:lnTo>
                <a:lnTo>
                  <a:pt x="10877463" y="1016000"/>
                </a:lnTo>
                <a:lnTo>
                  <a:pt x="10868140" y="977900"/>
                </a:lnTo>
                <a:lnTo>
                  <a:pt x="10857929" y="939800"/>
                </a:lnTo>
                <a:lnTo>
                  <a:pt x="10846790" y="901700"/>
                </a:lnTo>
                <a:lnTo>
                  <a:pt x="10834684" y="863600"/>
                </a:lnTo>
                <a:lnTo>
                  <a:pt x="10816599" y="812800"/>
                </a:lnTo>
                <a:lnTo>
                  <a:pt x="10796808" y="762000"/>
                </a:lnTo>
                <a:lnTo>
                  <a:pt x="10775351" y="723900"/>
                </a:lnTo>
                <a:lnTo>
                  <a:pt x="10752263" y="673100"/>
                </a:lnTo>
                <a:lnTo>
                  <a:pt x="10727584" y="635000"/>
                </a:lnTo>
                <a:lnTo>
                  <a:pt x="10701350" y="596900"/>
                </a:lnTo>
                <a:lnTo>
                  <a:pt x="10673601" y="558800"/>
                </a:lnTo>
                <a:lnTo>
                  <a:pt x="10644373" y="508000"/>
                </a:lnTo>
                <a:lnTo>
                  <a:pt x="10613704" y="469900"/>
                </a:lnTo>
                <a:lnTo>
                  <a:pt x="10581633" y="431800"/>
                </a:lnTo>
                <a:lnTo>
                  <a:pt x="10548196" y="406400"/>
                </a:lnTo>
                <a:lnTo>
                  <a:pt x="10513433" y="368300"/>
                </a:lnTo>
                <a:lnTo>
                  <a:pt x="10477380" y="330200"/>
                </a:lnTo>
                <a:lnTo>
                  <a:pt x="10440076" y="304800"/>
                </a:lnTo>
                <a:lnTo>
                  <a:pt x="10401559" y="266700"/>
                </a:lnTo>
                <a:lnTo>
                  <a:pt x="10361865" y="241300"/>
                </a:lnTo>
                <a:lnTo>
                  <a:pt x="10321034" y="215900"/>
                </a:lnTo>
                <a:lnTo>
                  <a:pt x="10279102" y="190500"/>
                </a:lnTo>
                <a:lnTo>
                  <a:pt x="10236109" y="165100"/>
                </a:lnTo>
                <a:lnTo>
                  <a:pt x="10192091" y="139700"/>
                </a:lnTo>
                <a:lnTo>
                  <a:pt x="10147086" y="114300"/>
                </a:lnTo>
                <a:lnTo>
                  <a:pt x="10101132" y="101600"/>
                </a:lnTo>
                <a:lnTo>
                  <a:pt x="10054268" y="76200"/>
                </a:lnTo>
                <a:lnTo>
                  <a:pt x="10014568" y="63500"/>
                </a:lnTo>
                <a:close/>
              </a:path>
              <a:path w="10939780" h="11277600">
                <a:moveTo>
                  <a:pt x="9855161" y="25400"/>
                </a:moveTo>
                <a:lnTo>
                  <a:pt x="1084556" y="25400"/>
                </a:lnTo>
                <a:lnTo>
                  <a:pt x="964714" y="63500"/>
                </a:lnTo>
                <a:lnTo>
                  <a:pt x="9974931" y="63500"/>
                </a:lnTo>
                <a:lnTo>
                  <a:pt x="9855161" y="25400"/>
                </a:lnTo>
                <a:close/>
              </a:path>
              <a:path w="10939780" h="11277600">
                <a:moveTo>
                  <a:pt x="9773362" y="12700"/>
                </a:moveTo>
                <a:lnTo>
                  <a:pt x="1166488" y="12700"/>
                </a:lnTo>
                <a:lnTo>
                  <a:pt x="1125233" y="25400"/>
                </a:lnTo>
                <a:lnTo>
                  <a:pt x="9814539" y="25400"/>
                </a:lnTo>
                <a:lnTo>
                  <a:pt x="9773362" y="12700"/>
                </a:lnTo>
                <a:close/>
              </a:path>
              <a:path w="10939780" h="11277600">
                <a:moveTo>
                  <a:pt x="9710842" y="0"/>
                </a:moveTo>
                <a:lnTo>
                  <a:pt x="1229175" y="0"/>
                </a:lnTo>
                <a:lnTo>
                  <a:pt x="1208447" y="12700"/>
                </a:lnTo>
                <a:lnTo>
                  <a:pt x="9731505" y="12700"/>
                </a:lnTo>
                <a:lnTo>
                  <a:pt x="9710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47832" y="1632024"/>
            <a:ext cx="8008620" cy="2110105"/>
          </a:xfrm>
          <a:custGeom>
            <a:avLst/>
            <a:gdLst/>
            <a:ahLst/>
            <a:cxnLst/>
            <a:rect l="l" t="t" r="r" b="b"/>
            <a:pathLst>
              <a:path w="8008619" h="2110104">
                <a:moveTo>
                  <a:pt x="7748595" y="0"/>
                </a:moveTo>
                <a:lnTo>
                  <a:pt x="260998" y="0"/>
                </a:lnTo>
                <a:lnTo>
                  <a:pt x="210724" y="198"/>
                </a:lnTo>
                <a:lnTo>
                  <a:pt x="170868" y="1591"/>
                </a:lnTo>
                <a:lnTo>
                  <a:pt x="107341" y="12733"/>
                </a:lnTo>
                <a:lnTo>
                  <a:pt x="49550" y="49550"/>
                </a:lnTo>
                <a:lnTo>
                  <a:pt x="12733" y="107342"/>
                </a:lnTo>
                <a:lnTo>
                  <a:pt x="1586" y="170868"/>
                </a:lnTo>
                <a:lnTo>
                  <a:pt x="198" y="210237"/>
                </a:lnTo>
                <a:lnTo>
                  <a:pt x="0" y="259843"/>
                </a:lnTo>
                <a:lnTo>
                  <a:pt x="4" y="1849745"/>
                </a:lnTo>
                <a:lnTo>
                  <a:pt x="198" y="1898865"/>
                </a:lnTo>
                <a:lnTo>
                  <a:pt x="1608" y="1938865"/>
                </a:lnTo>
                <a:lnTo>
                  <a:pt x="12733" y="2002247"/>
                </a:lnTo>
                <a:lnTo>
                  <a:pt x="49550" y="2060039"/>
                </a:lnTo>
                <a:lnTo>
                  <a:pt x="107341" y="2096856"/>
                </a:lnTo>
                <a:lnTo>
                  <a:pt x="170723" y="2107998"/>
                </a:lnTo>
                <a:lnTo>
                  <a:pt x="210237" y="2109391"/>
                </a:lnTo>
                <a:lnTo>
                  <a:pt x="259843" y="2109590"/>
                </a:lnTo>
                <a:lnTo>
                  <a:pt x="7747433" y="2109590"/>
                </a:lnTo>
                <a:lnTo>
                  <a:pt x="7797708" y="2109391"/>
                </a:lnTo>
                <a:lnTo>
                  <a:pt x="7837566" y="2107998"/>
                </a:lnTo>
                <a:lnTo>
                  <a:pt x="7901093" y="2096856"/>
                </a:lnTo>
                <a:lnTo>
                  <a:pt x="7958883" y="2060039"/>
                </a:lnTo>
                <a:lnTo>
                  <a:pt x="7995697" y="2002247"/>
                </a:lnTo>
                <a:lnTo>
                  <a:pt x="8006844" y="1938721"/>
                </a:lnTo>
                <a:lnTo>
                  <a:pt x="8008231" y="1899352"/>
                </a:lnTo>
                <a:lnTo>
                  <a:pt x="8008430" y="1849745"/>
                </a:lnTo>
                <a:lnTo>
                  <a:pt x="8008425" y="259843"/>
                </a:lnTo>
                <a:lnTo>
                  <a:pt x="8008231" y="210724"/>
                </a:lnTo>
                <a:lnTo>
                  <a:pt x="8006822" y="170723"/>
                </a:lnTo>
                <a:lnTo>
                  <a:pt x="7995697" y="107342"/>
                </a:lnTo>
                <a:lnTo>
                  <a:pt x="7958883" y="49550"/>
                </a:lnTo>
                <a:lnTo>
                  <a:pt x="7901093" y="12733"/>
                </a:lnTo>
                <a:lnTo>
                  <a:pt x="7837711" y="1591"/>
                </a:lnTo>
                <a:lnTo>
                  <a:pt x="7798198" y="198"/>
                </a:lnTo>
                <a:lnTo>
                  <a:pt x="7748595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20011" y="6667799"/>
            <a:ext cx="7941309" cy="2776220"/>
          </a:xfrm>
          <a:custGeom>
            <a:avLst/>
            <a:gdLst/>
            <a:ahLst/>
            <a:cxnLst/>
            <a:rect l="l" t="t" r="r" b="b"/>
            <a:pathLst>
              <a:path w="7941309" h="2776220">
                <a:moveTo>
                  <a:pt x="7678277" y="0"/>
                </a:moveTo>
                <a:lnTo>
                  <a:pt x="263884" y="0"/>
                </a:lnTo>
                <a:lnTo>
                  <a:pt x="213054" y="201"/>
                </a:lnTo>
                <a:lnTo>
                  <a:pt x="172757" y="1609"/>
                </a:lnTo>
                <a:lnTo>
                  <a:pt x="139184" y="5431"/>
                </a:lnTo>
                <a:lnTo>
                  <a:pt x="108528" y="12873"/>
                </a:lnTo>
                <a:lnTo>
                  <a:pt x="50098" y="50098"/>
                </a:lnTo>
                <a:lnTo>
                  <a:pt x="12875" y="108527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2513293"/>
                </a:lnTo>
                <a:lnTo>
                  <a:pt x="201" y="2562955"/>
                </a:lnTo>
                <a:lnTo>
                  <a:pt x="1625" y="2603398"/>
                </a:lnTo>
                <a:lnTo>
                  <a:pt x="12875" y="2667481"/>
                </a:lnTo>
                <a:lnTo>
                  <a:pt x="50098" y="2725910"/>
                </a:lnTo>
                <a:lnTo>
                  <a:pt x="108528" y="2763134"/>
                </a:lnTo>
                <a:lnTo>
                  <a:pt x="172610" y="2774399"/>
                </a:lnTo>
                <a:lnTo>
                  <a:pt x="212561" y="2775807"/>
                </a:lnTo>
                <a:lnTo>
                  <a:pt x="262715" y="2776008"/>
                </a:lnTo>
                <a:lnTo>
                  <a:pt x="7677114" y="2776008"/>
                </a:lnTo>
                <a:lnTo>
                  <a:pt x="7727940" y="2775807"/>
                </a:lnTo>
                <a:lnTo>
                  <a:pt x="7768236" y="2774399"/>
                </a:lnTo>
                <a:lnTo>
                  <a:pt x="7832460" y="2763134"/>
                </a:lnTo>
                <a:lnTo>
                  <a:pt x="7890893" y="2725910"/>
                </a:lnTo>
                <a:lnTo>
                  <a:pt x="7928122" y="2667481"/>
                </a:lnTo>
                <a:lnTo>
                  <a:pt x="7939388" y="2603252"/>
                </a:lnTo>
                <a:lnTo>
                  <a:pt x="7940790" y="2563447"/>
                </a:lnTo>
                <a:lnTo>
                  <a:pt x="7940991" y="2513293"/>
                </a:lnTo>
                <a:lnTo>
                  <a:pt x="7940987" y="262715"/>
                </a:lnTo>
                <a:lnTo>
                  <a:pt x="7940790" y="213053"/>
                </a:lnTo>
                <a:lnTo>
                  <a:pt x="7939366" y="172610"/>
                </a:lnTo>
                <a:lnTo>
                  <a:pt x="7928122" y="108527"/>
                </a:lnTo>
                <a:lnTo>
                  <a:pt x="7890893" y="50098"/>
                </a:lnTo>
                <a:lnTo>
                  <a:pt x="7832460" y="12873"/>
                </a:lnTo>
                <a:lnTo>
                  <a:pt x="7768381" y="1609"/>
                </a:lnTo>
                <a:lnTo>
                  <a:pt x="7728431" y="201"/>
                </a:lnTo>
                <a:lnTo>
                  <a:pt x="767827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23154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6" y="3681"/>
                </a:lnTo>
                <a:lnTo>
                  <a:pt x="3624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26695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479335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2" y="460"/>
                </a:lnTo>
                <a:lnTo>
                  <a:pt x="39742" y="1553"/>
                </a:lnTo>
                <a:lnTo>
                  <a:pt x="30976" y="3681"/>
                </a:lnTo>
                <a:lnTo>
                  <a:pt x="3624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9" y="398763"/>
                </a:lnTo>
                <a:lnTo>
                  <a:pt x="387414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26696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35517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4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991699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6" y="3681"/>
                </a:lnTo>
                <a:lnTo>
                  <a:pt x="3624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26779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6" y="3681"/>
                </a:lnTo>
                <a:lnTo>
                  <a:pt x="3624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26695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582960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1" y="0"/>
                </a:moveTo>
                <a:lnTo>
                  <a:pt x="75395" y="0"/>
                </a:lnTo>
                <a:lnTo>
                  <a:pt x="60864" y="57"/>
                </a:lnTo>
                <a:lnTo>
                  <a:pt x="49342" y="460"/>
                </a:lnTo>
                <a:lnTo>
                  <a:pt x="39742" y="1553"/>
                </a:lnTo>
                <a:lnTo>
                  <a:pt x="30978" y="3681"/>
                </a:lnTo>
                <a:lnTo>
                  <a:pt x="3628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6" y="437497"/>
                </a:lnTo>
                <a:lnTo>
                  <a:pt x="49302" y="459084"/>
                </a:lnTo>
                <a:lnTo>
                  <a:pt x="75071" y="459545"/>
                </a:lnTo>
                <a:lnTo>
                  <a:pt x="312027" y="459545"/>
                </a:lnTo>
                <a:lnTo>
                  <a:pt x="356444" y="455863"/>
                </a:lnTo>
                <a:lnTo>
                  <a:pt x="383794" y="428511"/>
                </a:lnTo>
                <a:lnTo>
                  <a:pt x="387422" y="398763"/>
                </a:lnTo>
                <a:lnTo>
                  <a:pt x="387417" y="60780"/>
                </a:lnTo>
                <a:lnTo>
                  <a:pt x="379356" y="22046"/>
                </a:lnTo>
                <a:lnTo>
                  <a:pt x="338120" y="460"/>
                </a:lnTo>
                <a:lnTo>
                  <a:pt x="326694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339146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1" y="0"/>
                </a:moveTo>
                <a:lnTo>
                  <a:pt x="75395" y="0"/>
                </a:lnTo>
                <a:lnTo>
                  <a:pt x="60860" y="57"/>
                </a:lnTo>
                <a:lnTo>
                  <a:pt x="49337" y="460"/>
                </a:lnTo>
                <a:lnTo>
                  <a:pt x="39737" y="1553"/>
                </a:lnTo>
                <a:lnTo>
                  <a:pt x="30967" y="3681"/>
                </a:lnTo>
                <a:lnTo>
                  <a:pt x="3617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56" y="437497"/>
                </a:lnTo>
                <a:lnTo>
                  <a:pt x="49295" y="459084"/>
                </a:lnTo>
                <a:lnTo>
                  <a:pt x="75060" y="459545"/>
                </a:lnTo>
                <a:lnTo>
                  <a:pt x="312016" y="459545"/>
                </a:lnTo>
                <a:lnTo>
                  <a:pt x="356434" y="455863"/>
                </a:lnTo>
                <a:lnTo>
                  <a:pt x="383794" y="428511"/>
                </a:lnTo>
                <a:lnTo>
                  <a:pt x="387412" y="398763"/>
                </a:lnTo>
                <a:lnTo>
                  <a:pt x="387407" y="60780"/>
                </a:lnTo>
                <a:lnTo>
                  <a:pt x="379354" y="22046"/>
                </a:lnTo>
                <a:lnTo>
                  <a:pt x="338115" y="460"/>
                </a:lnTo>
                <a:lnTo>
                  <a:pt x="326693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095322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1" y="0"/>
                </a:moveTo>
                <a:lnTo>
                  <a:pt x="75406" y="0"/>
                </a:lnTo>
                <a:lnTo>
                  <a:pt x="60869" y="57"/>
                </a:lnTo>
                <a:lnTo>
                  <a:pt x="49344" y="460"/>
                </a:lnTo>
                <a:lnTo>
                  <a:pt x="39742" y="1553"/>
                </a:lnTo>
                <a:lnTo>
                  <a:pt x="30978" y="3681"/>
                </a:lnTo>
                <a:lnTo>
                  <a:pt x="3628" y="31032"/>
                </a:lnTo>
                <a:lnTo>
                  <a:pt x="0" y="60780"/>
                </a:lnTo>
                <a:lnTo>
                  <a:pt x="4" y="398763"/>
                </a:lnTo>
                <a:lnTo>
                  <a:pt x="8066" y="437497"/>
                </a:lnTo>
                <a:lnTo>
                  <a:pt x="49302" y="459084"/>
                </a:lnTo>
                <a:lnTo>
                  <a:pt x="75071" y="459545"/>
                </a:lnTo>
                <a:lnTo>
                  <a:pt x="312027" y="459545"/>
                </a:lnTo>
                <a:lnTo>
                  <a:pt x="356444" y="455863"/>
                </a:lnTo>
                <a:lnTo>
                  <a:pt x="383794" y="428511"/>
                </a:lnTo>
                <a:lnTo>
                  <a:pt x="387422" y="398763"/>
                </a:lnTo>
                <a:lnTo>
                  <a:pt x="387417" y="60780"/>
                </a:lnTo>
                <a:lnTo>
                  <a:pt x="379356" y="22046"/>
                </a:lnTo>
                <a:lnTo>
                  <a:pt x="338120" y="460"/>
                </a:lnTo>
                <a:lnTo>
                  <a:pt x="326694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851509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1" y="0"/>
                </a:moveTo>
                <a:lnTo>
                  <a:pt x="75395" y="0"/>
                </a:lnTo>
                <a:lnTo>
                  <a:pt x="60860" y="57"/>
                </a:lnTo>
                <a:lnTo>
                  <a:pt x="49338" y="460"/>
                </a:lnTo>
                <a:lnTo>
                  <a:pt x="39741" y="1553"/>
                </a:lnTo>
                <a:lnTo>
                  <a:pt x="30978" y="3681"/>
                </a:lnTo>
                <a:lnTo>
                  <a:pt x="3617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57" y="437497"/>
                </a:lnTo>
                <a:lnTo>
                  <a:pt x="49297" y="459084"/>
                </a:lnTo>
                <a:lnTo>
                  <a:pt x="75060" y="459545"/>
                </a:lnTo>
                <a:lnTo>
                  <a:pt x="312016" y="459545"/>
                </a:lnTo>
                <a:lnTo>
                  <a:pt x="356444" y="455863"/>
                </a:lnTo>
                <a:lnTo>
                  <a:pt x="383794" y="428511"/>
                </a:lnTo>
                <a:lnTo>
                  <a:pt x="387422" y="398764"/>
                </a:lnTo>
                <a:lnTo>
                  <a:pt x="387417" y="60780"/>
                </a:lnTo>
                <a:lnTo>
                  <a:pt x="379356" y="22047"/>
                </a:lnTo>
                <a:lnTo>
                  <a:pt x="338116" y="460"/>
                </a:lnTo>
                <a:lnTo>
                  <a:pt x="326693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607694" y="6415738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1" y="0"/>
                </a:moveTo>
                <a:lnTo>
                  <a:pt x="75395" y="0"/>
                </a:lnTo>
                <a:lnTo>
                  <a:pt x="60860" y="57"/>
                </a:lnTo>
                <a:lnTo>
                  <a:pt x="49337" y="460"/>
                </a:lnTo>
                <a:lnTo>
                  <a:pt x="39737" y="1553"/>
                </a:lnTo>
                <a:lnTo>
                  <a:pt x="30967" y="3681"/>
                </a:lnTo>
                <a:lnTo>
                  <a:pt x="3617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56" y="437497"/>
                </a:lnTo>
                <a:lnTo>
                  <a:pt x="49295" y="459084"/>
                </a:lnTo>
                <a:lnTo>
                  <a:pt x="75060" y="459545"/>
                </a:lnTo>
                <a:lnTo>
                  <a:pt x="312016" y="459545"/>
                </a:lnTo>
                <a:lnTo>
                  <a:pt x="356434" y="455863"/>
                </a:lnTo>
                <a:lnTo>
                  <a:pt x="383794" y="428511"/>
                </a:lnTo>
                <a:lnTo>
                  <a:pt x="387412" y="398764"/>
                </a:lnTo>
                <a:lnTo>
                  <a:pt x="387407" y="60780"/>
                </a:lnTo>
                <a:lnTo>
                  <a:pt x="379354" y="22047"/>
                </a:lnTo>
                <a:lnTo>
                  <a:pt x="338115" y="460"/>
                </a:lnTo>
                <a:lnTo>
                  <a:pt x="326693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408788" y="6896327"/>
            <a:ext cx="2856865" cy="2399030"/>
          </a:xfrm>
          <a:custGeom>
            <a:avLst/>
            <a:gdLst/>
            <a:ahLst/>
            <a:cxnLst/>
            <a:rect l="l" t="t" r="r" b="b"/>
            <a:pathLst>
              <a:path w="2856865" h="2399029">
                <a:moveTo>
                  <a:pt x="0" y="2398896"/>
                </a:moveTo>
                <a:lnTo>
                  <a:pt x="2856751" y="2398896"/>
                </a:lnTo>
                <a:lnTo>
                  <a:pt x="2856751" y="0"/>
                </a:lnTo>
                <a:lnTo>
                  <a:pt x="0" y="0"/>
                </a:lnTo>
                <a:lnTo>
                  <a:pt x="0" y="23988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437578" y="6896327"/>
            <a:ext cx="2643505" cy="2399030"/>
          </a:xfrm>
          <a:custGeom>
            <a:avLst/>
            <a:gdLst/>
            <a:ahLst/>
            <a:cxnLst/>
            <a:rect l="l" t="t" r="r" b="b"/>
            <a:pathLst>
              <a:path w="2643504" h="2399029">
                <a:moveTo>
                  <a:pt x="0" y="2398896"/>
                </a:moveTo>
                <a:lnTo>
                  <a:pt x="2643150" y="2398896"/>
                </a:lnTo>
                <a:lnTo>
                  <a:pt x="2643150" y="0"/>
                </a:lnTo>
                <a:lnTo>
                  <a:pt x="0" y="0"/>
                </a:lnTo>
                <a:lnTo>
                  <a:pt x="0" y="23988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263239" y="6896327"/>
            <a:ext cx="1652905" cy="2399030"/>
          </a:xfrm>
          <a:custGeom>
            <a:avLst/>
            <a:gdLst/>
            <a:ahLst/>
            <a:cxnLst/>
            <a:rect l="l" t="t" r="r" b="b"/>
            <a:pathLst>
              <a:path w="1652905" h="2399029">
                <a:moveTo>
                  <a:pt x="0" y="2398896"/>
                </a:moveTo>
                <a:lnTo>
                  <a:pt x="1652612" y="2398896"/>
                </a:lnTo>
                <a:lnTo>
                  <a:pt x="1652612" y="0"/>
                </a:lnTo>
                <a:lnTo>
                  <a:pt x="0" y="0"/>
                </a:lnTo>
                <a:lnTo>
                  <a:pt x="0" y="23988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73524" y="1626430"/>
            <a:ext cx="11157585" cy="2110105"/>
          </a:xfrm>
          <a:custGeom>
            <a:avLst/>
            <a:gdLst/>
            <a:ahLst/>
            <a:cxnLst/>
            <a:rect l="l" t="t" r="r" b="b"/>
            <a:pathLst>
              <a:path w="11157585" h="2110104">
                <a:moveTo>
                  <a:pt x="10897211" y="0"/>
                </a:moveTo>
                <a:lnTo>
                  <a:pt x="260999" y="0"/>
                </a:lnTo>
                <a:lnTo>
                  <a:pt x="210724" y="198"/>
                </a:lnTo>
                <a:lnTo>
                  <a:pt x="170868" y="1591"/>
                </a:lnTo>
                <a:lnTo>
                  <a:pt x="107342" y="12733"/>
                </a:lnTo>
                <a:lnTo>
                  <a:pt x="49550" y="49550"/>
                </a:lnTo>
                <a:lnTo>
                  <a:pt x="12733" y="107341"/>
                </a:lnTo>
                <a:lnTo>
                  <a:pt x="1586" y="170868"/>
                </a:lnTo>
                <a:lnTo>
                  <a:pt x="198" y="210237"/>
                </a:lnTo>
                <a:lnTo>
                  <a:pt x="0" y="259843"/>
                </a:lnTo>
                <a:lnTo>
                  <a:pt x="4" y="1849745"/>
                </a:lnTo>
                <a:lnTo>
                  <a:pt x="198" y="1898864"/>
                </a:lnTo>
                <a:lnTo>
                  <a:pt x="1608" y="1938865"/>
                </a:lnTo>
                <a:lnTo>
                  <a:pt x="12733" y="2002247"/>
                </a:lnTo>
                <a:lnTo>
                  <a:pt x="49550" y="2060038"/>
                </a:lnTo>
                <a:lnTo>
                  <a:pt x="107342" y="2096855"/>
                </a:lnTo>
                <a:lnTo>
                  <a:pt x="170723" y="2107997"/>
                </a:lnTo>
                <a:lnTo>
                  <a:pt x="210237" y="2109390"/>
                </a:lnTo>
                <a:lnTo>
                  <a:pt x="259844" y="2109589"/>
                </a:lnTo>
                <a:lnTo>
                  <a:pt x="10896049" y="2109589"/>
                </a:lnTo>
                <a:lnTo>
                  <a:pt x="10946324" y="2109390"/>
                </a:lnTo>
                <a:lnTo>
                  <a:pt x="10986182" y="2107997"/>
                </a:lnTo>
                <a:lnTo>
                  <a:pt x="11049709" y="2096855"/>
                </a:lnTo>
                <a:lnTo>
                  <a:pt x="11107499" y="2060038"/>
                </a:lnTo>
                <a:lnTo>
                  <a:pt x="11144314" y="2002247"/>
                </a:lnTo>
                <a:lnTo>
                  <a:pt x="11155460" y="1938721"/>
                </a:lnTo>
                <a:lnTo>
                  <a:pt x="11156847" y="1899352"/>
                </a:lnTo>
                <a:lnTo>
                  <a:pt x="11157046" y="1849745"/>
                </a:lnTo>
                <a:lnTo>
                  <a:pt x="11157042" y="259843"/>
                </a:lnTo>
                <a:lnTo>
                  <a:pt x="11156847" y="210724"/>
                </a:lnTo>
                <a:lnTo>
                  <a:pt x="11155438" y="170723"/>
                </a:lnTo>
                <a:lnTo>
                  <a:pt x="11144314" y="107341"/>
                </a:lnTo>
                <a:lnTo>
                  <a:pt x="11107499" y="49550"/>
                </a:lnTo>
                <a:lnTo>
                  <a:pt x="11049709" y="12733"/>
                </a:lnTo>
                <a:lnTo>
                  <a:pt x="10986328" y="1591"/>
                </a:lnTo>
                <a:lnTo>
                  <a:pt x="10946815" y="198"/>
                </a:lnTo>
                <a:lnTo>
                  <a:pt x="1089721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41563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74" y="0"/>
                </a:lnTo>
                <a:lnTo>
                  <a:pt x="60198" y="56"/>
                </a:lnTo>
                <a:lnTo>
                  <a:pt x="21749" y="8030"/>
                </a:lnTo>
                <a:lnTo>
                  <a:pt x="396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4" y="432715"/>
                </a:lnTo>
                <a:lnTo>
                  <a:pt x="48760" y="454066"/>
                </a:lnTo>
                <a:lnTo>
                  <a:pt x="74244" y="454521"/>
                </a:lnTo>
                <a:lnTo>
                  <a:pt x="308610" y="454521"/>
                </a:lnTo>
                <a:lnTo>
                  <a:pt x="352547" y="450880"/>
                </a:lnTo>
                <a:lnTo>
                  <a:pt x="379600" y="423827"/>
                </a:lnTo>
                <a:lnTo>
                  <a:pt x="383184" y="394405"/>
                </a:lnTo>
                <a:lnTo>
                  <a:pt x="383179" y="60115"/>
                </a:lnTo>
                <a:lnTo>
                  <a:pt x="375210" y="21805"/>
                </a:lnTo>
                <a:lnTo>
                  <a:pt x="334423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671287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74" y="0"/>
                </a:lnTo>
                <a:lnTo>
                  <a:pt x="60198" y="56"/>
                </a:lnTo>
                <a:lnTo>
                  <a:pt x="21748" y="8030"/>
                </a:lnTo>
                <a:lnTo>
                  <a:pt x="396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3" y="432715"/>
                </a:lnTo>
                <a:lnTo>
                  <a:pt x="48760" y="454066"/>
                </a:lnTo>
                <a:lnTo>
                  <a:pt x="74243" y="454521"/>
                </a:lnTo>
                <a:lnTo>
                  <a:pt x="308609" y="454521"/>
                </a:lnTo>
                <a:lnTo>
                  <a:pt x="352547" y="450880"/>
                </a:lnTo>
                <a:lnTo>
                  <a:pt x="379599" y="423827"/>
                </a:lnTo>
                <a:lnTo>
                  <a:pt x="383183" y="394405"/>
                </a:lnTo>
                <a:lnTo>
                  <a:pt x="383178" y="60115"/>
                </a:lnTo>
                <a:lnTo>
                  <a:pt x="375210" y="21805"/>
                </a:lnTo>
                <a:lnTo>
                  <a:pt x="334423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401010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74" y="0"/>
                </a:lnTo>
                <a:lnTo>
                  <a:pt x="60198" y="56"/>
                </a:lnTo>
                <a:lnTo>
                  <a:pt x="21749" y="8030"/>
                </a:lnTo>
                <a:lnTo>
                  <a:pt x="396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3" y="432715"/>
                </a:lnTo>
                <a:lnTo>
                  <a:pt x="48760" y="454066"/>
                </a:lnTo>
                <a:lnTo>
                  <a:pt x="74244" y="454521"/>
                </a:lnTo>
                <a:lnTo>
                  <a:pt x="308610" y="454521"/>
                </a:lnTo>
                <a:lnTo>
                  <a:pt x="352547" y="450880"/>
                </a:lnTo>
                <a:lnTo>
                  <a:pt x="379599" y="423827"/>
                </a:lnTo>
                <a:lnTo>
                  <a:pt x="383184" y="394405"/>
                </a:lnTo>
                <a:lnTo>
                  <a:pt x="383179" y="60115"/>
                </a:lnTo>
                <a:lnTo>
                  <a:pt x="375210" y="21805"/>
                </a:lnTo>
                <a:lnTo>
                  <a:pt x="334423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130734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74" y="0"/>
                </a:lnTo>
                <a:lnTo>
                  <a:pt x="60198" y="56"/>
                </a:lnTo>
                <a:lnTo>
                  <a:pt x="21749" y="8030"/>
                </a:lnTo>
                <a:lnTo>
                  <a:pt x="396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4" y="432715"/>
                </a:lnTo>
                <a:lnTo>
                  <a:pt x="48760" y="454066"/>
                </a:lnTo>
                <a:lnTo>
                  <a:pt x="74244" y="454521"/>
                </a:lnTo>
                <a:lnTo>
                  <a:pt x="308610" y="454521"/>
                </a:lnTo>
                <a:lnTo>
                  <a:pt x="352547" y="450880"/>
                </a:lnTo>
                <a:lnTo>
                  <a:pt x="379600" y="423827"/>
                </a:lnTo>
                <a:lnTo>
                  <a:pt x="383184" y="394405"/>
                </a:lnTo>
                <a:lnTo>
                  <a:pt x="383179" y="60115"/>
                </a:lnTo>
                <a:lnTo>
                  <a:pt x="375210" y="21805"/>
                </a:lnTo>
                <a:lnTo>
                  <a:pt x="334423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211839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74" y="0"/>
                </a:lnTo>
                <a:lnTo>
                  <a:pt x="60198" y="56"/>
                </a:lnTo>
                <a:lnTo>
                  <a:pt x="21748" y="8030"/>
                </a:lnTo>
                <a:lnTo>
                  <a:pt x="396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3" y="432715"/>
                </a:lnTo>
                <a:lnTo>
                  <a:pt x="48760" y="454066"/>
                </a:lnTo>
                <a:lnTo>
                  <a:pt x="74244" y="454521"/>
                </a:lnTo>
                <a:lnTo>
                  <a:pt x="308609" y="454521"/>
                </a:lnTo>
                <a:lnTo>
                  <a:pt x="352547" y="450880"/>
                </a:lnTo>
                <a:lnTo>
                  <a:pt x="379599" y="423827"/>
                </a:lnTo>
                <a:lnTo>
                  <a:pt x="383184" y="394405"/>
                </a:lnTo>
                <a:lnTo>
                  <a:pt x="383179" y="60115"/>
                </a:lnTo>
                <a:lnTo>
                  <a:pt x="375210" y="21805"/>
                </a:lnTo>
                <a:lnTo>
                  <a:pt x="334423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590184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69" y="0"/>
                </a:lnTo>
                <a:lnTo>
                  <a:pt x="60193" y="56"/>
                </a:lnTo>
                <a:lnTo>
                  <a:pt x="21743" y="8030"/>
                </a:lnTo>
                <a:lnTo>
                  <a:pt x="395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66" y="432715"/>
                </a:lnTo>
                <a:lnTo>
                  <a:pt x="48755" y="454066"/>
                </a:lnTo>
                <a:lnTo>
                  <a:pt x="74244" y="454521"/>
                </a:lnTo>
                <a:lnTo>
                  <a:pt x="308603" y="454521"/>
                </a:lnTo>
                <a:lnTo>
                  <a:pt x="352539" y="450880"/>
                </a:lnTo>
                <a:lnTo>
                  <a:pt x="379596" y="423827"/>
                </a:lnTo>
                <a:lnTo>
                  <a:pt x="383183" y="394405"/>
                </a:lnTo>
                <a:lnTo>
                  <a:pt x="383178" y="60115"/>
                </a:lnTo>
                <a:lnTo>
                  <a:pt x="375206" y="21805"/>
                </a:lnTo>
                <a:lnTo>
                  <a:pt x="334418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319900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49" y="0"/>
                </a:moveTo>
                <a:lnTo>
                  <a:pt x="74579" y="0"/>
                </a:lnTo>
                <a:lnTo>
                  <a:pt x="60203" y="56"/>
                </a:lnTo>
                <a:lnTo>
                  <a:pt x="21754" y="8030"/>
                </a:lnTo>
                <a:lnTo>
                  <a:pt x="397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6" y="432715"/>
                </a:lnTo>
                <a:lnTo>
                  <a:pt x="48764" y="454066"/>
                </a:lnTo>
                <a:lnTo>
                  <a:pt x="74244" y="454521"/>
                </a:lnTo>
                <a:lnTo>
                  <a:pt x="308614" y="454521"/>
                </a:lnTo>
                <a:lnTo>
                  <a:pt x="352550" y="450880"/>
                </a:lnTo>
                <a:lnTo>
                  <a:pt x="379606" y="423827"/>
                </a:lnTo>
                <a:lnTo>
                  <a:pt x="383193" y="394405"/>
                </a:lnTo>
                <a:lnTo>
                  <a:pt x="383188" y="60115"/>
                </a:lnTo>
                <a:lnTo>
                  <a:pt x="375217" y="21805"/>
                </a:lnTo>
                <a:lnTo>
                  <a:pt x="334428" y="455"/>
                </a:lnTo>
                <a:lnTo>
                  <a:pt x="30894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049627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8" y="0"/>
                </a:moveTo>
                <a:lnTo>
                  <a:pt x="74579" y="0"/>
                </a:lnTo>
                <a:lnTo>
                  <a:pt x="60203" y="56"/>
                </a:lnTo>
                <a:lnTo>
                  <a:pt x="21754" y="8030"/>
                </a:lnTo>
                <a:lnTo>
                  <a:pt x="397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6" y="432715"/>
                </a:lnTo>
                <a:lnTo>
                  <a:pt x="48764" y="454066"/>
                </a:lnTo>
                <a:lnTo>
                  <a:pt x="74244" y="454521"/>
                </a:lnTo>
                <a:lnTo>
                  <a:pt x="308614" y="454521"/>
                </a:lnTo>
                <a:lnTo>
                  <a:pt x="352550" y="450880"/>
                </a:lnTo>
                <a:lnTo>
                  <a:pt x="379606" y="423827"/>
                </a:lnTo>
                <a:lnTo>
                  <a:pt x="383183" y="394405"/>
                </a:lnTo>
                <a:lnTo>
                  <a:pt x="383178" y="60115"/>
                </a:lnTo>
                <a:lnTo>
                  <a:pt x="375212" y="21805"/>
                </a:lnTo>
                <a:lnTo>
                  <a:pt x="334427" y="455"/>
                </a:lnTo>
                <a:lnTo>
                  <a:pt x="308938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779354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8" y="0"/>
                </a:moveTo>
                <a:lnTo>
                  <a:pt x="74569" y="0"/>
                </a:lnTo>
                <a:lnTo>
                  <a:pt x="60198" y="56"/>
                </a:lnTo>
                <a:lnTo>
                  <a:pt x="21749" y="8030"/>
                </a:lnTo>
                <a:lnTo>
                  <a:pt x="397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6" y="432715"/>
                </a:lnTo>
                <a:lnTo>
                  <a:pt x="48763" y="454066"/>
                </a:lnTo>
                <a:lnTo>
                  <a:pt x="74244" y="454521"/>
                </a:lnTo>
                <a:lnTo>
                  <a:pt x="308614" y="454521"/>
                </a:lnTo>
                <a:lnTo>
                  <a:pt x="352550" y="450880"/>
                </a:lnTo>
                <a:lnTo>
                  <a:pt x="379596" y="423827"/>
                </a:lnTo>
                <a:lnTo>
                  <a:pt x="383183" y="394405"/>
                </a:lnTo>
                <a:lnTo>
                  <a:pt x="383178" y="60115"/>
                </a:lnTo>
                <a:lnTo>
                  <a:pt x="375206" y="21805"/>
                </a:lnTo>
                <a:lnTo>
                  <a:pt x="334419" y="455"/>
                </a:lnTo>
                <a:lnTo>
                  <a:pt x="308938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860458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74" y="0"/>
                </a:lnTo>
                <a:lnTo>
                  <a:pt x="60198" y="56"/>
                </a:lnTo>
                <a:lnTo>
                  <a:pt x="21748" y="8030"/>
                </a:lnTo>
                <a:lnTo>
                  <a:pt x="396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73" y="432715"/>
                </a:lnTo>
                <a:lnTo>
                  <a:pt x="48760" y="454066"/>
                </a:lnTo>
                <a:lnTo>
                  <a:pt x="74243" y="454521"/>
                </a:lnTo>
                <a:lnTo>
                  <a:pt x="308609" y="454521"/>
                </a:lnTo>
                <a:lnTo>
                  <a:pt x="352547" y="450880"/>
                </a:lnTo>
                <a:lnTo>
                  <a:pt x="379599" y="423827"/>
                </a:lnTo>
                <a:lnTo>
                  <a:pt x="383183" y="394405"/>
                </a:lnTo>
                <a:lnTo>
                  <a:pt x="383178" y="60115"/>
                </a:lnTo>
                <a:lnTo>
                  <a:pt x="375210" y="21805"/>
                </a:lnTo>
                <a:lnTo>
                  <a:pt x="334423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509079" y="1425299"/>
            <a:ext cx="383540" cy="454659"/>
          </a:xfrm>
          <a:custGeom>
            <a:avLst/>
            <a:gdLst/>
            <a:ahLst/>
            <a:cxnLst/>
            <a:rect l="l" t="t" r="r" b="b"/>
            <a:pathLst>
              <a:path w="383540" h="454660">
                <a:moveTo>
                  <a:pt x="308939" y="0"/>
                </a:moveTo>
                <a:lnTo>
                  <a:pt x="74569" y="0"/>
                </a:lnTo>
                <a:lnTo>
                  <a:pt x="60193" y="56"/>
                </a:lnTo>
                <a:lnTo>
                  <a:pt x="21743" y="8030"/>
                </a:lnTo>
                <a:lnTo>
                  <a:pt x="395" y="48858"/>
                </a:lnTo>
                <a:lnTo>
                  <a:pt x="0" y="60115"/>
                </a:lnTo>
                <a:lnTo>
                  <a:pt x="4" y="394405"/>
                </a:lnTo>
                <a:lnTo>
                  <a:pt x="7966" y="432715"/>
                </a:lnTo>
                <a:lnTo>
                  <a:pt x="48755" y="454066"/>
                </a:lnTo>
                <a:lnTo>
                  <a:pt x="74244" y="454521"/>
                </a:lnTo>
                <a:lnTo>
                  <a:pt x="308603" y="454521"/>
                </a:lnTo>
                <a:lnTo>
                  <a:pt x="352539" y="450880"/>
                </a:lnTo>
                <a:lnTo>
                  <a:pt x="379596" y="423827"/>
                </a:lnTo>
                <a:lnTo>
                  <a:pt x="383183" y="394405"/>
                </a:lnTo>
                <a:lnTo>
                  <a:pt x="383178" y="60115"/>
                </a:lnTo>
                <a:lnTo>
                  <a:pt x="375206" y="21805"/>
                </a:lnTo>
                <a:lnTo>
                  <a:pt x="334418" y="455"/>
                </a:lnTo>
                <a:lnTo>
                  <a:pt x="308939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244880" y="4058577"/>
            <a:ext cx="7823834" cy="824865"/>
          </a:xfrm>
          <a:custGeom>
            <a:avLst/>
            <a:gdLst/>
            <a:ahLst/>
            <a:cxnLst/>
            <a:rect l="l" t="t" r="r" b="b"/>
            <a:pathLst>
              <a:path w="7823834" h="824864">
                <a:moveTo>
                  <a:pt x="7615116" y="0"/>
                </a:moveTo>
                <a:lnTo>
                  <a:pt x="209569" y="0"/>
                </a:lnTo>
                <a:lnTo>
                  <a:pt x="169201" y="159"/>
                </a:lnTo>
                <a:lnTo>
                  <a:pt x="110536" y="4313"/>
                </a:lnTo>
                <a:lnTo>
                  <a:pt x="61233" y="22549"/>
                </a:lnTo>
                <a:lnTo>
                  <a:pt x="22549" y="61233"/>
                </a:lnTo>
                <a:lnTo>
                  <a:pt x="4311" y="110536"/>
                </a:lnTo>
                <a:lnTo>
                  <a:pt x="158" y="169201"/>
                </a:lnTo>
                <a:lnTo>
                  <a:pt x="0" y="208641"/>
                </a:lnTo>
                <a:lnTo>
                  <a:pt x="3" y="615951"/>
                </a:lnTo>
                <a:lnTo>
                  <a:pt x="173" y="655783"/>
                </a:lnTo>
                <a:lnTo>
                  <a:pt x="4316" y="714071"/>
                </a:lnTo>
                <a:lnTo>
                  <a:pt x="22549" y="763360"/>
                </a:lnTo>
                <a:lnTo>
                  <a:pt x="61233" y="802043"/>
                </a:lnTo>
                <a:lnTo>
                  <a:pt x="110521" y="820280"/>
                </a:lnTo>
                <a:lnTo>
                  <a:pt x="168810" y="824433"/>
                </a:lnTo>
                <a:lnTo>
                  <a:pt x="208641" y="824593"/>
                </a:lnTo>
                <a:lnTo>
                  <a:pt x="7614184" y="824593"/>
                </a:lnTo>
                <a:lnTo>
                  <a:pt x="7654555" y="824433"/>
                </a:lnTo>
                <a:lnTo>
                  <a:pt x="7713218" y="820280"/>
                </a:lnTo>
                <a:lnTo>
                  <a:pt x="7762521" y="802043"/>
                </a:lnTo>
                <a:lnTo>
                  <a:pt x="7801204" y="763360"/>
                </a:lnTo>
                <a:lnTo>
                  <a:pt x="7819445" y="714056"/>
                </a:lnTo>
                <a:lnTo>
                  <a:pt x="7823601" y="655391"/>
                </a:lnTo>
                <a:lnTo>
                  <a:pt x="7823759" y="615951"/>
                </a:lnTo>
                <a:lnTo>
                  <a:pt x="7823756" y="208641"/>
                </a:lnTo>
                <a:lnTo>
                  <a:pt x="7823586" y="168810"/>
                </a:lnTo>
                <a:lnTo>
                  <a:pt x="7819440" y="110521"/>
                </a:lnTo>
                <a:lnTo>
                  <a:pt x="7801204" y="61233"/>
                </a:lnTo>
                <a:lnTo>
                  <a:pt x="7762521" y="22549"/>
                </a:lnTo>
                <a:lnTo>
                  <a:pt x="7713233" y="4313"/>
                </a:lnTo>
                <a:lnTo>
                  <a:pt x="7654949" y="159"/>
                </a:lnTo>
                <a:lnTo>
                  <a:pt x="7615116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752497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4" y="0"/>
                </a:moveTo>
                <a:lnTo>
                  <a:pt x="59880" y="0"/>
                </a:lnTo>
                <a:lnTo>
                  <a:pt x="48337" y="45"/>
                </a:lnTo>
                <a:lnTo>
                  <a:pt x="11331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1" y="353581"/>
                </a:lnTo>
                <a:lnTo>
                  <a:pt x="48225" y="364912"/>
                </a:lnTo>
                <a:lnTo>
                  <a:pt x="59615" y="364958"/>
                </a:lnTo>
                <a:lnTo>
                  <a:pt x="247799" y="364958"/>
                </a:lnTo>
                <a:lnTo>
                  <a:pt x="290214" y="358510"/>
                </a:lnTo>
                <a:lnTo>
                  <a:pt x="307678" y="316688"/>
                </a:lnTo>
                <a:lnTo>
                  <a:pt x="307674" y="48270"/>
                </a:lnTo>
                <a:lnTo>
                  <a:pt x="296347" y="11376"/>
                </a:lnTo>
                <a:lnTo>
                  <a:pt x="259454" y="45"/>
                </a:lnTo>
                <a:lnTo>
                  <a:pt x="24806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53038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4" y="0"/>
                </a:moveTo>
                <a:lnTo>
                  <a:pt x="59880" y="0"/>
                </a:lnTo>
                <a:lnTo>
                  <a:pt x="48337" y="45"/>
                </a:lnTo>
                <a:lnTo>
                  <a:pt x="11331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1" y="353581"/>
                </a:lnTo>
                <a:lnTo>
                  <a:pt x="48225" y="364912"/>
                </a:lnTo>
                <a:lnTo>
                  <a:pt x="59615" y="364958"/>
                </a:lnTo>
                <a:lnTo>
                  <a:pt x="247799" y="364958"/>
                </a:lnTo>
                <a:lnTo>
                  <a:pt x="290214" y="358510"/>
                </a:lnTo>
                <a:lnTo>
                  <a:pt x="307678" y="316688"/>
                </a:lnTo>
                <a:lnTo>
                  <a:pt x="307674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953578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4" y="0"/>
                </a:moveTo>
                <a:lnTo>
                  <a:pt x="59880" y="0"/>
                </a:lnTo>
                <a:lnTo>
                  <a:pt x="48337" y="45"/>
                </a:lnTo>
                <a:lnTo>
                  <a:pt x="11330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0" y="353581"/>
                </a:lnTo>
                <a:lnTo>
                  <a:pt x="48224" y="364912"/>
                </a:lnTo>
                <a:lnTo>
                  <a:pt x="59614" y="364958"/>
                </a:lnTo>
                <a:lnTo>
                  <a:pt x="247799" y="364958"/>
                </a:lnTo>
                <a:lnTo>
                  <a:pt x="290214" y="358510"/>
                </a:lnTo>
                <a:lnTo>
                  <a:pt x="307678" y="316688"/>
                </a:lnTo>
                <a:lnTo>
                  <a:pt x="307674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554118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4" y="0"/>
                </a:moveTo>
                <a:lnTo>
                  <a:pt x="59879" y="0"/>
                </a:lnTo>
                <a:lnTo>
                  <a:pt x="48336" y="45"/>
                </a:lnTo>
                <a:lnTo>
                  <a:pt x="11330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0" y="353581"/>
                </a:lnTo>
                <a:lnTo>
                  <a:pt x="48224" y="364912"/>
                </a:lnTo>
                <a:lnTo>
                  <a:pt x="59614" y="364958"/>
                </a:lnTo>
                <a:lnTo>
                  <a:pt x="247798" y="364958"/>
                </a:lnTo>
                <a:lnTo>
                  <a:pt x="290214" y="358510"/>
                </a:lnTo>
                <a:lnTo>
                  <a:pt x="307678" y="316688"/>
                </a:lnTo>
                <a:lnTo>
                  <a:pt x="307674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154658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2" y="0"/>
                </a:moveTo>
                <a:lnTo>
                  <a:pt x="59879" y="0"/>
                </a:lnTo>
                <a:lnTo>
                  <a:pt x="48335" y="45"/>
                </a:lnTo>
                <a:lnTo>
                  <a:pt x="11330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0" y="353581"/>
                </a:lnTo>
                <a:lnTo>
                  <a:pt x="48224" y="364912"/>
                </a:lnTo>
                <a:lnTo>
                  <a:pt x="59614" y="364958"/>
                </a:lnTo>
                <a:lnTo>
                  <a:pt x="247798" y="364958"/>
                </a:lnTo>
                <a:lnTo>
                  <a:pt x="290213" y="358510"/>
                </a:lnTo>
                <a:lnTo>
                  <a:pt x="307678" y="316688"/>
                </a:lnTo>
                <a:lnTo>
                  <a:pt x="307674" y="48270"/>
                </a:lnTo>
                <a:lnTo>
                  <a:pt x="296346" y="11376"/>
                </a:lnTo>
                <a:lnTo>
                  <a:pt x="259453" y="45"/>
                </a:lnTo>
                <a:lnTo>
                  <a:pt x="24806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755196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4" y="0"/>
                </a:moveTo>
                <a:lnTo>
                  <a:pt x="59880" y="0"/>
                </a:lnTo>
                <a:lnTo>
                  <a:pt x="48337" y="45"/>
                </a:lnTo>
                <a:lnTo>
                  <a:pt x="11331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1" y="353581"/>
                </a:lnTo>
                <a:lnTo>
                  <a:pt x="48224" y="364912"/>
                </a:lnTo>
                <a:lnTo>
                  <a:pt x="59614" y="364958"/>
                </a:lnTo>
                <a:lnTo>
                  <a:pt x="247799" y="364958"/>
                </a:lnTo>
                <a:lnTo>
                  <a:pt x="290214" y="358510"/>
                </a:lnTo>
                <a:lnTo>
                  <a:pt x="307678" y="316688"/>
                </a:lnTo>
                <a:lnTo>
                  <a:pt x="307674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355737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5" y="0"/>
                </a:moveTo>
                <a:lnTo>
                  <a:pt x="59880" y="0"/>
                </a:lnTo>
                <a:lnTo>
                  <a:pt x="48337" y="45"/>
                </a:lnTo>
                <a:lnTo>
                  <a:pt x="11331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1" y="353581"/>
                </a:lnTo>
                <a:lnTo>
                  <a:pt x="48224" y="364912"/>
                </a:lnTo>
                <a:lnTo>
                  <a:pt x="59614" y="364958"/>
                </a:lnTo>
                <a:lnTo>
                  <a:pt x="247803" y="364958"/>
                </a:lnTo>
                <a:lnTo>
                  <a:pt x="290214" y="358510"/>
                </a:lnTo>
                <a:lnTo>
                  <a:pt x="307682" y="316688"/>
                </a:lnTo>
                <a:lnTo>
                  <a:pt x="307678" y="48270"/>
                </a:lnTo>
                <a:lnTo>
                  <a:pt x="296345" y="11376"/>
                </a:lnTo>
                <a:lnTo>
                  <a:pt x="259452" y="45"/>
                </a:lnTo>
                <a:lnTo>
                  <a:pt x="24806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956277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1" y="0"/>
                </a:moveTo>
                <a:lnTo>
                  <a:pt x="59879" y="0"/>
                </a:lnTo>
                <a:lnTo>
                  <a:pt x="48336" y="45"/>
                </a:lnTo>
                <a:lnTo>
                  <a:pt x="11332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2" y="353581"/>
                </a:lnTo>
                <a:lnTo>
                  <a:pt x="48225" y="364912"/>
                </a:lnTo>
                <a:lnTo>
                  <a:pt x="59617" y="364958"/>
                </a:lnTo>
                <a:lnTo>
                  <a:pt x="247800" y="364958"/>
                </a:lnTo>
                <a:lnTo>
                  <a:pt x="290213" y="358510"/>
                </a:lnTo>
                <a:lnTo>
                  <a:pt x="307679" y="316688"/>
                </a:lnTo>
                <a:lnTo>
                  <a:pt x="307675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1556813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72" y="0"/>
                </a:moveTo>
                <a:lnTo>
                  <a:pt x="59879" y="0"/>
                </a:lnTo>
                <a:lnTo>
                  <a:pt x="48340" y="45"/>
                </a:lnTo>
                <a:lnTo>
                  <a:pt x="11337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7" y="353581"/>
                </a:lnTo>
                <a:lnTo>
                  <a:pt x="48229" y="364912"/>
                </a:lnTo>
                <a:lnTo>
                  <a:pt x="59617" y="364958"/>
                </a:lnTo>
                <a:lnTo>
                  <a:pt x="247800" y="364958"/>
                </a:lnTo>
                <a:lnTo>
                  <a:pt x="290221" y="358510"/>
                </a:lnTo>
                <a:lnTo>
                  <a:pt x="307679" y="316688"/>
                </a:lnTo>
                <a:lnTo>
                  <a:pt x="307675" y="48270"/>
                </a:lnTo>
                <a:lnTo>
                  <a:pt x="296352" y="11376"/>
                </a:lnTo>
                <a:lnTo>
                  <a:pt x="259459" y="45"/>
                </a:lnTo>
                <a:lnTo>
                  <a:pt x="24807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157361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1" y="0"/>
                </a:moveTo>
                <a:lnTo>
                  <a:pt x="59879" y="0"/>
                </a:lnTo>
                <a:lnTo>
                  <a:pt x="48334" y="45"/>
                </a:lnTo>
                <a:lnTo>
                  <a:pt x="11327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27" y="353581"/>
                </a:lnTo>
                <a:lnTo>
                  <a:pt x="48219" y="364912"/>
                </a:lnTo>
                <a:lnTo>
                  <a:pt x="59606" y="364958"/>
                </a:lnTo>
                <a:lnTo>
                  <a:pt x="247800" y="364958"/>
                </a:lnTo>
                <a:lnTo>
                  <a:pt x="290211" y="358510"/>
                </a:lnTo>
                <a:lnTo>
                  <a:pt x="307679" y="316688"/>
                </a:lnTo>
                <a:lnTo>
                  <a:pt x="307675" y="48270"/>
                </a:lnTo>
                <a:lnTo>
                  <a:pt x="296341" y="11376"/>
                </a:lnTo>
                <a:lnTo>
                  <a:pt x="259449" y="45"/>
                </a:lnTo>
                <a:lnTo>
                  <a:pt x="24806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757898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1" y="0"/>
                </a:moveTo>
                <a:lnTo>
                  <a:pt x="59879" y="0"/>
                </a:lnTo>
                <a:lnTo>
                  <a:pt x="48336" y="45"/>
                </a:lnTo>
                <a:lnTo>
                  <a:pt x="11332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2" y="353581"/>
                </a:lnTo>
                <a:lnTo>
                  <a:pt x="48225" y="364912"/>
                </a:lnTo>
                <a:lnTo>
                  <a:pt x="59617" y="364958"/>
                </a:lnTo>
                <a:lnTo>
                  <a:pt x="247800" y="364958"/>
                </a:lnTo>
                <a:lnTo>
                  <a:pt x="290213" y="358510"/>
                </a:lnTo>
                <a:lnTo>
                  <a:pt x="307679" y="316688"/>
                </a:lnTo>
                <a:lnTo>
                  <a:pt x="307675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358434" y="3858396"/>
            <a:ext cx="307975" cy="365125"/>
          </a:xfrm>
          <a:custGeom>
            <a:avLst/>
            <a:gdLst/>
            <a:ahLst/>
            <a:cxnLst/>
            <a:rect l="l" t="t" r="r" b="b"/>
            <a:pathLst>
              <a:path w="307975" h="365125">
                <a:moveTo>
                  <a:pt x="248061" y="0"/>
                </a:moveTo>
                <a:lnTo>
                  <a:pt x="59879" y="0"/>
                </a:lnTo>
                <a:lnTo>
                  <a:pt x="48336" y="45"/>
                </a:lnTo>
                <a:lnTo>
                  <a:pt x="11332" y="11376"/>
                </a:lnTo>
                <a:lnTo>
                  <a:pt x="0" y="48270"/>
                </a:lnTo>
                <a:lnTo>
                  <a:pt x="3" y="316688"/>
                </a:lnTo>
                <a:lnTo>
                  <a:pt x="11332" y="353581"/>
                </a:lnTo>
                <a:lnTo>
                  <a:pt x="48225" y="364912"/>
                </a:lnTo>
                <a:lnTo>
                  <a:pt x="59617" y="364958"/>
                </a:lnTo>
                <a:lnTo>
                  <a:pt x="247800" y="364958"/>
                </a:lnTo>
                <a:lnTo>
                  <a:pt x="290213" y="358510"/>
                </a:lnTo>
                <a:lnTo>
                  <a:pt x="307679" y="316688"/>
                </a:lnTo>
                <a:lnTo>
                  <a:pt x="307675" y="48270"/>
                </a:lnTo>
                <a:lnTo>
                  <a:pt x="296347" y="11376"/>
                </a:lnTo>
                <a:lnTo>
                  <a:pt x="259453" y="45"/>
                </a:lnTo>
                <a:lnTo>
                  <a:pt x="24806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224063" y="5093081"/>
            <a:ext cx="7838440" cy="1161415"/>
          </a:xfrm>
          <a:custGeom>
            <a:avLst/>
            <a:gdLst/>
            <a:ahLst/>
            <a:cxnLst/>
            <a:rect l="l" t="t" r="r" b="b"/>
            <a:pathLst>
              <a:path w="7838440" h="1161414">
                <a:moveTo>
                  <a:pt x="7575704" y="0"/>
                </a:moveTo>
                <a:lnTo>
                  <a:pt x="263883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5"/>
                </a:lnTo>
                <a:lnTo>
                  <a:pt x="50098" y="50098"/>
                </a:lnTo>
                <a:lnTo>
                  <a:pt x="12873" y="108528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898672"/>
                </a:lnTo>
                <a:lnTo>
                  <a:pt x="201" y="948334"/>
                </a:lnTo>
                <a:lnTo>
                  <a:pt x="1625" y="988777"/>
                </a:lnTo>
                <a:lnTo>
                  <a:pt x="12873" y="1052860"/>
                </a:lnTo>
                <a:lnTo>
                  <a:pt x="50098" y="1111289"/>
                </a:lnTo>
                <a:lnTo>
                  <a:pt x="108528" y="1148513"/>
                </a:lnTo>
                <a:lnTo>
                  <a:pt x="172610" y="1159778"/>
                </a:lnTo>
                <a:lnTo>
                  <a:pt x="212560" y="1161186"/>
                </a:lnTo>
                <a:lnTo>
                  <a:pt x="262715" y="1161387"/>
                </a:lnTo>
                <a:lnTo>
                  <a:pt x="7574542" y="1161387"/>
                </a:lnTo>
                <a:lnTo>
                  <a:pt x="7625368" y="1161186"/>
                </a:lnTo>
                <a:lnTo>
                  <a:pt x="7665665" y="1159778"/>
                </a:lnTo>
                <a:lnTo>
                  <a:pt x="7729898" y="1148513"/>
                </a:lnTo>
                <a:lnTo>
                  <a:pt x="7788326" y="1111289"/>
                </a:lnTo>
                <a:lnTo>
                  <a:pt x="7825550" y="1052860"/>
                </a:lnTo>
                <a:lnTo>
                  <a:pt x="7836815" y="988631"/>
                </a:lnTo>
                <a:lnTo>
                  <a:pt x="7838217" y="948826"/>
                </a:lnTo>
                <a:lnTo>
                  <a:pt x="7838418" y="898672"/>
                </a:lnTo>
                <a:lnTo>
                  <a:pt x="7838414" y="262715"/>
                </a:lnTo>
                <a:lnTo>
                  <a:pt x="7838217" y="213053"/>
                </a:lnTo>
                <a:lnTo>
                  <a:pt x="7836793" y="172610"/>
                </a:lnTo>
                <a:lnTo>
                  <a:pt x="7825550" y="108528"/>
                </a:lnTo>
                <a:lnTo>
                  <a:pt x="7788326" y="50098"/>
                </a:lnTo>
                <a:lnTo>
                  <a:pt x="7729898" y="12875"/>
                </a:lnTo>
                <a:lnTo>
                  <a:pt x="7665810" y="1609"/>
                </a:lnTo>
                <a:lnTo>
                  <a:pt x="7625858" y="201"/>
                </a:lnTo>
                <a:lnTo>
                  <a:pt x="757570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517788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2" y="1553"/>
                </a:lnTo>
                <a:lnTo>
                  <a:pt x="30976" y="3681"/>
                </a:lnTo>
                <a:lnTo>
                  <a:pt x="3624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2" y="437498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9" y="398764"/>
                </a:lnTo>
                <a:lnTo>
                  <a:pt x="387414" y="60781"/>
                </a:lnTo>
                <a:lnTo>
                  <a:pt x="379357" y="22047"/>
                </a:lnTo>
                <a:lnTo>
                  <a:pt x="338119" y="460"/>
                </a:lnTo>
                <a:lnTo>
                  <a:pt x="326696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273969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6" y="3681"/>
                </a:lnTo>
                <a:lnTo>
                  <a:pt x="3624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8" y="398764"/>
                </a:lnTo>
                <a:lnTo>
                  <a:pt x="387413" y="60781"/>
                </a:lnTo>
                <a:lnTo>
                  <a:pt x="379357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030150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2" y="1553"/>
                </a:lnTo>
                <a:lnTo>
                  <a:pt x="30976" y="3681"/>
                </a:lnTo>
                <a:lnTo>
                  <a:pt x="3624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2" y="437498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2"/>
                </a:lnTo>
                <a:lnTo>
                  <a:pt x="387419" y="398764"/>
                </a:lnTo>
                <a:lnTo>
                  <a:pt x="387414" y="60781"/>
                </a:lnTo>
                <a:lnTo>
                  <a:pt x="379357" y="22047"/>
                </a:lnTo>
                <a:lnTo>
                  <a:pt x="338119" y="460"/>
                </a:lnTo>
                <a:lnTo>
                  <a:pt x="326696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786333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3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1"/>
                </a:lnTo>
                <a:lnTo>
                  <a:pt x="379356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621415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3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2"/>
                </a:lnTo>
                <a:lnTo>
                  <a:pt x="387418" y="398764"/>
                </a:lnTo>
                <a:lnTo>
                  <a:pt x="387413" y="60781"/>
                </a:lnTo>
                <a:lnTo>
                  <a:pt x="379356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377596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0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4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1" y="437498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5" y="459545"/>
                </a:lnTo>
                <a:lnTo>
                  <a:pt x="356443" y="455863"/>
                </a:lnTo>
                <a:lnTo>
                  <a:pt x="383793" y="428512"/>
                </a:lnTo>
                <a:lnTo>
                  <a:pt x="387421" y="398764"/>
                </a:lnTo>
                <a:lnTo>
                  <a:pt x="387416" y="60781"/>
                </a:lnTo>
                <a:lnTo>
                  <a:pt x="379355" y="22047"/>
                </a:lnTo>
                <a:lnTo>
                  <a:pt x="338119" y="460"/>
                </a:lnTo>
                <a:lnTo>
                  <a:pt x="326693" y="57"/>
                </a:lnTo>
                <a:lnTo>
                  <a:pt x="312350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1133770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62" y="0"/>
                </a:moveTo>
                <a:lnTo>
                  <a:pt x="75406" y="0"/>
                </a:lnTo>
                <a:lnTo>
                  <a:pt x="60870" y="57"/>
                </a:lnTo>
                <a:lnTo>
                  <a:pt x="49347" y="460"/>
                </a:lnTo>
                <a:lnTo>
                  <a:pt x="39747" y="1553"/>
                </a:lnTo>
                <a:lnTo>
                  <a:pt x="30978" y="3681"/>
                </a:lnTo>
                <a:lnTo>
                  <a:pt x="3628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6" y="437498"/>
                </a:lnTo>
                <a:lnTo>
                  <a:pt x="49306" y="459084"/>
                </a:lnTo>
                <a:lnTo>
                  <a:pt x="75071" y="459545"/>
                </a:lnTo>
                <a:lnTo>
                  <a:pt x="312027" y="459545"/>
                </a:lnTo>
                <a:lnTo>
                  <a:pt x="356444" y="455863"/>
                </a:lnTo>
                <a:lnTo>
                  <a:pt x="383805" y="428512"/>
                </a:lnTo>
                <a:lnTo>
                  <a:pt x="387422" y="398764"/>
                </a:lnTo>
                <a:lnTo>
                  <a:pt x="387418" y="60781"/>
                </a:lnTo>
                <a:lnTo>
                  <a:pt x="379365" y="22047"/>
                </a:lnTo>
                <a:lnTo>
                  <a:pt x="338125" y="460"/>
                </a:lnTo>
                <a:lnTo>
                  <a:pt x="326703" y="57"/>
                </a:lnTo>
                <a:lnTo>
                  <a:pt x="312362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889957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1" y="0"/>
                </a:moveTo>
                <a:lnTo>
                  <a:pt x="75395" y="0"/>
                </a:lnTo>
                <a:lnTo>
                  <a:pt x="60864" y="57"/>
                </a:lnTo>
                <a:lnTo>
                  <a:pt x="49342" y="460"/>
                </a:lnTo>
                <a:lnTo>
                  <a:pt x="39742" y="1553"/>
                </a:lnTo>
                <a:lnTo>
                  <a:pt x="30978" y="3681"/>
                </a:lnTo>
                <a:lnTo>
                  <a:pt x="3628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6" y="437498"/>
                </a:lnTo>
                <a:lnTo>
                  <a:pt x="49302" y="459084"/>
                </a:lnTo>
                <a:lnTo>
                  <a:pt x="75071" y="459545"/>
                </a:lnTo>
                <a:lnTo>
                  <a:pt x="312016" y="459545"/>
                </a:lnTo>
                <a:lnTo>
                  <a:pt x="356444" y="455863"/>
                </a:lnTo>
                <a:lnTo>
                  <a:pt x="383794" y="428512"/>
                </a:lnTo>
                <a:lnTo>
                  <a:pt x="387422" y="398764"/>
                </a:lnTo>
                <a:lnTo>
                  <a:pt x="387417" y="60781"/>
                </a:lnTo>
                <a:lnTo>
                  <a:pt x="379356" y="22047"/>
                </a:lnTo>
                <a:lnTo>
                  <a:pt x="338120" y="460"/>
                </a:lnTo>
                <a:lnTo>
                  <a:pt x="326694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646143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1" y="0"/>
                </a:moveTo>
                <a:lnTo>
                  <a:pt x="75395" y="0"/>
                </a:lnTo>
                <a:lnTo>
                  <a:pt x="60860" y="57"/>
                </a:lnTo>
                <a:lnTo>
                  <a:pt x="49337" y="460"/>
                </a:lnTo>
                <a:lnTo>
                  <a:pt x="39737" y="1553"/>
                </a:lnTo>
                <a:lnTo>
                  <a:pt x="30967" y="3681"/>
                </a:lnTo>
                <a:lnTo>
                  <a:pt x="3617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56" y="437498"/>
                </a:lnTo>
                <a:lnTo>
                  <a:pt x="49295" y="459084"/>
                </a:lnTo>
                <a:lnTo>
                  <a:pt x="75060" y="459545"/>
                </a:lnTo>
                <a:lnTo>
                  <a:pt x="312016" y="459545"/>
                </a:lnTo>
                <a:lnTo>
                  <a:pt x="356444" y="455863"/>
                </a:lnTo>
                <a:lnTo>
                  <a:pt x="383794" y="428512"/>
                </a:lnTo>
                <a:lnTo>
                  <a:pt x="387412" y="398764"/>
                </a:lnTo>
                <a:lnTo>
                  <a:pt x="387407" y="60781"/>
                </a:lnTo>
                <a:lnTo>
                  <a:pt x="379356" y="22047"/>
                </a:lnTo>
                <a:lnTo>
                  <a:pt x="338116" y="460"/>
                </a:lnTo>
                <a:lnTo>
                  <a:pt x="326693" y="57"/>
                </a:lnTo>
                <a:lnTo>
                  <a:pt x="312351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3402319" y="49387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62" y="0"/>
                </a:moveTo>
                <a:lnTo>
                  <a:pt x="75406" y="0"/>
                </a:lnTo>
                <a:lnTo>
                  <a:pt x="60869" y="57"/>
                </a:lnTo>
                <a:lnTo>
                  <a:pt x="49344" y="460"/>
                </a:lnTo>
                <a:lnTo>
                  <a:pt x="39742" y="1553"/>
                </a:lnTo>
                <a:lnTo>
                  <a:pt x="30978" y="3681"/>
                </a:lnTo>
                <a:lnTo>
                  <a:pt x="3628" y="31033"/>
                </a:lnTo>
                <a:lnTo>
                  <a:pt x="0" y="60781"/>
                </a:lnTo>
                <a:lnTo>
                  <a:pt x="4" y="398764"/>
                </a:lnTo>
                <a:lnTo>
                  <a:pt x="8066" y="437498"/>
                </a:lnTo>
                <a:lnTo>
                  <a:pt x="49302" y="459084"/>
                </a:lnTo>
                <a:lnTo>
                  <a:pt x="75071" y="459545"/>
                </a:lnTo>
                <a:lnTo>
                  <a:pt x="312027" y="459545"/>
                </a:lnTo>
                <a:lnTo>
                  <a:pt x="356444" y="455863"/>
                </a:lnTo>
                <a:lnTo>
                  <a:pt x="383794" y="428512"/>
                </a:lnTo>
                <a:lnTo>
                  <a:pt x="387422" y="398764"/>
                </a:lnTo>
                <a:lnTo>
                  <a:pt x="387417" y="60781"/>
                </a:lnTo>
                <a:lnTo>
                  <a:pt x="379360" y="22047"/>
                </a:lnTo>
                <a:lnTo>
                  <a:pt x="338121" y="460"/>
                </a:lnTo>
                <a:lnTo>
                  <a:pt x="326699" y="57"/>
                </a:lnTo>
                <a:lnTo>
                  <a:pt x="312362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7976585" y="3610226"/>
            <a:ext cx="4652010" cy="2517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2230">
              <a:lnSpc>
                <a:spcPct val="123900"/>
              </a:lnSpc>
              <a:spcBef>
                <a:spcPts val="100"/>
              </a:spcBef>
            </a:pPr>
            <a:r>
              <a:rPr dirty="0" baseline="-3367" sz="9900" spc="-7" b="1">
                <a:latin typeface="Yu Gothic"/>
                <a:cs typeface="Yu Gothic"/>
              </a:rPr>
              <a:t>見出</a:t>
            </a:r>
            <a:r>
              <a:rPr dirty="0" baseline="-3367" sz="9900" spc="607" b="1">
                <a:latin typeface="Yu Gothic"/>
                <a:cs typeface="Yu Gothic"/>
              </a:rPr>
              <a:t>し</a:t>
            </a:r>
            <a:r>
              <a:rPr dirty="0" sz="3300" spc="-270">
                <a:latin typeface="PMingLiU"/>
                <a:cs typeface="PMingLiU"/>
              </a:rPr>
              <a:t>ブ</a:t>
            </a:r>
            <a:r>
              <a:rPr dirty="0" sz="3300" spc="-5">
                <a:latin typeface="PMingLiU"/>
                <a:cs typeface="PMingLiU"/>
              </a:rPr>
              <a:t>ロック </a:t>
            </a:r>
            <a:r>
              <a:rPr dirty="0" sz="6600" spc="-5" b="1">
                <a:latin typeface="Yu Gothic"/>
                <a:cs typeface="Yu Gothic"/>
              </a:rPr>
              <a:t>段落</a:t>
            </a:r>
            <a:r>
              <a:rPr dirty="0" sz="3300" spc="75">
                <a:latin typeface="PMingLiU"/>
                <a:cs typeface="PMingLiU"/>
              </a:rPr>
              <a:t>(</a:t>
            </a:r>
            <a:r>
              <a:rPr dirty="0" sz="3300" spc="240">
                <a:latin typeface="PMingLiU"/>
                <a:cs typeface="PMingLiU"/>
              </a:rPr>
              <a:t>文章</a:t>
            </a:r>
            <a:r>
              <a:rPr dirty="0" sz="3300" spc="75">
                <a:latin typeface="PMingLiU"/>
                <a:cs typeface="PMingLiU"/>
              </a:rPr>
              <a:t>)</a:t>
            </a:r>
            <a:r>
              <a:rPr dirty="0" sz="3300" spc="60">
                <a:latin typeface="PMingLiU"/>
                <a:cs typeface="PMingLiU"/>
              </a:rPr>
              <a:t> </a:t>
            </a:r>
            <a:r>
              <a:rPr dirty="0" baseline="1683" sz="4950" spc="-405">
                <a:latin typeface="PMingLiU"/>
                <a:cs typeface="PMingLiU"/>
              </a:rPr>
              <a:t>ブ</a:t>
            </a:r>
            <a:r>
              <a:rPr dirty="0" baseline="1683" sz="4950" spc="-7">
                <a:latin typeface="PMingLiU"/>
                <a:cs typeface="PMingLiU"/>
              </a:rPr>
              <a:t>ロック</a:t>
            </a:r>
            <a:endParaRPr baseline="1683" sz="4950">
              <a:latin typeface="PMingLiU"/>
              <a:cs typeface="PMingLiU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7618346" y="1819704"/>
            <a:ext cx="4939030" cy="12820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dirty="0" baseline="-10437" sz="12375" spc="-15">
                <a:solidFill>
                  <a:srgbClr val="FFFFFF"/>
                </a:solidFill>
              </a:rPr>
              <a:t>カ</a:t>
            </a:r>
            <a:r>
              <a:rPr dirty="0" baseline="-10437" sz="12375" spc="-390">
                <a:solidFill>
                  <a:srgbClr val="FFFFFF"/>
                </a:solidFill>
              </a:rPr>
              <a:t>バ</a:t>
            </a:r>
            <a:r>
              <a:rPr dirty="0" baseline="-10437" sz="12375" spc="1589">
                <a:solidFill>
                  <a:srgbClr val="FFFFFF"/>
                </a:solidFill>
              </a:rPr>
              <a:t>ー</a:t>
            </a:r>
            <a:r>
              <a:rPr dirty="0" sz="3300" spc="-270" b="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3300" spc="-5" b="0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3300">
              <a:latin typeface="PMingLiU"/>
              <a:cs typeface="PMingLiU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596839" y="7212649"/>
            <a:ext cx="2459355" cy="1907539"/>
          </a:xfrm>
          <a:custGeom>
            <a:avLst/>
            <a:gdLst/>
            <a:ahLst/>
            <a:cxnLst/>
            <a:rect l="l" t="t" r="r" b="b"/>
            <a:pathLst>
              <a:path w="2459354" h="1907540">
                <a:moveTo>
                  <a:pt x="2280788" y="0"/>
                </a:moveTo>
                <a:lnTo>
                  <a:pt x="179333" y="0"/>
                </a:lnTo>
                <a:lnTo>
                  <a:pt x="144790" y="136"/>
                </a:lnTo>
                <a:lnTo>
                  <a:pt x="94589" y="3691"/>
                </a:lnTo>
                <a:lnTo>
                  <a:pt x="52399" y="19296"/>
                </a:lnTo>
                <a:lnTo>
                  <a:pt x="19297" y="52398"/>
                </a:lnTo>
                <a:lnTo>
                  <a:pt x="3689" y="94588"/>
                </a:lnTo>
                <a:lnTo>
                  <a:pt x="135" y="144790"/>
                </a:lnTo>
                <a:lnTo>
                  <a:pt x="0" y="178540"/>
                </a:lnTo>
                <a:lnTo>
                  <a:pt x="3" y="1728769"/>
                </a:lnTo>
                <a:lnTo>
                  <a:pt x="1104" y="1790004"/>
                </a:lnTo>
                <a:lnTo>
                  <a:pt x="8749" y="1833554"/>
                </a:lnTo>
                <a:lnTo>
                  <a:pt x="34046" y="1873262"/>
                </a:lnTo>
                <a:lnTo>
                  <a:pt x="73755" y="1898559"/>
                </a:lnTo>
                <a:lnTo>
                  <a:pt x="117305" y="1906215"/>
                </a:lnTo>
                <a:lnTo>
                  <a:pt x="178540" y="1907309"/>
                </a:lnTo>
                <a:lnTo>
                  <a:pt x="2279994" y="1907309"/>
                </a:lnTo>
                <a:lnTo>
                  <a:pt x="2341923" y="1906215"/>
                </a:lnTo>
                <a:lnTo>
                  <a:pt x="2385572" y="1898559"/>
                </a:lnTo>
                <a:lnTo>
                  <a:pt x="2425281" y="1873262"/>
                </a:lnTo>
                <a:lnTo>
                  <a:pt x="2450578" y="1833554"/>
                </a:lnTo>
                <a:lnTo>
                  <a:pt x="2458238" y="1789905"/>
                </a:lnTo>
                <a:lnTo>
                  <a:pt x="2459328" y="1728769"/>
                </a:lnTo>
                <a:lnTo>
                  <a:pt x="2459325" y="178540"/>
                </a:lnTo>
                <a:lnTo>
                  <a:pt x="2458223" y="117305"/>
                </a:lnTo>
                <a:lnTo>
                  <a:pt x="2450578" y="73754"/>
                </a:lnTo>
                <a:lnTo>
                  <a:pt x="2425281" y="34046"/>
                </a:lnTo>
                <a:lnTo>
                  <a:pt x="2385572" y="8749"/>
                </a:lnTo>
                <a:lnTo>
                  <a:pt x="2342022" y="1093"/>
                </a:lnTo>
                <a:lnTo>
                  <a:pt x="2280788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938773" y="7041350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3" y="0"/>
                </a:moveTo>
                <a:lnTo>
                  <a:pt x="51239" y="0"/>
                </a:lnTo>
                <a:lnTo>
                  <a:pt x="41362" y="39"/>
                </a:lnTo>
                <a:lnTo>
                  <a:pt x="33531" y="312"/>
                </a:lnTo>
                <a:lnTo>
                  <a:pt x="27007" y="1055"/>
                </a:lnTo>
                <a:lnTo>
                  <a:pt x="21050" y="2502"/>
                </a:lnTo>
                <a:lnTo>
                  <a:pt x="0" y="41306"/>
                </a:lnTo>
                <a:lnTo>
                  <a:pt x="3" y="270998"/>
                </a:lnTo>
                <a:lnTo>
                  <a:pt x="14943" y="306787"/>
                </a:lnTo>
                <a:lnTo>
                  <a:pt x="51012" y="312304"/>
                </a:lnTo>
                <a:lnTo>
                  <a:pt x="212046" y="312304"/>
                </a:lnTo>
                <a:lnTo>
                  <a:pt x="253591" y="302569"/>
                </a:lnTo>
                <a:lnTo>
                  <a:pt x="263287" y="270998"/>
                </a:lnTo>
                <a:lnTo>
                  <a:pt x="263284" y="41306"/>
                </a:lnTo>
                <a:lnTo>
                  <a:pt x="248343" y="5518"/>
                </a:lnTo>
                <a:lnTo>
                  <a:pt x="222020" y="39"/>
                </a:lnTo>
                <a:lnTo>
                  <a:pt x="21227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452669" y="7041350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4" y="0"/>
                </a:moveTo>
                <a:lnTo>
                  <a:pt x="51241" y="0"/>
                </a:lnTo>
                <a:lnTo>
                  <a:pt x="41363" y="39"/>
                </a:lnTo>
                <a:lnTo>
                  <a:pt x="33532" y="312"/>
                </a:lnTo>
                <a:lnTo>
                  <a:pt x="27008" y="1055"/>
                </a:lnTo>
                <a:lnTo>
                  <a:pt x="21051" y="2502"/>
                </a:lnTo>
                <a:lnTo>
                  <a:pt x="0" y="41306"/>
                </a:lnTo>
                <a:lnTo>
                  <a:pt x="3" y="270998"/>
                </a:lnTo>
                <a:lnTo>
                  <a:pt x="14944" y="306787"/>
                </a:lnTo>
                <a:lnTo>
                  <a:pt x="51013" y="312304"/>
                </a:lnTo>
                <a:lnTo>
                  <a:pt x="212047" y="312304"/>
                </a:lnTo>
                <a:lnTo>
                  <a:pt x="253591" y="302569"/>
                </a:lnTo>
                <a:lnTo>
                  <a:pt x="263287" y="270998"/>
                </a:lnTo>
                <a:lnTo>
                  <a:pt x="263284" y="41306"/>
                </a:lnTo>
                <a:lnTo>
                  <a:pt x="248343" y="5518"/>
                </a:lnTo>
                <a:lnTo>
                  <a:pt x="222021" y="39"/>
                </a:lnTo>
                <a:lnTo>
                  <a:pt x="21227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966566" y="7041350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4" y="0"/>
                </a:moveTo>
                <a:lnTo>
                  <a:pt x="51241" y="0"/>
                </a:lnTo>
                <a:lnTo>
                  <a:pt x="41363" y="39"/>
                </a:lnTo>
                <a:lnTo>
                  <a:pt x="33532" y="312"/>
                </a:lnTo>
                <a:lnTo>
                  <a:pt x="27008" y="1055"/>
                </a:lnTo>
                <a:lnTo>
                  <a:pt x="21051" y="2502"/>
                </a:lnTo>
                <a:lnTo>
                  <a:pt x="0" y="41306"/>
                </a:lnTo>
                <a:lnTo>
                  <a:pt x="3" y="270998"/>
                </a:lnTo>
                <a:lnTo>
                  <a:pt x="14944" y="306787"/>
                </a:lnTo>
                <a:lnTo>
                  <a:pt x="51013" y="312304"/>
                </a:lnTo>
                <a:lnTo>
                  <a:pt x="212047" y="312304"/>
                </a:lnTo>
                <a:lnTo>
                  <a:pt x="253591" y="302569"/>
                </a:lnTo>
                <a:lnTo>
                  <a:pt x="263287" y="270998"/>
                </a:lnTo>
                <a:lnTo>
                  <a:pt x="263284" y="41306"/>
                </a:lnTo>
                <a:lnTo>
                  <a:pt x="248343" y="5518"/>
                </a:lnTo>
                <a:lnTo>
                  <a:pt x="222021" y="39"/>
                </a:lnTo>
                <a:lnTo>
                  <a:pt x="21227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480463" y="7041350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3" y="0"/>
                </a:moveTo>
                <a:lnTo>
                  <a:pt x="51239" y="0"/>
                </a:lnTo>
                <a:lnTo>
                  <a:pt x="41362" y="39"/>
                </a:lnTo>
                <a:lnTo>
                  <a:pt x="33531" y="312"/>
                </a:lnTo>
                <a:lnTo>
                  <a:pt x="27007" y="1055"/>
                </a:lnTo>
                <a:lnTo>
                  <a:pt x="21050" y="2502"/>
                </a:lnTo>
                <a:lnTo>
                  <a:pt x="0" y="41306"/>
                </a:lnTo>
                <a:lnTo>
                  <a:pt x="3" y="270998"/>
                </a:lnTo>
                <a:lnTo>
                  <a:pt x="14943" y="306787"/>
                </a:lnTo>
                <a:lnTo>
                  <a:pt x="51012" y="312304"/>
                </a:lnTo>
                <a:lnTo>
                  <a:pt x="212046" y="312304"/>
                </a:lnTo>
                <a:lnTo>
                  <a:pt x="253591" y="302569"/>
                </a:lnTo>
                <a:lnTo>
                  <a:pt x="263287" y="270998"/>
                </a:lnTo>
                <a:lnTo>
                  <a:pt x="263284" y="41306"/>
                </a:lnTo>
                <a:lnTo>
                  <a:pt x="248343" y="5518"/>
                </a:lnTo>
                <a:lnTo>
                  <a:pt x="222020" y="39"/>
                </a:lnTo>
                <a:lnTo>
                  <a:pt x="21227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6960909" y="7400687"/>
            <a:ext cx="1701164" cy="1481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7709"/>
              </a:lnSpc>
              <a:spcBef>
                <a:spcPts val="95"/>
              </a:spcBef>
            </a:pPr>
            <a:r>
              <a:rPr dirty="0" sz="6600" spc="-5" b="1">
                <a:latin typeface="Yu Gothic"/>
                <a:cs typeface="Yu Gothic"/>
              </a:rPr>
              <a:t>画像</a:t>
            </a:r>
            <a:endParaRPr sz="6600">
              <a:latin typeface="Yu Gothic"/>
              <a:cs typeface="Yu Gothic"/>
            </a:endParaRPr>
          </a:p>
          <a:p>
            <a:pPr marL="43815">
              <a:lnSpc>
                <a:spcPts val="3750"/>
              </a:lnSpc>
            </a:pPr>
            <a:r>
              <a:rPr dirty="0" sz="3300" spc="-270">
                <a:latin typeface="PMingLiU"/>
                <a:cs typeface="PMingLiU"/>
              </a:rPr>
              <a:t>ブ</a:t>
            </a:r>
            <a:r>
              <a:rPr dirty="0" sz="3300" spc="-5">
                <a:latin typeface="PMingLiU"/>
                <a:cs typeface="PMingLiU"/>
              </a:rPr>
              <a:t>ロック</a:t>
            </a:r>
            <a:endParaRPr sz="3300">
              <a:latin typeface="PMingLiU"/>
              <a:cs typeface="PMingLiU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575858" y="7219779"/>
            <a:ext cx="2459355" cy="1907539"/>
          </a:xfrm>
          <a:custGeom>
            <a:avLst/>
            <a:gdLst/>
            <a:ahLst/>
            <a:cxnLst/>
            <a:rect l="l" t="t" r="r" b="b"/>
            <a:pathLst>
              <a:path w="2459354" h="1907540">
                <a:moveTo>
                  <a:pt x="2280785" y="0"/>
                </a:moveTo>
                <a:lnTo>
                  <a:pt x="179333" y="0"/>
                </a:lnTo>
                <a:lnTo>
                  <a:pt x="144790" y="136"/>
                </a:lnTo>
                <a:lnTo>
                  <a:pt x="117404" y="1093"/>
                </a:lnTo>
                <a:lnTo>
                  <a:pt x="94588" y="3691"/>
                </a:lnTo>
                <a:lnTo>
                  <a:pt x="73754" y="8749"/>
                </a:lnTo>
                <a:lnTo>
                  <a:pt x="34046" y="34046"/>
                </a:lnTo>
                <a:lnTo>
                  <a:pt x="8749" y="73754"/>
                </a:lnTo>
                <a:lnTo>
                  <a:pt x="1090" y="117404"/>
                </a:lnTo>
                <a:lnTo>
                  <a:pt x="0" y="178540"/>
                </a:lnTo>
                <a:lnTo>
                  <a:pt x="3" y="1728769"/>
                </a:lnTo>
                <a:lnTo>
                  <a:pt x="1104" y="1790004"/>
                </a:lnTo>
                <a:lnTo>
                  <a:pt x="8749" y="1833554"/>
                </a:lnTo>
                <a:lnTo>
                  <a:pt x="34046" y="1873263"/>
                </a:lnTo>
                <a:lnTo>
                  <a:pt x="73754" y="1898559"/>
                </a:lnTo>
                <a:lnTo>
                  <a:pt x="117305" y="1906215"/>
                </a:lnTo>
                <a:lnTo>
                  <a:pt x="178540" y="1907309"/>
                </a:lnTo>
                <a:lnTo>
                  <a:pt x="2279989" y="1907309"/>
                </a:lnTo>
                <a:lnTo>
                  <a:pt x="2341924" y="1906215"/>
                </a:lnTo>
                <a:lnTo>
                  <a:pt x="2385577" y="1898559"/>
                </a:lnTo>
                <a:lnTo>
                  <a:pt x="2425284" y="1873263"/>
                </a:lnTo>
                <a:lnTo>
                  <a:pt x="2450580" y="1833554"/>
                </a:lnTo>
                <a:lnTo>
                  <a:pt x="2458234" y="1789905"/>
                </a:lnTo>
                <a:lnTo>
                  <a:pt x="2459324" y="1728769"/>
                </a:lnTo>
                <a:lnTo>
                  <a:pt x="2459320" y="178540"/>
                </a:lnTo>
                <a:lnTo>
                  <a:pt x="2458219" y="117305"/>
                </a:lnTo>
                <a:lnTo>
                  <a:pt x="2450580" y="73754"/>
                </a:lnTo>
                <a:lnTo>
                  <a:pt x="2425284" y="34046"/>
                </a:lnTo>
                <a:lnTo>
                  <a:pt x="2385577" y="8749"/>
                </a:lnTo>
                <a:lnTo>
                  <a:pt x="2342023" y="1093"/>
                </a:lnTo>
                <a:lnTo>
                  <a:pt x="2314872" y="136"/>
                </a:lnTo>
                <a:lnTo>
                  <a:pt x="2280785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917792" y="7048479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4" y="0"/>
                </a:moveTo>
                <a:lnTo>
                  <a:pt x="51241" y="0"/>
                </a:lnTo>
                <a:lnTo>
                  <a:pt x="41363" y="39"/>
                </a:lnTo>
                <a:lnTo>
                  <a:pt x="5478" y="14983"/>
                </a:lnTo>
                <a:lnTo>
                  <a:pt x="0" y="41306"/>
                </a:lnTo>
                <a:lnTo>
                  <a:pt x="3" y="270998"/>
                </a:lnTo>
                <a:lnTo>
                  <a:pt x="14944" y="306787"/>
                </a:lnTo>
                <a:lnTo>
                  <a:pt x="51013" y="312304"/>
                </a:lnTo>
                <a:lnTo>
                  <a:pt x="212047" y="312304"/>
                </a:lnTo>
                <a:lnTo>
                  <a:pt x="253591" y="302569"/>
                </a:lnTo>
                <a:lnTo>
                  <a:pt x="263287" y="270998"/>
                </a:lnTo>
                <a:lnTo>
                  <a:pt x="263284" y="41306"/>
                </a:lnTo>
                <a:lnTo>
                  <a:pt x="248343" y="5518"/>
                </a:lnTo>
                <a:lnTo>
                  <a:pt x="21227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0431690" y="7048479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9" y="0"/>
                </a:moveTo>
                <a:lnTo>
                  <a:pt x="51236" y="0"/>
                </a:lnTo>
                <a:lnTo>
                  <a:pt x="41361" y="39"/>
                </a:lnTo>
                <a:lnTo>
                  <a:pt x="5478" y="14983"/>
                </a:lnTo>
                <a:lnTo>
                  <a:pt x="0" y="41306"/>
                </a:lnTo>
                <a:lnTo>
                  <a:pt x="3" y="270998"/>
                </a:lnTo>
                <a:lnTo>
                  <a:pt x="14943" y="306787"/>
                </a:lnTo>
                <a:lnTo>
                  <a:pt x="51016" y="312304"/>
                </a:lnTo>
                <a:lnTo>
                  <a:pt x="212048" y="312304"/>
                </a:lnTo>
                <a:lnTo>
                  <a:pt x="253590" y="302569"/>
                </a:lnTo>
                <a:lnTo>
                  <a:pt x="263285" y="270998"/>
                </a:lnTo>
                <a:lnTo>
                  <a:pt x="263282" y="41306"/>
                </a:lnTo>
                <a:lnTo>
                  <a:pt x="248342" y="5518"/>
                </a:lnTo>
                <a:lnTo>
                  <a:pt x="212279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0945590" y="7048479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68" y="0"/>
                </a:moveTo>
                <a:lnTo>
                  <a:pt x="51236" y="0"/>
                </a:lnTo>
                <a:lnTo>
                  <a:pt x="41357" y="39"/>
                </a:lnTo>
                <a:lnTo>
                  <a:pt x="5477" y="14983"/>
                </a:lnTo>
                <a:lnTo>
                  <a:pt x="0" y="41306"/>
                </a:lnTo>
                <a:lnTo>
                  <a:pt x="3" y="270998"/>
                </a:lnTo>
                <a:lnTo>
                  <a:pt x="14942" y="306787"/>
                </a:lnTo>
                <a:lnTo>
                  <a:pt x="51006" y="312304"/>
                </a:lnTo>
                <a:lnTo>
                  <a:pt x="212038" y="312304"/>
                </a:lnTo>
                <a:lnTo>
                  <a:pt x="253590" y="302569"/>
                </a:lnTo>
                <a:lnTo>
                  <a:pt x="263285" y="270998"/>
                </a:lnTo>
                <a:lnTo>
                  <a:pt x="263282" y="41306"/>
                </a:lnTo>
                <a:lnTo>
                  <a:pt x="248342" y="5518"/>
                </a:lnTo>
                <a:lnTo>
                  <a:pt x="212268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459480" y="7048479"/>
            <a:ext cx="263525" cy="312420"/>
          </a:xfrm>
          <a:custGeom>
            <a:avLst/>
            <a:gdLst/>
            <a:ahLst/>
            <a:cxnLst/>
            <a:rect l="l" t="t" r="r" b="b"/>
            <a:pathLst>
              <a:path w="263525" h="312420">
                <a:moveTo>
                  <a:pt x="212279" y="0"/>
                </a:moveTo>
                <a:lnTo>
                  <a:pt x="51247" y="0"/>
                </a:lnTo>
                <a:lnTo>
                  <a:pt x="41366" y="39"/>
                </a:lnTo>
                <a:lnTo>
                  <a:pt x="5477" y="14983"/>
                </a:lnTo>
                <a:lnTo>
                  <a:pt x="0" y="41306"/>
                </a:lnTo>
                <a:lnTo>
                  <a:pt x="3" y="270998"/>
                </a:lnTo>
                <a:lnTo>
                  <a:pt x="14942" y="306787"/>
                </a:lnTo>
                <a:lnTo>
                  <a:pt x="51016" y="312304"/>
                </a:lnTo>
                <a:lnTo>
                  <a:pt x="212048" y="312304"/>
                </a:lnTo>
                <a:lnTo>
                  <a:pt x="253591" y="302569"/>
                </a:lnTo>
                <a:lnTo>
                  <a:pt x="263285" y="270998"/>
                </a:lnTo>
                <a:lnTo>
                  <a:pt x="263282" y="41306"/>
                </a:lnTo>
                <a:lnTo>
                  <a:pt x="248343" y="5518"/>
                </a:lnTo>
                <a:lnTo>
                  <a:pt x="212279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9840403" y="7379744"/>
            <a:ext cx="1701164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" b="1">
                <a:latin typeface="Yu Gothic"/>
                <a:cs typeface="Yu Gothic"/>
              </a:rPr>
              <a:t>画像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976524" y="8322124"/>
            <a:ext cx="1667510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270">
                <a:latin typeface="PMingLiU"/>
                <a:cs typeface="PMingLiU"/>
              </a:rPr>
              <a:t>ブ</a:t>
            </a:r>
            <a:r>
              <a:rPr dirty="0" sz="3300" spc="-5">
                <a:latin typeface="PMingLiU"/>
                <a:cs typeface="PMingLiU"/>
              </a:rPr>
              <a:t>ロック</a:t>
            </a:r>
            <a:endParaRPr sz="3300">
              <a:latin typeface="PMingLiU"/>
              <a:cs typeface="PMingLiU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2353204" y="8352194"/>
            <a:ext cx="1412240" cy="737870"/>
          </a:xfrm>
          <a:custGeom>
            <a:avLst/>
            <a:gdLst/>
            <a:ahLst/>
            <a:cxnLst/>
            <a:rect l="l" t="t" r="r" b="b"/>
            <a:pathLst>
              <a:path w="1412240" h="737870">
                <a:moveTo>
                  <a:pt x="1227491" y="0"/>
                </a:moveTo>
                <a:lnTo>
                  <a:pt x="184978" y="0"/>
                </a:lnTo>
                <a:lnTo>
                  <a:pt x="149350" y="141"/>
                </a:lnTo>
                <a:lnTo>
                  <a:pt x="97568" y="3807"/>
                </a:lnTo>
                <a:lnTo>
                  <a:pt x="54052" y="19904"/>
                </a:lnTo>
                <a:lnTo>
                  <a:pt x="19905" y="54048"/>
                </a:lnTo>
                <a:lnTo>
                  <a:pt x="3806" y="97566"/>
                </a:lnTo>
                <a:lnTo>
                  <a:pt x="139" y="149348"/>
                </a:lnTo>
                <a:lnTo>
                  <a:pt x="0" y="184161"/>
                </a:lnTo>
                <a:lnTo>
                  <a:pt x="3" y="553478"/>
                </a:lnTo>
                <a:lnTo>
                  <a:pt x="1139" y="616640"/>
                </a:lnTo>
                <a:lnTo>
                  <a:pt x="9025" y="661562"/>
                </a:lnTo>
                <a:lnTo>
                  <a:pt x="35120" y="702520"/>
                </a:lnTo>
                <a:lnTo>
                  <a:pt x="76081" y="728614"/>
                </a:lnTo>
                <a:lnTo>
                  <a:pt x="121000" y="736511"/>
                </a:lnTo>
                <a:lnTo>
                  <a:pt x="184161" y="737639"/>
                </a:lnTo>
                <a:lnTo>
                  <a:pt x="1226674" y="737639"/>
                </a:lnTo>
                <a:lnTo>
                  <a:pt x="1290554" y="736511"/>
                </a:lnTo>
                <a:lnTo>
                  <a:pt x="1335571" y="728614"/>
                </a:lnTo>
                <a:lnTo>
                  <a:pt x="1376536" y="702520"/>
                </a:lnTo>
                <a:lnTo>
                  <a:pt x="1402627" y="661562"/>
                </a:lnTo>
                <a:lnTo>
                  <a:pt x="1410528" y="616538"/>
                </a:lnTo>
                <a:lnTo>
                  <a:pt x="1411653" y="553478"/>
                </a:lnTo>
                <a:lnTo>
                  <a:pt x="1411650" y="184161"/>
                </a:lnTo>
                <a:lnTo>
                  <a:pt x="1410513" y="120998"/>
                </a:lnTo>
                <a:lnTo>
                  <a:pt x="1402627" y="76077"/>
                </a:lnTo>
                <a:lnTo>
                  <a:pt x="1376536" y="35118"/>
                </a:lnTo>
                <a:lnTo>
                  <a:pt x="1335571" y="9024"/>
                </a:lnTo>
                <a:lnTo>
                  <a:pt x="1290657" y="1128"/>
                </a:lnTo>
                <a:lnTo>
                  <a:pt x="1227491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2507718" y="8173691"/>
            <a:ext cx="295910" cy="451484"/>
          </a:xfrm>
          <a:custGeom>
            <a:avLst/>
            <a:gdLst/>
            <a:ahLst/>
            <a:cxnLst/>
            <a:rect l="l" t="t" r="r" b="b"/>
            <a:pathLst>
              <a:path w="295909" h="451484">
                <a:moveTo>
                  <a:pt x="233987" y="0"/>
                </a:moveTo>
                <a:lnTo>
                  <a:pt x="61605" y="0"/>
                </a:lnTo>
                <a:lnTo>
                  <a:pt x="49732" y="47"/>
                </a:lnTo>
                <a:lnTo>
                  <a:pt x="11658" y="11705"/>
                </a:lnTo>
                <a:lnTo>
                  <a:pt x="0" y="49667"/>
                </a:lnTo>
                <a:lnTo>
                  <a:pt x="4" y="401757"/>
                </a:lnTo>
                <a:lnTo>
                  <a:pt x="11658" y="439719"/>
                </a:lnTo>
                <a:lnTo>
                  <a:pt x="49618" y="451377"/>
                </a:lnTo>
                <a:lnTo>
                  <a:pt x="61333" y="451424"/>
                </a:lnTo>
                <a:lnTo>
                  <a:pt x="233715" y="451424"/>
                </a:lnTo>
                <a:lnTo>
                  <a:pt x="277361" y="444790"/>
                </a:lnTo>
                <a:lnTo>
                  <a:pt x="295331" y="401757"/>
                </a:lnTo>
                <a:lnTo>
                  <a:pt x="295327" y="49667"/>
                </a:lnTo>
                <a:lnTo>
                  <a:pt x="283673" y="11705"/>
                </a:lnTo>
                <a:lnTo>
                  <a:pt x="245709" y="47"/>
                </a:lnTo>
                <a:lnTo>
                  <a:pt x="23398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2911370" y="8173691"/>
            <a:ext cx="295910" cy="451484"/>
          </a:xfrm>
          <a:custGeom>
            <a:avLst/>
            <a:gdLst/>
            <a:ahLst/>
            <a:cxnLst/>
            <a:rect l="l" t="t" r="r" b="b"/>
            <a:pathLst>
              <a:path w="295909" h="451484">
                <a:moveTo>
                  <a:pt x="233987" y="0"/>
                </a:moveTo>
                <a:lnTo>
                  <a:pt x="61605" y="0"/>
                </a:lnTo>
                <a:lnTo>
                  <a:pt x="49728" y="47"/>
                </a:lnTo>
                <a:lnTo>
                  <a:pt x="11652" y="11705"/>
                </a:lnTo>
                <a:lnTo>
                  <a:pt x="0" y="49667"/>
                </a:lnTo>
                <a:lnTo>
                  <a:pt x="4" y="401757"/>
                </a:lnTo>
                <a:lnTo>
                  <a:pt x="11652" y="439719"/>
                </a:lnTo>
                <a:lnTo>
                  <a:pt x="49613" y="451377"/>
                </a:lnTo>
                <a:lnTo>
                  <a:pt x="61333" y="451424"/>
                </a:lnTo>
                <a:lnTo>
                  <a:pt x="233715" y="451424"/>
                </a:lnTo>
                <a:lnTo>
                  <a:pt x="277361" y="444790"/>
                </a:lnTo>
                <a:lnTo>
                  <a:pt x="295331" y="401757"/>
                </a:lnTo>
                <a:lnTo>
                  <a:pt x="295327" y="49667"/>
                </a:lnTo>
                <a:lnTo>
                  <a:pt x="283673" y="11705"/>
                </a:lnTo>
                <a:lnTo>
                  <a:pt x="245707" y="47"/>
                </a:lnTo>
                <a:lnTo>
                  <a:pt x="23398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315013" y="8173691"/>
            <a:ext cx="295910" cy="451484"/>
          </a:xfrm>
          <a:custGeom>
            <a:avLst/>
            <a:gdLst/>
            <a:ahLst/>
            <a:cxnLst/>
            <a:rect l="l" t="t" r="r" b="b"/>
            <a:pathLst>
              <a:path w="295909" h="451484">
                <a:moveTo>
                  <a:pt x="233998" y="0"/>
                </a:moveTo>
                <a:lnTo>
                  <a:pt x="61615" y="0"/>
                </a:lnTo>
                <a:lnTo>
                  <a:pt x="49738" y="47"/>
                </a:lnTo>
                <a:lnTo>
                  <a:pt x="11663" y="11705"/>
                </a:lnTo>
                <a:lnTo>
                  <a:pt x="0" y="49667"/>
                </a:lnTo>
                <a:lnTo>
                  <a:pt x="4" y="401757"/>
                </a:lnTo>
                <a:lnTo>
                  <a:pt x="11663" y="439719"/>
                </a:lnTo>
                <a:lnTo>
                  <a:pt x="49623" y="451377"/>
                </a:lnTo>
                <a:lnTo>
                  <a:pt x="61343" y="451424"/>
                </a:lnTo>
                <a:lnTo>
                  <a:pt x="233725" y="451424"/>
                </a:lnTo>
                <a:lnTo>
                  <a:pt x="277370" y="444790"/>
                </a:lnTo>
                <a:lnTo>
                  <a:pt x="295341" y="401757"/>
                </a:lnTo>
                <a:lnTo>
                  <a:pt x="295337" y="49667"/>
                </a:lnTo>
                <a:lnTo>
                  <a:pt x="283678" y="11705"/>
                </a:lnTo>
                <a:lnTo>
                  <a:pt x="245717" y="47"/>
                </a:lnTo>
                <a:lnTo>
                  <a:pt x="233998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2333813" y="7292128"/>
            <a:ext cx="1412240" cy="737870"/>
          </a:xfrm>
          <a:custGeom>
            <a:avLst/>
            <a:gdLst/>
            <a:ahLst/>
            <a:cxnLst/>
            <a:rect l="l" t="t" r="r" b="b"/>
            <a:pathLst>
              <a:path w="1412240" h="737870">
                <a:moveTo>
                  <a:pt x="1227491" y="0"/>
                </a:moveTo>
                <a:lnTo>
                  <a:pt x="184978" y="0"/>
                </a:lnTo>
                <a:lnTo>
                  <a:pt x="149350" y="141"/>
                </a:lnTo>
                <a:lnTo>
                  <a:pt x="97568" y="3807"/>
                </a:lnTo>
                <a:lnTo>
                  <a:pt x="54052" y="19904"/>
                </a:lnTo>
                <a:lnTo>
                  <a:pt x="19905" y="54048"/>
                </a:lnTo>
                <a:lnTo>
                  <a:pt x="3806" y="97566"/>
                </a:lnTo>
                <a:lnTo>
                  <a:pt x="139" y="149348"/>
                </a:lnTo>
                <a:lnTo>
                  <a:pt x="0" y="184161"/>
                </a:lnTo>
                <a:lnTo>
                  <a:pt x="3" y="553477"/>
                </a:lnTo>
                <a:lnTo>
                  <a:pt x="1139" y="616640"/>
                </a:lnTo>
                <a:lnTo>
                  <a:pt x="9025" y="661562"/>
                </a:lnTo>
                <a:lnTo>
                  <a:pt x="35120" y="702520"/>
                </a:lnTo>
                <a:lnTo>
                  <a:pt x="76081" y="728614"/>
                </a:lnTo>
                <a:lnTo>
                  <a:pt x="121000" y="736511"/>
                </a:lnTo>
                <a:lnTo>
                  <a:pt x="184161" y="737639"/>
                </a:lnTo>
                <a:lnTo>
                  <a:pt x="1226674" y="737639"/>
                </a:lnTo>
                <a:lnTo>
                  <a:pt x="1290551" y="736511"/>
                </a:lnTo>
                <a:lnTo>
                  <a:pt x="1335571" y="728614"/>
                </a:lnTo>
                <a:lnTo>
                  <a:pt x="1376536" y="702520"/>
                </a:lnTo>
                <a:lnTo>
                  <a:pt x="1402627" y="661562"/>
                </a:lnTo>
                <a:lnTo>
                  <a:pt x="1410528" y="616538"/>
                </a:lnTo>
                <a:lnTo>
                  <a:pt x="1411653" y="553477"/>
                </a:lnTo>
                <a:lnTo>
                  <a:pt x="1411650" y="184161"/>
                </a:lnTo>
                <a:lnTo>
                  <a:pt x="1410513" y="120998"/>
                </a:lnTo>
                <a:lnTo>
                  <a:pt x="1402627" y="76077"/>
                </a:lnTo>
                <a:lnTo>
                  <a:pt x="1376536" y="35118"/>
                </a:lnTo>
                <a:lnTo>
                  <a:pt x="1335571" y="9024"/>
                </a:lnTo>
                <a:lnTo>
                  <a:pt x="1290653" y="1128"/>
                </a:lnTo>
                <a:lnTo>
                  <a:pt x="1262647" y="141"/>
                </a:lnTo>
                <a:lnTo>
                  <a:pt x="1227491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2488326" y="7113625"/>
            <a:ext cx="295910" cy="451484"/>
          </a:xfrm>
          <a:custGeom>
            <a:avLst/>
            <a:gdLst/>
            <a:ahLst/>
            <a:cxnLst/>
            <a:rect l="l" t="t" r="r" b="b"/>
            <a:pathLst>
              <a:path w="295909" h="451484">
                <a:moveTo>
                  <a:pt x="233987" y="0"/>
                </a:moveTo>
                <a:lnTo>
                  <a:pt x="61605" y="0"/>
                </a:lnTo>
                <a:lnTo>
                  <a:pt x="49732" y="47"/>
                </a:lnTo>
                <a:lnTo>
                  <a:pt x="11658" y="11706"/>
                </a:lnTo>
                <a:lnTo>
                  <a:pt x="0" y="49668"/>
                </a:lnTo>
                <a:lnTo>
                  <a:pt x="4" y="401758"/>
                </a:lnTo>
                <a:lnTo>
                  <a:pt x="11658" y="439719"/>
                </a:lnTo>
                <a:lnTo>
                  <a:pt x="49618" y="451379"/>
                </a:lnTo>
                <a:lnTo>
                  <a:pt x="61333" y="451426"/>
                </a:lnTo>
                <a:lnTo>
                  <a:pt x="233715" y="451426"/>
                </a:lnTo>
                <a:lnTo>
                  <a:pt x="277361" y="444791"/>
                </a:lnTo>
                <a:lnTo>
                  <a:pt x="295331" y="401758"/>
                </a:lnTo>
                <a:lnTo>
                  <a:pt x="295327" y="49668"/>
                </a:lnTo>
                <a:lnTo>
                  <a:pt x="283673" y="11706"/>
                </a:lnTo>
                <a:lnTo>
                  <a:pt x="245709" y="47"/>
                </a:lnTo>
                <a:lnTo>
                  <a:pt x="23398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2891978" y="7113625"/>
            <a:ext cx="295910" cy="451484"/>
          </a:xfrm>
          <a:custGeom>
            <a:avLst/>
            <a:gdLst/>
            <a:ahLst/>
            <a:cxnLst/>
            <a:rect l="l" t="t" r="r" b="b"/>
            <a:pathLst>
              <a:path w="295909" h="451484">
                <a:moveTo>
                  <a:pt x="233987" y="0"/>
                </a:moveTo>
                <a:lnTo>
                  <a:pt x="61605" y="0"/>
                </a:lnTo>
                <a:lnTo>
                  <a:pt x="49728" y="47"/>
                </a:lnTo>
                <a:lnTo>
                  <a:pt x="11652" y="11706"/>
                </a:lnTo>
                <a:lnTo>
                  <a:pt x="0" y="49668"/>
                </a:lnTo>
                <a:lnTo>
                  <a:pt x="4" y="401758"/>
                </a:lnTo>
                <a:lnTo>
                  <a:pt x="11652" y="439719"/>
                </a:lnTo>
                <a:lnTo>
                  <a:pt x="49613" y="451379"/>
                </a:lnTo>
                <a:lnTo>
                  <a:pt x="61333" y="451426"/>
                </a:lnTo>
                <a:lnTo>
                  <a:pt x="233715" y="451426"/>
                </a:lnTo>
                <a:lnTo>
                  <a:pt x="277360" y="444791"/>
                </a:lnTo>
                <a:lnTo>
                  <a:pt x="295331" y="401758"/>
                </a:lnTo>
                <a:lnTo>
                  <a:pt x="295327" y="49668"/>
                </a:lnTo>
                <a:lnTo>
                  <a:pt x="283669" y="11706"/>
                </a:lnTo>
                <a:lnTo>
                  <a:pt x="245707" y="47"/>
                </a:lnTo>
                <a:lnTo>
                  <a:pt x="23398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3295621" y="7113625"/>
            <a:ext cx="295910" cy="451484"/>
          </a:xfrm>
          <a:custGeom>
            <a:avLst/>
            <a:gdLst/>
            <a:ahLst/>
            <a:cxnLst/>
            <a:rect l="l" t="t" r="r" b="b"/>
            <a:pathLst>
              <a:path w="295909" h="451484">
                <a:moveTo>
                  <a:pt x="233998" y="0"/>
                </a:moveTo>
                <a:lnTo>
                  <a:pt x="61615" y="0"/>
                </a:lnTo>
                <a:lnTo>
                  <a:pt x="49738" y="47"/>
                </a:lnTo>
                <a:lnTo>
                  <a:pt x="11663" y="11706"/>
                </a:lnTo>
                <a:lnTo>
                  <a:pt x="0" y="49668"/>
                </a:lnTo>
                <a:lnTo>
                  <a:pt x="4" y="401758"/>
                </a:lnTo>
                <a:lnTo>
                  <a:pt x="11663" y="439719"/>
                </a:lnTo>
                <a:lnTo>
                  <a:pt x="49623" y="451379"/>
                </a:lnTo>
                <a:lnTo>
                  <a:pt x="61343" y="451426"/>
                </a:lnTo>
                <a:lnTo>
                  <a:pt x="233725" y="451426"/>
                </a:lnTo>
                <a:lnTo>
                  <a:pt x="277370" y="444791"/>
                </a:lnTo>
                <a:lnTo>
                  <a:pt x="295341" y="401758"/>
                </a:lnTo>
                <a:lnTo>
                  <a:pt x="295337" y="49668"/>
                </a:lnTo>
                <a:lnTo>
                  <a:pt x="283678" y="11706"/>
                </a:lnTo>
                <a:lnTo>
                  <a:pt x="245717" y="47"/>
                </a:lnTo>
                <a:lnTo>
                  <a:pt x="233998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12437182" y="7411157"/>
            <a:ext cx="1303020" cy="1585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5" b="1">
                <a:latin typeface="Yu Gothic"/>
                <a:cs typeface="Yu Gothic"/>
              </a:rPr>
              <a:t>ボタン</a:t>
            </a:r>
            <a:endParaRPr sz="3300">
              <a:latin typeface="Yu Gothic"/>
              <a:cs typeface="Yu Gothic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marL="33020">
              <a:lnSpc>
                <a:spcPct val="100000"/>
              </a:lnSpc>
            </a:pPr>
            <a:r>
              <a:rPr dirty="0" sz="3300" spc="-5" b="1">
                <a:latin typeface="Yu Gothic"/>
                <a:cs typeface="Yu Gothic"/>
              </a:rPr>
              <a:t>ボタン</a:t>
            </a:r>
            <a:endParaRPr sz="33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0089" y="4479309"/>
            <a:ext cx="14567535" cy="17849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50" spc="-10"/>
              <a:t>各</a:t>
            </a:r>
            <a:r>
              <a:rPr dirty="0" sz="11550" spc="-935"/>
              <a:t>ブ</a:t>
            </a:r>
            <a:r>
              <a:rPr dirty="0" sz="11550" spc="-10"/>
              <a:t>ロックの詳細設定</a:t>
            </a:r>
            <a:endParaRPr sz="1155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200946" y="3587355"/>
            <a:ext cx="894080" cy="894080"/>
          </a:xfrm>
          <a:custGeom>
            <a:avLst/>
            <a:gdLst/>
            <a:ahLst/>
            <a:cxnLst/>
            <a:rect l="l" t="t" r="r" b="b"/>
            <a:pathLst>
              <a:path w="894080" h="894079">
                <a:moveTo>
                  <a:pt x="469910" y="0"/>
                </a:moveTo>
                <a:lnTo>
                  <a:pt x="424106" y="0"/>
                </a:lnTo>
                <a:lnTo>
                  <a:pt x="378496" y="4661"/>
                </a:lnTo>
                <a:lnTo>
                  <a:pt x="333465" y="13983"/>
                </a:lnTo>
                <a:lnTo>
                  <a:pt x="289399" y="27967"/>
                </a:lnTo>
                <a:lnTo>
                  <a:pt x="246684" y="46612"/>
                </a:lnTo>
                <a:lnTo>
                  <a:pt x="205707" y="69918"/>
                </a:lnTo>
                <a:lnTo>
                  <a:pt x="166853" y="97885"/>
                </a:lnTo>
                <a:lnTo>
                  <a:pt x="130510" y="130514"/>
                </a:lnTo>
                <a:lnTo>
                  <a:pt x="97882" y="166856"/>
                </a:lnTo>
                <a:lnTo>
                  <a:pt x="69916" y="205709"/>
                </a:lnTo>
                <a:lnTo>
                  <a:pt x="46610" y="246686"/>
                </a:lnTo>
                <a:lnTo>
                  <a:pt x="27966" y="289400"/>
                </a:lnTo>
                <a:lnTo>
                  <a:pt x="13983" y="333466"/>
                </a:lnTo>
                <a:lnTo>
                  <a:pt x="4661" y="378497"/>
                </a:lnTo>
                <a:lnTo>
                  <a:pt x="0" y="424108"/>
                </a:lnTo>
                <a:lnTo>
                  <a:pt x="0" y="469912"/>
                </a:lnTo>
                <a:lnTo>
                  <a:pt x="4661" y="515522"/>
                </a:lnTo>
                <a:lnTo>
                  <a:pt x="13983" y="560553"/>
                </a:lnTo>
                <a:lnTo>
                  <a:pt x="27966" y="604619"/>
                </a:lnTo>
                <a:lnTo>
                  <a:pt x="46610" y="647334"/>
                </a:lnTo>
                <a:lnTo>
                  <a:pt x="69916" y="688310"/>
                </a:lnTo>
                <a:lnTo>
                  <a:pt x="97882" y="727163"/>
                </a:lnTo>
                <a:lnTo>
                  <a:pt x="130510" y="763506"/>
                </a:lnTo>
                <a:lnTo>
                  <a:pt x="166853" y="796134"/>
                </a:lnTo>
                <a:lnTo>
                  <a:pt x="205707" y="824102"/>
                </a:lnTo>
                <a:lnTo>
                  <a:pt x="246684" y="847408"/>
                </a:lnTo>
                <a:lnTo>
                  <a:pt x="289399" y="866053"/>
                </a:lnTo>
                <a:lnTo>
                  <a:pt x="333465" y="880036"/>
                </a:lnTo>
                <a:lnTo>
                  <a:pt x="378496" y="889359"/>
                </a:lnTo>
                <a:lnTo>
                  <a:pt x="424106" y="894020"/>
                </a:lnTo>
                <a:lnTo>
                  <a:pt x="469910" y="894020"/>
                </a:lnTo>
                <a:lnTo>
                  <a:pt x="515520" y="889359"/>
                </a:lnTo>
                <a:lnTo>
                  <a:pt x="560551" y="880036"/>
                </a:lnTo>
                <a:lnTo>
                  <a:pt x="604617" y="866053"/>
                </a:lnTo>
                <a:lnTo>
                  <a:pt x="647332" y="847408"/>
                </a:lnTo>
                <a:lnTo>
                  <a:pt x="688309" y="824102"/>
                </a:lnTo>
                <a:lnTo>
                  <a:pt x="727162" y="796134"/>
                </a:lnTo>
                <a:lnTo>
                  <a:pt x="763506" y="763506"/>
                </a:lnTo>
                <a:lnTo>
                  <a:pt x="796134" y="727163"/>
                </a:lnTo>
                <a:lnTo>
                  <a:pt x="824100" y="688310"/>
                </a:lnTo>
                <a:lnTo>
                  <a:pt x="847406" y="647334"/>
                </a:lnTo>
                <a:lnTo>
                  <a:pt x="866050" y="604619"/>
                </a:lnTo>
                <a:lnTo>
                  <a:pt x="880033" y="560553"/>
                </a:lnTo>
                <a:lnTo>
                  <a:pt x="889355" y="515522"/>
                </a:lnTo>
                <a:lnTo>
                  <a:pt x="894016" y="469912"/>
                </a:lnTo>
                <a:lnTo>
                  <a:pt x="894016" y="424108"/>
                </a:lnTo>
                <a:lnTo>
                  <a:pt x="889355" y="378497"/>
                </a:lnTo>
                <a:lnTo>
                  <a:pt x="880033" y="333466"/>
                </a:lnTo>
                <a:lnTo>
                  <a:pt x="866050" y="289400"/>
                </a:lnTo>
                <a:lnTo>
                  <a:pt x="847406" y="246686"/>
                </a:lnTo>
                <a:lnTo>
                  <a:pt x="824100" y="205709"/>
                </a:lnTo>
                <a:lnTo>
                  <a:pt x="796134" y="166856"/>
                </a:lnTo>
                <a:lnTo>
                  <a:pt x="763506" y="130514"/>
                </a:lnTo>
                <a:lnTo>
                  <a:pt x="727162" y="97885"/>
                </a:lnTo>
                <a:lnTo>
                  <a:pt x="688309" y="69918"/>
                </a:lnTo>
                <a:lnTo>
                  <a:pt x="647332" y="46612"/>
                </a:lnTo>
                <a:lnTo>
                  <a:pt x="604617" y="27967"/>
                </a:lnTo>
                <a:lnTo>
                  <a:pt x="560551" y="13983"/>
                </a:lnTo>
                <a:lnTo>
                  <a:pt x="515520" y="4661"/>
                </a:lnTo>
                <a:lnTo>
                  <a:pt x="469910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837301" y="3850799"/>
            <a:ext cx="1945639" cy="1214755"/>
          </a:xfrm>
          <a:custGeom>
            <a:avLst/>
            <a:gdLst/>
            <a:ahLst/>
            <a:cxnLst/>
            <a:rect l="l" t="t" r="r" b="b"/>
            <a:pathLst>
              <a:path w="1945640" h="1214754">
                <a:moveTo>
                  <a:pt x="0" y="1151861"/>
                </a:moveTo>
                <a:lnTo>
                  <a:pt x="1907537" y="0"/>
                </a:lnTo>
                <a:lnTo>
                  <a:pt x="1945424" y="62744"/>
                </a:lnTo>
                <a:lnTo>
                  <a:pt x="37887" y="1214606"/>
                </a:lnTo>
                <a:lnTo>
                  <a:pt x="0" y="1151861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469730" y="5126959"/>
            <a:ext cx="1410970" cy="895350"/>
          </a:xfrm>
          <a:custGeom>
            <a:avLst/>
            <a:gdLst/>
            <a:ahLst/>
            <a:cxnLst/>
            <a:rect l="l" t="t" r="r" b="b"/>
            <a:pathLst>
              <a:path w="1410969" h="895350">
                <a:moveTo>
                  <a:pt x="705419" y="0"/>
                </a:moveTo>
                <a:lnTo>
                  <a:pt x="656215" y="1083"/>
                </a:lnTo>
                <a:lnTo>
                  <a:pt x="607204" y="4333"/>
                </a:lnTo>
                <a:lnTo>
                  <a:pt x="558579" y="9751"/>
                </a:lnTo>
                <a:lnTo>
                  <a:pt x="510533" y="17335"/>
                </a:lnTo>
                <a:lnTo>
                  <a:pt x="463258" y="27086"/>
                </a:lnTo>
                <a:lnTo>
                  <a:pt x="416948" y="39004"/>
                </a:lnTo>
                <a:lnTo>
                  <a:pt x="371795" y="53089"/>
                </a:lnTo>
                <a:lnTo>
                  <a:pt x="327993" y="69340"/>
                </a:lnTo>
                <a:lnTo>
                  <a:pt x="285733" y="87759"/>
                </a:lnTo>
                <a:lnTo>
                  <a:pt x="245210" y="108345"/>
                </a:lnTo>
                <a:lnTo>
                  <a:pt x="206616" y="131097"/>
                </a:lnTo>
                <a:lnTo>
                  <a:pt x="163252" y="161198"/>
                </a:lnTo>
                <a:lnTo>
                  <a:pt x="124990" y="193087"/>
                </a:lnTo>
                <a:lnTo>
                  <a:pt x="91829" y="226540"/>
                </a:lnTo>
                <a:lnTo>
                  <a:pt x="63770" y="261333"/>
                </a:lnTo>
                <a:lnTo>
                  <a:pt x="40813" y="297244"/>
                </a:lnTo>
                <a:lnTo>
                  <a:pt x="22957" y="334049"/>
                </a:lnTo>
                <a:lnTo>
                  <a:pt x="10203" y="371525"/>
                </a:lnTo>
                <a:lnTo>
                  <a:pt x="2550" y="409447"/>
                </a:lnTo>
                <a:lnTo>
                  <a:pt x="0" y="447593"/>
                </a:lnTo>
                <a:lnTo>
                  <a:pt x="2550" y="485738"/>
                </a:lnTo>
                <a:lnTo>
                  <a:pt x="10203" y="523661"/>
                </a:lnTo>
                <a:lnTo>
                  <a:pt x="22957" y="561136"/>
                </a:lnTo>
                <a:lnTo>
                  <a:pt x="40813" y="597941"/>
                </a:lnTo>
                <a:lnTo>
                  <a:pt x="63770" y="633852"/>
                </a:lnTo>
                <a:lnTo>
                  <a:pt x="91829" y="668646"/>
                </a:lnTo>
                <a:lnTo>
                  <a:pt x="124990" y="702099"/>
                </a:lnTo>
                <a:lnTo>
                  <a:pt x="163252" y="733987"/>
                </a:lnTo>
                <a:lnTo>
                  <a:pt x="206616" y="764088"/>
                </a:lnTo>
                <a:lnTo>
                  <a:pt x="245210" y="786841"/>
                </a:lnTo>
                <a:lnTo>
                  <a:pt x="285733" y="807426"/>
                </a:lnTo>
                <a:lnTo>
                  <a:pt x="327993" y="825845"/>
                </a:lnTo>
                <a:lnTo>
                  <a:pt x="371795" y="842097"/>
                </a:lnTo>
                <a:lnTo>
                  <a:pt x="416948" y="856182"/>
                </a:lnTo>
                <a:lnTo>
                  <a:pt x="463258" y="868100"/>
                </a:lnTo>
                <a:lnTo>
                  <a:pt x="510533" y="877851"/>
                </a:lnTo>
                <a:lnTo>
                  <a:pt x="558579" y="885435"/>
                </a:lnTo>
                <a:lnTo>
                  <a:pt x="607204" y="890852"/>
                </a:lnTo>
                <a:lnTo>
                  <a:pt x="656215" y="894102"/>
                </a:lnTo>
                <a:lnTo>
                  <a:pt x="705419" y="895186"/>
                </a:lnTo>
                <a:lnTo>
                  <a:pt x="754623" y="894102"/>
                </a:lnTo>
                <a:lnTo>
                  <a:pt x="803634" y="890852"/>
                </a:lnTo>
                <a:lnTo>
                  <a:pt x="852260" y="885435"/>
                </a:lnTo>
                <a:lnTo>
                  <a:pt x="900307" y="877851"/>
                </a:lnTo>
                <a:lnTo>
                  <a:pt x="947582" y="868100"/>
                </a:lnTo>
                <a:lnTo>
                  <a:pt x="993893" y="856182"/>
                </a:lnTo>
                <a:lnTo>
                  <a:pt x="1039046" y="842097"/>
                </a:lnTo>
                <a:lnTo>
                  <a:pt x="1082850" y="825845"/>
                </a:lnTo>
                <a:lnTo>
                  <a:pt x="1125110" y="807426"/>
                </a:lnTo>
                <a:lnTo>
                  <a:pt x="1165634" y="786841"/>
                </a:lnTo>
                <a:lnTo>
                  <a:pt x="1204230" y="764088"/>
                </a:lnTo>
                <a:lnTo>
                  <a:pt x="1247592" y="733987"/>
                </a:lnTo>
                <a:lnTo>
                  <a:pt x="1285853" y="702099"/>
                </a:lnTo>
                <a:lnTo>
                  <a:pt x="1319013" y="668646"/>
                </a:lnTo>
                <a:lnTo>
                  <a:pt x="1347071" y="633852"/>
                </a:lnTo>
                <a:lnTo>
                  <a:pt x="1370027" y="597941"/>
                </a:lnTo>
                <a:lnTo>
                  <a:pt x="1387882" y="561136"/>
                </a:lnTo>
                <a:lnTo>
                  <a:pt x="1400636" y="523661"/>
                </a:lnTo>
                <a:lnTo>
                  <a:pt x="1408288" y="485738"/>
                </a:lnTo>
                <a:lnTo>
                  <a:pt x="1410839" y="447593"/>
                </a:lnTo>
                <a:lnTo>
                  <a:pt x="1408288" y="409447"/>
                </a:lnTo>
                <a:lnTo>
                  <a:pt x="1400636" y="371525"/>
                </a:lnTo>
                <a:lnTo>
                  <a:pt x="1387882" y="334049"/>
                </a:lnTo>
                <a:lnTo>
                  <a:pt x="1370027" y="297244"/>
                </a:lnTo>
                <a:lnTo>
                  <a:pt x="1347071" y="261333"/>
                </a:lnTo>
                <a:lnTo>
                  <a:pt x="1319013" y="226540"/>
                </a:lnTo>
                <a:lnTo>
                  <a:pt x="1285853" y="193087"/>
                </a:lnTo>
                <a:lnTo>
                  <a:pt x="1247592" y="161198"/>
                </a:lnTo>
                <a:lnTo>
                  <a:pt x="1204230" y="131097"/>
                </a:lnTo>
                <a:lnTo>
                  <a:pt x="1165634" y="108345"/>
                </a:lnTo>
                <a:lnTo>
                  <a:pt x="1125110" y="87759"/>
                </a:lnTo>
                <a:lnTo>
                  <a:pt x="1082850" y="69340"/>
                </a:lnTo>
                <a:lnTo>
                  <a:pt x="1039046" y="53089"/>
                </a:lnTo>
                <a:lnTo>
                  <a:pt x="993893" y="39004"/>
                </a:lnTo>
                <a:lnTo>
                  <a:pt x="947582" y="27086"/>
                </a:lnTo>
                <a:lnTo>
                  <a:pt x="900307" y="17335"/>
                </a:lnTo>
                <a:lnTo>
                  <a:pt x="852260" y="9751"/>
                </a:lnTo>
                <a:lnTo>
                  <a:pt x="803634" y="4333"/>
                </a:lnTo>
                <a:lnTo>
                  <a:pt x="754623" y="1083"/>
                </a:lnTo>
                <a:lnTo>
                  <a:pt x="70541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115271" y="5456425"/>
            <a:ext cx="1945639" cy="1214755"/>
          </a:xfrm>
          <a:custGeom>
            <a:avLst/>
            <a:gdLst/>
            <a:ahLst/>
            <a:cxnLst/>
            <a:rect l="l" t="t" r="r" b="b"/>
            <a:pathLst>
              <a:path w="1945640" h="1214754">
                <a:moveTo>
                  <a:pt x="0" y="1151861"/>
                </a:moveTo>
                <a:lnTo>
                  <a:pt x="1907537" y="0"/>
                </a:lnTo>
                <a:lnTo>
                  <a:pt x="1945425" y="62744"/>
                </a:lnTo>
                <a:lnTo>
                  <a:pt x="37887" y="1214605"/>
                </a:lnTo>
                <a:lnTo>
                  <a:pt x="0" y="115186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290631" y="7315331"/>
            <a:ext cx="1364615" cy="894715"/>
          </a:xfrm>
          <a:custGeom>
            <a:avLst/>
            <a:gdLst/>
            <a:ahLst/>
            <a:cxnLst/>
            <a:rect l="l" t="t" r="r" b="b"/>
            <a:pathLst>
              <a:path w="1364615" h="894715">
                <a:moveTo>
                  <a:pt x="707043" y="0"/>
                </a:moveTo>
                <a:lnTo>
                  <a:pt x="657176" y="0"/>
                </a:lnTo>
                <a:lnTo>
                  <a:pt x="607415" y="2378"/>
                </a:lnTo>
                <a:lnTo>
                  <a:pt x="557977" y="7134"/>
                </a:lnTo>
                <a:lnTo>
                  <a:pt x="509074" y="14269"/>
                </a:lnTo>
                <a:lnTo>
                  <a:pt x="460922" y="23781"/>
                </a:lnTo>
                <a:lnTo>
                  <a:pt x="413735" y="35672"/>
                </a:lnTo>
                <a:lnTo>
                  <a:pt x="367728" y="49941"/>
                </a:lnTo>
                <a:lnTo>
                  <a:pt x="323115" y="66588"/>
                </a:lnTo>
                <a:lnTo>
                  <a:pt x="280110" y="85614"/>
                </a:lnTo>
                <a:lnTo>
                  <a:pt x="238928" y="107017"/>
                </a:lnTo>
                <a:lnTo>
                  <a:pt x="199784" y="130799"/>
                </a:lnTo>
                <a:lnTo>
                  <a:pt x="157854" y="160900"/>
                </a:lnTo>
                <a:lnTo>
                  <a:pt x="120857" y="192789"/>
                </a:lnTo>
                <a:lnTo>
                  <a:pt x="88793" y="226242"/>
                </a:lnTo>
                <a:lnTo>
                  <a:pt x="61661" y="261035"/>
                </a:lnTo>
                <a:lnTo>
                  <a:pt x="39463" y="296947"/>
                </a:lnTo>
                <a:lnTo>
                  <a:pt x="22198" y="333752"/>
                </a:lnTo>
                <a:lnTo>
                  <a:pt x="9865" y="371227"/>
                </a:lnTo>
                <a:lnTo>
                  <a:pt x="2466" y="409149"/>
                </a:lnTo>
                <a:lnTo>
                  <a:pt x="0" y="447295"/>
                </a:lnTo>
                <a:lnTo>
                  <a:pt x="2466" y="485441"/>
                </a:lnTo>
                <a:lnTo>
                  <a:pt x="9865" y="523363"/>
                </a:lnTo>
                <a:lnTo>
                  <a:pt x="22198" y="560839"/>
                </a:lnTo>
                <a:lnTo>
                  <a:pt x="39463" y="597644"/>
                </a:lnTo>
                <a:lnTo>
                  <a:pt x="61661" y="633555"/>
                </a:lnTo>
                <a:lnTo>
                  <a:pt x="88793" y="668349"/>
                </a:lnTo>
                <a:lnTo>
                  <a:pt x="120857" y="701802"/>
                </a:lnTo>
                <a:lnTo>
                  <a:pt x="157854" y="733690"/>
                </a:lnTo>
                <a:lnTo>
                  <a:pt x="199784" y="763791"/>
                </a:lnTo>
                <a:lnTo>
                  <a:pt x="238928" y="787573"/>
                </a:lnTo>
                <a:lnTo>
                  <a:pt x="280110" y="808977"/>
                </a:lnTo>
                <a:lnTo>
                  <a:pt x="323115" y="828002"/>
                </a:lnTo>
                <a:lnTo>
                  <a:pt x="367728" y="844649"/>
                </a:lnTo>
                <a:lnTo>
                  <a:pt x="413735" y="858918"/>
                </a:lnTo>
                <a:lnTo>
                  <a:pt x="460922" y="870809"/>
                </a:lnTo>
                <a:lnTo>
                  <a:pt x="509074" y="880322"/>
                </a:lnTo>
                <a:lnTo>
                  <a:pt x="557977" y="887456"/>
                </a:lnTo>
                <a:lnTo>
                  <a:pt x="607415" y="892213"/>
                </a:lnTo>
                <a:lnTo>
                  <a:pt x="657176" y="894591"/>
                </a:lnTo>
                <a:lnTo>
                  <a:pt x="707043" y="894591"/>
                </a:lnTo>
                <a:lnTo>
                  <a:pt x="756804" y="892213"/>
                </a:lnTo>
                <a:lnTo>
                  <a:pt x="806243" y="887456"/>
                </a:lnTo>
                <a:lnTo>
                  <a:pt x="855145" y="880322"/>
                </a:lnTo>
                <a:lnTo>
                  <a:pt x="903297" y="870809"/>
                </a:lnTo>
                <a:lnTo>
                  <a:pt x="950484" y="858918"/>
                </a:lnTo>
                <a:lnTo>
                  <a:pt x="996491" y="844649"/>
                </a:lnTo>
                <a:lnTo>
                  <a:pt x="1041104" y="828002"/>
                </a:lnTo>
                <a:lnTo>
                  <a:pt x="1084109" y="808977"/>
                </a:lnTo>
                <a:lnTo>
                  <a:pt x="1125291" y="787573"/>
                </a:lnTo>
                <a:lnTo>
                  <a:pt x="1164435" y="763791"/>
                </a:lnTo>
                <a:lnTo>
                  <a:pt x="1206365" y="733690"/>
                </a:lnTo>
                <a:lnTo>
                  <a:pt x="1243362" y="701802"/>
                </a:lnTo>
                <a:lnTo>
                  <a:pt x="1275427" y="668349"/>
                </a:lnTo>
                <a:lnTo>
                  <a:pt x="1302558" y="633555"/>
                </a:lnTo>
                <a:lnTo>
                  <a:pt x="1324756" y="597644"/>
                </a:lnTo>
                <a:lnTo>
                  <a:pt x="1342021" y="560839"/>
                </a:lnTo>
                <a:lnTo>
                  <a:pt x="1354354" y="523363"/>
                </a:lnTo>
                <a:lnTo>
                  <a:pt x="1361753" y="485441"/>
                </a:lnTo>
                <a:lnTo>
                  <a:pt x="1364220" y="447295"/>
                </a:lnTo>
                <a:lnTo>
                  <a:pt x="1361753" y="409149"/>
                </a:lnTo>
                <a:lnTo>
                  <a:pt x="1354354" y="371227"/>
                </a:lnTo>
                <a:lnTo>
                  <a:pt x="1342021" y="333752"/>
                </a:lnTo>
                <a:lnTo>
                  <a:pt x="1324756" y="296947"/>
                </a:lnTo>
                <a:lnTo>
                  <a:pt x="1302558" y="261035"/>
                </a:lnTo>
                <a:lnTo>
                  <a:pt x="1275427" y="226242"/>
                </a:lnTo>
                <a:lnTo>
                  <a:pt x="1243362" y="192789"/>
                </a:lnTo>
                <a:lnTo>
                  <a:pt x="1206365" y="160900"/>
                </a:lnTo>
                <a:lnTo>
                  <a:pt x="1164435" y="130799"/>
                </a:lnTo>
                <a:lnTo>
                  <a:pt x="1125291" y="107017"/>
                </a:lnTo>
                <a:lnTo>
                  <a:pt x="1084109" y="85614"/>
                </a:lnTo>
                <a:lnTo>
                  <a:pt x="1041104" y="66588"/>
                </a:lnTo>
                <a:lnTo>
                  <a:pt x="996491" y="49941"/>
                </a:lnTo>
                <a:lnTo>
                  <a:pt x="950484" y="35672"/>
                </a:lnTo>
                <a:lnTo>
                  <a:pt x="903297" y="23781"/>
                </a:lnTo>
                <a:lnTo>
                  <a:pt x="855145" y="14269"/>
                </a:lnTo>
                <a:lnTo>
                  <a:pt x="806243" y="7134"/>
                </a:lnTo>
                <a:lnTo>
                  <a:pt x="756804" y="2378"/>
                </a:lnTo>
                <a:lnTo>
                  <a:pt x="70704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145218" y="6643289"/>
            <a:ext cx="1945639" cy="1214755"/>
          </a:xfrm>
          <a:custGeom>
            <a:avLst/>
            <a:gdLst/>
            <a:ahLst/>
            <a:cxnLst/>
            <a:rect l="l" t="t" r="r" b="b"/>
            <a:pathLst>
              <a:path w="1945640" h="1214754">
                <a:moveTo>
                  <a:pt x="37887" y="0"/>
                </a:moveTo>
                <a:lnTo>
                  <a:pt x="1945424" y="1151861"/>
                </a:lnTo>
                <a:lnTo>
                  <a:pt x="1907537" y="1214606"/>
                </a:lnTo>
                <a:lnTo>
                  <a:pt x="0" y="62744"/>
                </a:lnTo>
                <a:lnTo>
                  <a:pt x="37887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320036" y="6225705"/>
            <a:ext cx="1483995" cy="894715"/>
          </a:xfrm>
          <a:custGeom>
            <a:avLst/>
            <a:gdLst/>
            <a:ahLst/>
            <a:cxnLst/>
            <a:rect l="l" t="t" r="r" b="b"/>
            <a:pathLst>
              <a:path w="1483994" h="894715">
                <a:moveTo>
                  <a:pt x="766738" y="0"/>
                </a:moveTo>
                <a:lnTo>
                  <a:pt x="717170" y="0"/>
                </a:lnTo>
                <a:lnTo>
                  <a:pt x="667692" y="1982"/>
                </a:lnTo>
                <a:lnTo>
                  <a:pt x="618480" y="5947"/>
                </a:lnTo>
                <a:lnTo>
                  <a:pt x="569712" y="11895"/>
                </a:lnTo>
                <a:lnTo>
                  <a:pt x="521566" y="19825"/>
                </a:lnTo>
                <a:lnTo>
                  <a:pt x="474220" y="29738"/>
                </a:lnTo>
                <a:lnTo>
                  <a:pt x="427852" y="41634"/>
                </a:lnTo>
                <a:lnTo>
                  <a:pt x="382638" y="55512"/>
                </a:lnTo>
                <a:lnTo>
                  <a:pt x="338758" y="71372"/>
                </a:lnTo>
                <a:lnTo>
                  <a:pt x="296388" y="89215"/>
                </a:lnTo>
                <a:lnTo>
                  <a:pt x="255706" y="109041"/>
                </a:lnTo>
                <a:lnTo>
                  <a:pt x="216890" y="130849"/>
                </a:lnTo>
                <a:lnTo>
                  <a:pt x="173512" y="159319"/>
                </a:lnTo>
                <a:lnTo>
                  <a:pt x="134954" y="189405"/>
                </a:lnTo>
                <a:lnTo>
                  <a:pt x="101215" y="220915"/>
                </a:lnTo>
                <a:lnTo>
                  <a:pt x="72296" y="253660"/>
                </a:lnTo>
                <a:lnTo>
                  <a:pt x="48197" y="287451"/>
                </a:lnTo>
                <a:lnTo>
                  <a:pt x="28918" y="322096"/>
                </a:lnTo>
                <a:lnTo>
                  <a:pt x="14459" y="357406"/>
                </a:lnTo>
                <a:lnTo>
                  <a:pt x="0" y="429262"/>
                </a:lnTo>
                <a:lnTo>
                  <a:pt x="0" y="465428"/>
                </a:lnTo>
                <a:lnTo>
                  <a:pt x="14459" y="537283"/>
                </a:lnTo>
                <a:lnTo>
                  <a:pt x="28918" y="572594"/>
                </a:lnTo>
                <a:lnTo>
                  <a:pt x="48197" y="607239"/>
                </a:lnTo>
                <a:lnTo>
                  <a:pt x="72296" y="641029"/>
                </a:lnTo>
                <a:lnTo>
                  <a:pt x="101215" y="673775"/>
                </a:lnTo>
                <a:lnTo>
                  <a:pt x="134954" y="705285"/>
                </a:lnTo>
                <a:lnTo>
                  <a:pt x="173512" y="735370"/>
                </a:lnTo>
                <a:lnTo>
                  <a:pt x="216890" y="763840"/>
                </a:lnTo>
                <a:lnTo>
                  <a:pt x="255706" y="785649"/>
                </a:lnTo>
                <a:lnTo>
                  <a:pt x="296388" y="805474"/>
                </a:lnTo>
                <a:lnTo>
                  <a:pt x="338758" y="823317"/>
                </a:lnTo>
                <a:lnTo>
                  <a:pt x="382638" y="839178"/>
                </a:lnTo>
                <a:lnTo>
                  <a:pt x="427852" y="853056"/>
                </a:lnTo>
                <a:lnTo>
                  <a:pt x="474220" y="864951"/>
                </a:lnTo>
                <a:lnTo>
                  <a:pt x="521566" y="874864"/>
                </a:lnTo>
                <a:lnTo>
                  <a:pt x="569712" y="882794"/>
                </a:lnTo>
                <a:lnTo>
                  <a:pt x="618480" y="888742"/>
                </a:lnTo>
                <a:lnTo>
                  <a:pt x="667692" y="892707"/>
                </a:lnTo>
                <a:lnTo>
                  <a:pt x="717170" y="894689"/>
                </a:lnTo>
                <a:lnTo>
                  <a:pt x="766738" y="894689"/>
                </a:lnTo>
                <a:lnTo>
                  <a:pt x="816217" y="892707"/>
                </a:lnTo>
                <a:lnTo>
                  <a:pt x="865429" y="888742"/>
                </a:lnTo>
                <a:lnTo>
                  <a:pt x="914197" y="882794"/>
                </a:lnTo>
                <a:lnTo>
                  <a:pt x="962343" y="874864"/>
                </a:lnTo>
                <a:lnTo>
                  <a:pt x="1009690" y="864951"/>
                </a:lnTo>
                <a:lnTo>
                  <a:pt x="1056059" y="853056"/>
                </a:lnTo>
                <a:lnTo>
                  <a:pt x="1101273" y="839178"/>
                </a:lnTo>
                <a:lnTo>
                  <a:pt x="1145155" y="823317"/>
                </a:lnTo>
                <a:lnTo>
                  <a:pt x="1187526" y="805474"/>
                </a:lnTo>
                <a:lnTo>
                  <a:pt x="1228209" y="785649"/>
                </a:lnTo>
                <a:lnTo>
                  <a:pt x="1267026" y="763840"/>
                </a:lnTo>
                <a:lnTo>
                  <a:pt x="1310403" y="735370"/>
                </a:lnTo>
                <a:lnTo>
                  <a:pt x="1348960" y="705285"/>
                </a:lnTo>
                <a:lnTo>
                  <a:pt x="1382697" y="673775"/>
                </a:lnTo>
                <a:lnTo>
                  <a:pt x="1411615" y="641029"/>
                </a:lnTo>
                <a:lnTo>
                  <a:pt x="1435713" y="607239"/>
                </a:lnTo>
                <a:lnTo>
                  <a:pt x="1454991" y="572594"/>
                </a:lnTo>
                <a:lnTo>
                  <a:pt x="1469450" y="537283"/>
                </a:lnTo>
                <a:lnTo>
                  <a:pt x="1483909" y="465428"/>
                </a:lnTo>
                <a:lnTo>
                  <a:pt x="1483909" y="429262"/>
                </a:lnTo>
                <a:lnTo>
                  <a:pt x="1469450" y="357406"/>
                </a:lnTo>
                <a:lnTo>
                  <a:pt x="1454991" y="322096"/>
                </a:lnTo>
                <a:lnTo>
                  <a:pt x="1435713" y="287451"/>
                </a:lnTo>
                <a:lnTo>
                  <a:pt x="1411615" y="253660"/>
                </a:lnTo>
                <a:lnTo>
                  <a:pt x="1382697" y="220915"/>
                </a:lnTo>
                <a:lnTo>
                  <a:pt x="1348960" y="189405"/>
                </a:lnTo>
                <a:lnTo>
                  <a:pt x="1310403" y="159319"/>
                </a:lnTo>
                <a:lnTo>
                  <a:pt x="1267026" y="130849"/>
                </a:lnTo>
                <a:lnTo>
                  <a:pt x="1228209" y="109041"/>
                </a:lnTo>
                <a:lnTo>
                  <a:pt x="1187526" y="89215"/>
                </a:lnTo>
                <a:lnTo>
                  <a:pt x="1145155" y="71372"/>
                </a:lnTo>
                <a:lnTo>
                  <a:pt x="1101273" y="55512"/>
                </a:lnTo>
                <a:lnTo>
                  <a:pt x="1056059" y="41634"/>
                </a:lnTo>
                <a:lnTo>
                  <a:pt x="1009690" y="29738"/>
                </a:lnTo>
                <a:lnTo>
                  <a:pt x="962343" y="19825"/>
                </a:lnTo>
                <a:lnTo>
                  <a:pt x="914197" y="11895"/>
                </a:lnTo>
                <a:lnTo>
                  <a:pt x="865429" y="5947"/>
                </a:lnTo>
                <a:lnTo>
                  <a:pt x="816217" y="1982"/>
                </a:lnTo>
                <a:lnTo>
                  <a:pt x="76673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23740" y="6669109"/>
            <a:ext cx="2719705" cy="0"/>
          </a:xfrm>
          <a:custGeom>
            <a:avLst/>
            <a:gdLst/>
            <a:ahLst/>
            <a:cxnLst/>
            <a:rect l="l" t="t" r="r" b="b"/>
            <a:pathLst>
              <a:path w="2719705" h="0">
                <a:moveTo>
                  <a:pt x="0" y="0"/>
                </a:moveTo>
                <a:lnTo>
                  <a:pt x="2719145" y="0"/>
                </a:lnTo>
              </a:path>
            </a:pathLst>
          </a:custGeom>
          <a:ln w="73296">
            <a:solidFill>
              <a:srgbClr val="F1C8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594245" y="5344414"/>
            <a:ext cx="1168400" cy="4953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-220" b="1">
                <a:latin typeface="Yu Gothic"/>
                <a:cs typeface="Yu Gothic"/>
              </a:rPr>
              <a:t>サ</a:t>
            </a:r>
            <a:r>
              <a:rPr dirty="0" sz="3050" spc="30" b="1">
                <a:latin typeface="Yu Gothic"/>
                <a:cs typeface="Yu Gothic"/>
              </a:rPr>
              <a:t>イズ</a:t>
            </a:r>
            <a:endParaRPr sz="3050">
              <a:latin typeface="Yu Gothic"/>
              <a:cs typeface="Yu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42299" y="4299976"/>
            <a:ext cx="1743710" cy="1206500"/>
          </a:xfrm>
          <a:custGeom>
            <a:avLst/>
            <a:gdLst/>
            <a:ahLst/>
            <a:cxnLst/>
            <a:rect l="l" t="t" r="r" b="b"/>
            <a:pathLst>
              <a:path w="1743709" h="1206500">
                <a:moveTo>
                  <a:pt x="896442" y="0"/>
                </a:moveTo>
                <a:lnTo>
                  <a:pt x="846875" y="0"/>
                </a:lnTo>
                <a:lnTo>
                  <a:pt x="797372" y="1939"/>
                </a:lnTo>
                <a:lnTo>
                  <a:pt x="748063" y="5819"/>
                </a:lnTo>
                <a:lnTo>
                  <a:pt x="699076" y="11638"/>
                </a:lnTo>
                <a:lnTo>
                  <a:pt x="650540" y="19397"/>
                </a:lnTo>
                <a:lnTo>
                  <a:pt x="602585" y="29096"/>
                </a:lnTo>
                <a:lnTo>
                  <a:pt x="555339" y="40734"/>
                </a:lnTo>
                <a:lnTo>
                  <a:pt x="508931" y="54313"/>
                </a:lnTo>
                <a:lnTo>
                  <a:pt x="463490" y="69831"/>
                </a:lnTo>
                <a:lnTo>
                  <a:pt x="419145" y="87288"/>
                </a:lnTo>
                <a:lnTo>
                  <a:pt x="376025" y="106686"/>
                </a:lnTo>
                <a:lnTo>
                  <a:pt x="334260" y="128023"/>
                </a:lnTo>
                <a:lnTo>
                  <a:pt x="293977" y="151300"/>
                </a:lnTo>
                <a:lnTo>
                  <a:pt x="255306" y="176517"/>
                </a:lnTo>
                <a:lnTo>
                  <a:pt x="214528" y="206718"/>
                </a:lnTo>
                <a:lnTo>
                  <a:pt x="177296" y="238318"/>
                </a:lnTo>
                <a:lnTo>
                  <a:pt x="143609" y="271188"/>
                </a:lnTo>
                <a:lnTo>
                  <a:pt x="113469" y="305203"/>
                </a:lnTo>
                <a:lnTo>
                  <a:pt x="86875" y="340235"/>
                </a:lnTo>
                <a:lnTo>
                  <a:pt x="63826" y="376156"/>
                </a:lnTo>
                <a:lnTo>
                  <a:pt x="44324" y="412840"/>
                </a:lnTo>
                <a:lnTo>
                  <a:pt x="28367" y="450160"/>
                </a:lnTo>
                <a:lnTo>
                  <a:pt x="15956" y="487988"/>
                </a:lnTo>
                <a:lnTo>
                  <a:pt x="7091" y="526197"/>
                </a:lnTo>
                <a:lnTo>
                  <a:pt x="1772" y="564661"/>
                </a:lnTo>
                <a:lnTo>
                  <a:pt x="0" y="603251"/>
                </a:lnTo>
                <a:lnTo>
                  <a:pt x="1772" y="641842"/>
                </a:lnTo>
                <a:lnTo>
                  <a:pt x="7091" y="680306"/>
                </a:lnTo>
                <a:lnTo>
                  <a:pt x="15956" y="718515"/>
                </a:lnTo>
                <a:lnTo>
                  <a:pt x="28367" y="756343"/>
                </a:lnTo>
                <a:lnTo>
                  <a:pt x="44324" y="793663"/>
                </a:lnTo>
                <a:lnTo>
                  <a:pt x="63826" y="830347"/>
                </a:lnTo>
                <a:lnTo>
                  <a:pt x="86875" y="866268"/>
                </a:lnTo>
                <a:lnTo>
                  <a:pt x="113469" y="901300"/>
                </a:lnTo>
                <a:lnTo>
                  <a:pt x="143609" y="935315"/>
                </a:lnTo>
                <a:lnTo>
                  <a:pt x="177296" y="968185"/>
                </a:lnTo>
                <a:lnTo>
                  <a:pt x="214528" y="999785"/>
                </a:lnTo>
                <a:lnTo>
                  <a:pt x="255306" y="1029986"/>
                </a:lnTo>
                <a:lnTo>
                  <a:pt x="293977" y="1055203"/>
                </a:lnTo>
                <a:lnTo>
                  <a:pt x="334260" y="1078480"/>
                </a:lnTo>
                <a:lnTo>
                  <a:pt x="376025" y="1099817"/>
                </a:lnTo>
                <a:lnTo>
                  <a:pt x="419145" y="1119215"/>
                </a:lnTo>
                <a:lnTo>
                  <a:pt x="463490" y="1136672"/>
                </a:lnTo>
                <a:lnTo>
                  <a:pt x="508931" y="1152190"/>
                </a:lnTo>
                <a:lnTo>
                  <a:pt x="555339" y="1165769"/>
                </a:lnTo>
                <a:lnTo>
                  <a:pt x="602585" y="1177407"/>
                </a:lnTo>
                <a:lnTo>
                  <a:pt x="650540" y="1187106"/>
                </a:lnTo>
                <a:lnTo>
                  <a:pt x="699076" y="1194865"/>
                </a:lnTo>
                <a:lnTo>
                  <a:pt x="748063" y="1200684"/>
                </a:lnTo>
                <a:lnTo>
                  <a:pt x="797372" y="1204564"/>
                </a:lnTo>
                <a:lnTo>
                  <a:pt x="846875" y="1206503"/>
                </a:lnTo>
                <a:lnTo>
                  <a:pt x="896442" y="1206503"/>
                </a:lnTo>
                <a:lnTo>
                  <a:pt x="945945" y="1204564"/>
                </a:lnTo>
                <a:lnTo>
                  <a:pt x="995255" y="1200684"/>
                </a:lnTo>
                <a:lnTo>
                  <a:pt x="1044242" y="1194865"/>
                </a:lnTo>
                <a:lnTo>
                  <a:pt x="1092777" y="1187106"/>
                </a:lnTo>
                <a:lnTo>
                  <a:pt x="1140733" y="1177407"/>
                </a:lnTo>
                <a:lnTo>
                  <a:pt x="1187979" y="1165769"/>
                </a:lnTo>
                <a:lnTo>
                  <a:pt x="1234387" y="1152190"/>
                </a:lnTo>
                <a:lnTo>
                  <a:pt x="1279828" y="1136672"/>
                </a:lnTo>
                <a:lnTo>
                  <a:pt x="1324173" y="1119215"/>
                </a:lnTo>
                <a:lnTo>
                  <a:pt x="1367292" y="1099817"/>
                </a:lnTo>
                <a:lnTo>
                  <a:pt x="1409058" y="1078480"/>
                </a:lnTo>
                <a:lnTo>
                  <a:pt x="1449341" y="1055203"/>
                </a:lnTo>
                <a:lnTo>
                  <a:pt x="1488012" y="1029986"/>
                </a:lnTo>
                <a:lnTo>
                  <a:pt x="1528790" y="999785"/>
                </a:lnTo>
                <a:lnTo>
                  <a:pt x="1566022" y="968185"/>
                </a:lnTo>
                <a:lnTo>
                  <a:pt x="1599708" y="935315"/>
                </a:lnTo>
                <a:lnTo>
                  <a:pt x="1629849" y="901300"/>
                </a:lnTo>
                <a:lnTo>
                  <a:pt x="1656443" y="866268"/>
                </a:lnTo>
                <a:lnTo>
                  <a:pt x="1679492" y="830347"/>
                </a:lnTo>
                <a:lnTo>
                  <a:pt x="1698994" y="793663"/>
                </a:lnTo>
                <a:lnTo>
                  <a:pt x="1714951" y="756343"/>
                </a:lnTo>
                <a:lnTo>
                  <a:pt x="1727361" y="718515"/>
                </a:lnTo>
                <a:lnTo>
                  <a:pt x="1736226" y="680306"/>
                </a:lnTo>
                <a:lnTo>
                  <a:pt x="1741545" y="641842"/>
                </a:lnTo>
                <a:lnTo>
                  <a:pt x="1743318" y="603251"/>
                </a:lnTo>
                <a:lnTo>
                  <a:pt x="1741545" y="564661"/>
                </a:lnTo>
                <a:lnTo>
                  <a:pt x="1736226" y="526197"/>
                </a:lnTo>
                <a:lnTo>
                  <a:pt x="1727361" y="487988"/>
                </a:lnTo>
                <a:lnTo>
                  <a:pt x="1714951" y="450160"/>
                </a:lnTo>
                <a:lnTo>
                  <a:pt x="1698994" y="412840"/>
                </a:lnTo>
                <a:lnTo>
                  <a:pt x="1679492" y="376156"/>
                </a:lnTo>
                <a:lnTo>
                  <a:pt x="1656443" y="340235"/>
                </a:lnTo>
                <a:lnTo>
                  <a:pt x="1629849" y="305203"/>
                </a:lnTo>
                <a:lnTo>
                  <a:pt x="1599708" y="271188"/>
                </a:lnTo>
                <a:lnTo>
                  <a:pt x="1566022" y="238318"/>
                </a:lnTo>
                <a:lnTo>
                  <a:pt x="1528790" y="206718"/>
                </a:lnTo>
                <a:lnTo>
                  <a:pt x="1488012" y="176517"/>
                </a:lnTo>
                <a:lnTo>
                  <a:pt x="1449341" y="151300"/>
                </a:lnTo>
                <a:lnTo>
                  <a:pt x="1409058" y="128023"/>
                </a:lnTo>
                <a:lnTo>
                  <a:pt x="1367292" y="106686"/>
                </a:lnTo>
                <a:lnTo>
                  <a:pt x="1324173" y="87288"/>
                </a:lnTo>
                <a:lnTo>
                  <a:pt x="1279828" y="69831"/>
                </a:lnTo>
                <a:lnTo>
                  <a:pt x="1234387" y="54313"/>
                </a:lnTo>
                <a:lnTo>
                  <a:pt x="1187979" y="40734"/>
                </a:lnTo>
                <a:lnTo>
                  <a:pt x="1140733" y="29096"/>
                </a:lnTo>
                <a:lnTo>
                  <a:pt x="1092777" y="19397"/>
                </a:lnTo>
                <a:lnTo>
                  <a:pt x="1044242" y="11638"/>
                </a:lnTo>
                <a:lnTo>
                  <a:pt x="995255" y="5819"/>
                </a:lnTo>
                <a:lnTo>
                  <a:pt x="945945" y="1939"/>
                </a:lnTo>
                <a:lnTo>
                  <a:pt x="89644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413757" y="4828590"/>
            <a:ext cx="3522979" cy="0"/>
          </a:xfrm>
          <a:custGeom>
            <a:avLst/>
            <a:gdLst/>
            <a:ahLst/>
            <a:cxnLst/>
            <a:rect l="l" t="t" r="r" b="b"/>
            <a:pathLst>
              <a:path w="3522980" h="0">
                <a:moveTo>
                  <a:pt x="0" y="0"/>
                </a:moveTo>
                <a:lnTo>
                  <a:pt x="3522796" y="0"/>
                </a:lnTo>
              </a:path>
            </a:pathLst>
          </a:custGeom>
          <a:ln w="73296">
            <a:solidFill>
              <a:srgbClr val="CEBAA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315799" y="1505872"/>
            <a:ext cx="1945639" cy="1214755"/>
          </a:xfrm>
          <a:custGeom>
            <a:avLst/>
            <a:gdLst/>
            <a:ahLst/>
            <a:cxnLst/>
            <a:rect l="l" t="t" r="r" b="b"/>
            <a:pathLst>
              <a:path w="1945640" h="1214755">
                <a:moveTo>
                  <a:pt x="0" y="1151861"/>
                </a:moveTo>
                <a:lnTo>
                  <a:pt x="1907537" y="0"/>
                </a:lnTo>
                <a:lnTo>
                  <a:pt x="1945425" y="62744"/>
                </a:lnTo>
                <a:lnTo>
                  <a:pt x="37887" y="1214605"/>
                </a:lnTo>
                <a:lnTo>
                  <a:pt x="0" y="1151861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351223" y="2687196"/>
            <a:ext cx="2265680" cy="1149985"/>
          </a:xfrm>
          <a:custGeom>
            <a:avLst/>
            <a:gdLst/>
            <a:ahLst/>
            <a:cxnLst/>
            <a:rect l="l" t="t" r="r" b="b"/>
            <a:pathLst>
              <a:path w="2265680" h="1149985">
                <a:moveTo>
                  <a:pt x="32002" y="0"/>
                </a:moveTo>
                <a:lnTo>
                  <a:pt x="2265233" y="1083822"/>
                </a:lnTo>
                <a:lnTo>
                  <a:pt x="2233230" y="1149763"/>
                </a:lnTo>
                <a:lnTo>
                  <a:pt x="0" y="65940"/>
                </a:lnTo>
                <a:lnTo>
                  <a:pt x="32002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124269" y="2718555"/>
            <a:ext cx="2719705" cy="0"/>
          </a:xfrm>
          <a:custGeom>
            <a:avLst/>
            <a:gdLst/>
            <a:ahLst/>
            <a:cxnLst/>
            <a:rect l="l" t="t" r="r" b="b"/>
            <a:pathLst>
              <a:path w="2719705" h="0">
                <a:moveTo>
                  <a:pt x="0" y="0"/>
                </a:moveTo>
                <a:lnTo>
                  <a:pt x="2719145" y="0"/>
                </a:lnTo>
              </a:path>
            </a:pathLst>
          </a:custGeom>
          <a:ln w="73296">
            <a:solidFill>
              <a:srgbClr val="4CB6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354316" y="9338847"/>
            <a:ext cx="894080" cy="894080"/>
          </a:xfrm>
          <a:custGeom>
            <a:avLst/>
            <a:gdLst/>
            <a:ahLst/>
            <a:cxnLst/>
            <a:rect l="l" t="t" r="r" b="b"/>
            <a:pathLst>
              <a:path w="894080" h="894079">
                <a:moveTo>
                  <a:pt x="469917" y="0"/>
                </a:moveTo>
                <a:lnTo>
                  <a:pt x="424114" y="0"/>
                </a:lnTo>
                <a:lnTo>
                  <a:pt x="378504" y="4661"/>
                </a:lnTo>
                <a:lnTo>
                  <a:pt x="333472" y="13983"/>
                </a:lnTo>
                <a:lnTo>
                  <a:pt x="289406" y="27967"/>
                </a:lnTo>
                <a:lnTo>
                  <a:pt x="246692" y="46612"/>
                </a:lnTo>
                <a:lnTo>
                  <a:pt x="205715" y="69918"/>
                </a:lnTo>
                <a:lnTo>
                  <a:pt x="166861" y="97885"/>
                </a:lnTo>
                <a:lnTo>
                  <a:pt x="130518" y="130514"/>
                </a:lnTo>
                <a:lnTo>
                  <a:pt x="97888" y="166856"/>
                </a:lnTo>
                <a:lnTo>
                  <a:pt x="69920" y="205709"/>
                </a:lnTo>
                <a:lnTo>
                  <a:pt x="46613" y="246686"/>
                </a:lnTo>
                <a:lnTo>
                  <a:pt x="27968" y="289400"/>
                </a:lnTo>
                <a:lnTo>
                  <a:pt x="13984" y="333466"/>
                </a:lnTo>
                <a:lnTo>
                  <a:pt x="4661" y="378497"/>
                </a:lnTo>
                <a:lnTo>
                  <a:pt x="0" y="424108"/>
                </a:lnTo>
                <a:lnTo>
                  <a:pt x="0" y="469912"/>
                </a:lnTo>
                <a:lnTo>
                  <a:pt x="4661" y="515522"/>
                </a:lnTo>
                <a:lnTo>
                  <a:pt x="13984" y="560553"/>
                </a:lnTo>
                <a:lnTo>
                  <a:pt x="27968" y="604619"/>
                </a:lnTo>
                <a:lnTo>
                  <a:pt x="46613" y="647334"/>
                </a:lnTo>
                <a:lnTo>
                  <a:pt x="69920" y="688310"/>
                </a:lnTo>
                <a:lnTo>
                  <a:pt x="97888" y="727163"/>
                </a:lnTo>
                <a:lnTo>
                  <a:pt x="130518" y="763506"/>
                </a:lnTo>
                <a:lnTo>
                  <a:pt x="166861" y="796134"/>
                </a:lnTo>
                <a:lnTo>
                  <a:pt x="205715" y="824102"/>
                </a:lnTo>
                <a:lnTo>
                  <a:pt x="246692" y="847408"/>
                </a:lnTo>
                <a:lnTo>
                  <a:pt x="289406" y="866053"/>
                </a:lnTo>
                <a:lnTo>
                  <a:pt x="333472" y="880036"/>
                </a:lnTo>
                <a:lnTo>
                  <a:pt x="378504" y="889359"/>
                </a:lnTo>
                <a:lnTo>
                  <a:pt x="424114" y="894020"/>
                </a:lnTo>
                <a:lnTo>
                  <a:pt x="469917" y="894020"/>
                </a:lnTo>
                <a:lnTo>
                  <a:pt x="515528" y="889359"/>
                </a:lnTo>
                <a:lnTo>
                  <a:pt x="560559" y="880036"/>
                </a:lnTo>
                <a:lnTo>
                  <a:pt x="604625" y="866053"/>
                </a:lnTo>
                <a:lnTo>
                  <a:pt x="647340" y="847408"/>
                </a:lnTo>
                <a:lnTo>
                  <a:pt x="688317" y="824102"/>
                </a:lnTo>
                <a:lnTo>
                  <a:pt x="727170" y="796134"/>
                </a:lnTo>
                <a:lnTo>
                  <a:pt x="763514" y="763506"/>
                </a:lnTo>
                <a:lnTo>
                  <a:pt x="796142" y="727163"/>
                </a:lnTo>
                <a:lnTo>
                  <a:pt x="824108" y="688310"/>
                </a:lnTo>
                <a:lnTo>
                  <a:pt x="847413" y="647334"/>
                </a:lnTo>
                <a:lnTo>
                  <a:pt x="866058" y="604619"/>
                </a:lnTo>
                <a:lnTo>
                  <a:pt x="880041" y="560553"/>
                </a:lnTo>
                <a:lnTo>
                  <a:pt x="889363" y="515522"/>
                </a:lnTo>
                <a:lnTo>
                  <a:pt x="894024" y="469912"/>
                </a:lnTo>
                <a:lnTo>
                  <a:pt x="894024" y="424108"/>
                </a:lnTo>
                <a:lnTo>
                  <a:pt x="889363" y="378497"/>
                </a:lnTo>
                <a:lnTo>
                  <a:pt x="880041" y="333466"/>
                </a:lnTo>
                <a:lnTo>
                  <a:pt x="866058" y="289400"/>
                </a:lnTo>
                <a:lnTo>
                  <a:pt x="847413" y="246686"/>
                </a:lnTo>
                <a:lnTo>
                  <a:pt x="824108" y="205709"/>
                </a:lnTo>
                <a:lnTo>
                  <a:pt x="796142" y="166856"/>
                </a:lnTo>
                <a:lnTo>
                  <a:pt x="763514" y="130514"/>
                </a:lnTo>
                <a:lnTo>
                  <a:pt x="727170" y="97885"/>
                </a:lnTo>
                <a:lnTo>
                  <a:pt x="688317" y="69918"/>
                </a:lnTo>
                <a:lnTo>
                  <a:pt x="647340" y="46612"/>
                </a:lnTo>
                <a:lnTo>
                  <a:pt x="604625" y="27967"/>
                </a:lnTo>
                <a:lnTo>
                  <a:pt x="560559" y="13983"/>
                </a:lnTo>
                <a:lnTo>
                  <a:pt x="515528" y="4661"/>
                </a:lnTo>
                <a:lnTo>
                  <a:pt x="46991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996752" y="8685435"/>
            <a:ext cx="1945639" cy="1214755"/>
          </a:xfrm>
          <a:custGeom>
            <a:avLst/>
            <a:gdLst/>
            <a:ahLst/>
            <a:cxnLst/>
            <a:rect l="l" t="t" r="r" b="b"/>
            <a:pathLst>
              <a:path w="1945640" h="1214754">
                <a:moveTo>
                  <a:pt x="37887" y="0"/>
                </a:moveTo>
                <a:lnTo>
                  <a:pt x="1945424" y="1151861"/>
                </a:lnTo>
                <a:lnTo>
                  <a:pt x="1907537" y="1214606"/>
                </a:lnTo>
                <a:lnTo>
                  <a:pt x="0" y="62744"/>
                </a:lnTo>
                <a:lnTo>
                  <a:pt x="37887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171537" y="8268186"/>
            <a:ext cx="894080" cy="894080"/>
          </a:xfrm>
          <a:custGeom>
            <a:avLst/>
            <a:gdLst/>
            <a:ahLst/>
            <a:cxnLst/>
            <a:rect l="l" t="t" r="r" b="b"/>
            <a:pathLst>
              <a:path w="894080" h="894079">
                <a:moveTo>
                  <a:pt x="469912" y="0"/>
                </a:moveTo>
                <a:lnTo>
                  <a:pt x="424109" y="0"/>
                </a:lnTo>
                <a:lnTo>
                  <a:pt x="378498" y="4661"/>
                </a:lnTo>
                <a:lnTo>
                  <a:pt x="333467" y="13983"/>
                </a:lnTo>
                <a:lnTo>
                  <a:pt x="289402" y="27967"/>
                </a:lnTo>
                <a:lnTo>
                  <a:pt x="246688" y="46612"/>
                </a:lnTo>
                <a:lnTo>
                  <a:pt x="205712" y="69918"/>
                </a:lnTo>
                <a:lnTo>
                  <a:pt x="166859" y="97885"/>
                </a:lnTo>
                <a:lnTo>
                  <a:pt x="130518" y="130514"/>
                </a:lnTo>
                <a:lnTo>
                  <a:pt x="97888" y="166857"/>
                </a:lnTo>
                <a:lnTo>
                  <a:pt x="69920" y="205710"/>
                </a:lnTo>
                <a:lnTo>
                  <a:pt x="46613" y="246686"/>
                </a:lnTo>
                <a:lnTo>
                  <a:pt x="27968" y="289401"/>
                </a:lnTo>
                <a:lnTo>
                  <a:pt x="13984" y="333467"/>
                </a:lnTo>
                <a:lnTo>
                  <a:pt x="4661" y="378498"/>
                </a:lnTo>
                <a:lnTo>
                  <a:pt x="0" y="424108"/>
                </a:lnTo>
                <a:lnTo>
                  <a:pt x="0" y="469912"/>
                </a:lnTo>
                <a:lnTo>
                  <a:pt x="4661" y="515522"/>
                </a:lnTo>
                <a:lnTo>
                  <a:pt x="13984" y="560554"/>
                </a:lnTo>
                <a:lnTo>
                  <a:pt x="27968" y="604619"/>
                </a:lnTo>
                <a:lnTo>
                  <a:pt x="46613" y="647334"/>
                </a:lnTo>
                <a:lnTo>
                  <a:pt x="69920" y="688310"/>
                </a:lnTo>
                <a:lnTo>
                  <a:pt x="97888" y="727163"/>
                </a:lnTo>
                <a:lnTo>
                  <a:pt x="130518" y="763506"/>
                </a:lnTo>
                <a:lnTo>
                  <a:pt x="166859" y="796134"/>
                </a:lnTo>
                <a:lnTo>
                  <a:pt x="205712" y="824102"/>
                </a:lnTo>
                <a:lnTo>
                  <a:pt x="246688" y="847408"/>
                </a:lnTo>
                <a:lnTo>
                  <a:pt x="289402" y="866053"/>
                </a:lnTo>
                <a:lnTo>
                  <a:pt x="333467" y="880036"/>
                </a:lnTo>
                <a:lnTo>
                  <a:pt x="378498" y="889359"/>
                </a:lnTo>
                <a:lnTo>
                  <a:pt x="424109" y="894020"/>
                </a:lnTo>
                <a:lnTo>
                  <a:pt x="469912" y="894020"/>
                </a:lnTo>
                <a:lnTo>
                  <a:pt x="515523" y="889359"/>
                </a:lnTo>
                <a:lnTo>
                  <a:pt x="560554" y="880036"/>
                </a:lnTo>
                <a:lnTo>
                  <a:pt x="604619" y="866053"/>
                </a:lnTo>
                <a:lnTo>
                  <a:pt x="647333" y="847408"/>
                </a:lnTo>
                <a:lnTo>
                  <a:pt x="688309" y="824102"/>
                </a:lnTo>
                <a:lnTo>
                  <a:pt x="727162" y="796134"/>
                </a:lnTo>
                <a:lnTo>
                  <a:pt x="763504" y="763506"/>
                </a:lnTo>
                <a:lnTo>
                  <a:pt x="796133" y="727163"/>
                </a:lnTo>
                <a:lnTo>
                  <a:pt x="824101" y="688310"/>
                </a:lnTo>
                <a:lnTo>
                  <a:pt x="847408" y="647334"/>
                </a:lnTo>
                <a:lnTo>
                  <a:pt x="866053" y="604619"/>
                </a:lnTo>
                <a:lnTo>
                  <a:pt x="880037" y="560554"/>
                </a:lnTo>
                <a:lnTo>
                  <a:pt x="889360" y="515522"/>
                </a:lnTo>
                <a:lnTo>
                  <a:pt x="894022" y="469912"/>
                </a:lnTo>
                <a:lnTo>
                  <a:pt x="894022" y="424108"/>
                </a:lnTo>
                <a:lnTo>
                  <a:pt x="889360" y="378498"/>
                </a:lnTo>
                <a:lnTo>
                  <a:pt x="880037" y="333467"/>
                </a:lnTo>
                <a:lnTo>
                  <a:pt x="866053" y="289401"/>
                </a:lnTo>
                <a:lnTo>
                  <a:pt x="847408" y="246686"/>
                </a:lnTo>
                <a:lnTo>
                  <a:pt x="824101" y="205710"/>
                </a:lnTo>
                <a:lnTo>
                  <a:pt x="796133" y="166857"/>
                </a:lnTo>
                <a:lnTo>
                  <a:pt x="763504" y="130514"/>
                </a:lnTo>
                <a:lnTo>
                  <a:pt x="727162" y="97885"/>
                </a:lnTo>
                <a:lnTo>
                  <a:pt x="688309" y="69918"/>
                </a:lnTo>
                <a:lnTo>
                  <a:pt x="647333" y="46612"/>
                </a:lnTo>
                <a:lnTo>
                  <a:pt x="604619" y="27967"/>
                </a:lnTo>
                <a:lnTo>
                  <a:pt x="560554" y="13983"/>
                </a:lnTo>
                <a:lnTo>
                  <a:pt x="515523" y="4661"/>
                </a:lnTo>
                <a:lnTo>
                  <a:pt x="469912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775263" y="8711255"/>
            <a:ext cx="2719705" cy="0"/>
          </a:xfrm>
          <a:custGeom>
            <a:avLst/>
            <a:gdLst/>
            <a:ahLst/>
            <a:cxnLst/>
            <a:rect l="l" t="t" r="r" b="b"/>
            <a:pathLst>
              <a:path w="2719705" h="0">
                <a:moveTo>
                  <a:pt x="0" y="0"/>
                </a:moveTo>
                <a:lnTo>
                  <a:pt x="2719145" y="0"/>
                </a:lnTo>
              </a:path>
            </a:pathLst>
          </a:custGeom>
          <a:ln w="73296">
            <a:solidFill>
              <a:srgbClr val="FFAB9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725101" y="6259360"/>
            <a:ext cx="65405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latin typeface="Yu Gothic"/>
                <a:cs typeface="Yu Gothic"/>
              </a:rPr>
              <a:t>色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667695" y="1189253"/>
            <a:ext cx="1595755" cy="895350"/>
          </a:xfrm>
          <a:custGeom>
            <a:avLst/>
            <a:gdLst/>
            <a:ahLst/>
            <a:cxnLst/>
            <a:rect l="l" t="t" r="r" b="b"/>
            <a:pathLst>
              <a:path w="1595755" h="895350">
                <a:moveTo>
                  <a:pt x="797679" y="0"/>
                </a:moveTo>
                <a:lnTo>
                  <a:pt x="746672" y="910"/>
                </a:lnTo>
                <a:lnTo>
                  <a:pt x="695832" y="3641"/>
                </a:lnTo>
                <a:lnTo>
                  <a:pt x="645328" y="8193"/>
                </a:lnTo>
                <a:lnTo>
                  <a:pt x="595329" y="14566"/>
                </a:lnTo>
                <a:lnTo>
                  <a:pt x="546001" y="22759"/>
                </a:lnTo>
                <a:lnTo>
                  <a:pt x="497513" y="32774"/>
                </a:lnTo>
                <a:lnTo>
                  <a:pt x="450034" y="44609"/>
                </a:lnTo>
                <a:lnTo>
                  <a:pt x="403731" y="58265"/>
                </a:lnTo>
                <a:lnTo>
                  <a:pt x="358772" y="73741"/>
                </a:lnTo>
                <a:lnTo>
                  <a:pt x="315325" y="91039"/>
                </a:lnTo>
                <a:lnTo>
                  <a:pt x="273558" y="110157"/>
                </a:lnTo>
                <a:lnTo>
                  <a:pt x="233639" y="131096"/>
                </a:lnTo>
                <a:lnTo>
                  <a:pt x="189247" y="158103"/>
                </a:lnTo>
                <a:lnTo>
                  <a:pt x="149529" y="186576"/>
                </a:lnTo>
                <a:lnTo>
                  <a:pt x="114483" y="216352"/>
                </a:lnTo>
                <a:lnTo>
                  <a:pt x="84110" y="247269"/>
                </a:lnTo>
                <a:lnTo>
                  <a:pt x="58409" y="279162"/>
                </a:lnTo>
                <a:lnTo>
                  <a:pt x="37382" y="311871"/>
                </a:lnTo>
                <a:lnTo>
                  <a:pt x="9345" y="379080"/>
                </a:lnTo>
                <a:lnTo>
                  <a:pt x="0" y="447592"/>
                </a:lnTo>
                <a:lnTo>
                  <a:pt x="2336" y="481929"/>
                </a:lnTo>
                <a:lnTo>
                  <a:pt x="21027" y="549953"/>
                </a:lnTo>
                <a:lnTo>
                  <a:pt x="58409" y="616021"/>
                </a:lnTo>
                <a:lnTo>
                  <a:pt x="84110" y="647915"/>
                </a:lnTo>
                <a:lnTo>
                  <a:pt x="114483" y="678832"/>
                </a:lnTo>
                <a:lnTo>
                  <a:pt x="149529" y="708608"/>
                </a:lnTo>
                <a:lnTo>
                  <a:pt x="189247" y="737081"/>
                </a:lnTo>
                <a:lnTo>
                  <a:pt x="233639" y="764087"/>
                </a:lnTo>
                <a:lnTo>
                  <a:pt x="273558" y="785027"/>
                </a:lnTo>
                <a:lnTo>
                  <a:pt x="315325" y="804145"/>
                </a:lnTo>
                <a:lnTo>
                  <a:pt x="358772" y="821443"/>
                </a:lnTo>
                <a:lnTo>
                  <a:pt x="403731" y="836919"/>
                </a:lnTo>
                <a:lnTo>
                  <a:pt x="450034" y="850575"/>
                </a:lnTo>
                <a:lnTo>
                  <a:pt x="497513" y="862411"/>
                </a:lnTo>
                <a:lnTo>
                  <a:pt x="546001" y="872425"/>
                </a:lnTo>
                <a:lnTo>
                  <a:pt x="595329" y="880619"/>
                </a:lnTo>
                <a:lnTo>
                  <a:pt x="645328" y="886991"/>
                </a:lnTo>
                <a:lnTo>
                  <a:pt x="695832" y="891543"/>
                </a:lnTo>
                <a:lnTo>
                  <a:pt x="746672" y="894275"/>
                </a:lnTo>
                <a:lnTo>
                  <a:pt x="797679" y="895185"/>
                </a:lnTo>
                <a:lnTo>
                  <a:pt x="848687" y="894275"/>
                </a:lnTo>
                <a:lnTo>
                  <a:pt x="899527" y="891543"/>
                </a:lnTo>
                <a:lnTo>
                  <a:pt x="950031" y="886991"/>
                </a:lnTo>
                <a:lnTo>
                  <a:pt x="1000030" y="880619"/>
                </a:lnTo>
                <a:lnTo>
                  <a:pt x="1049358" y="872425"/>
                </a:lnTo>
                <a:lnTo>
                  <a:pt x="1097845" y="862411"/>
                </a:lnTo>
                <a:lnTo>
                  <a:pt x="1145325" y="850575"/>
                </a:lnTo>
                <a:lnTo>
                  <a:pt x="1191628" y="836919"/>
                </a:lnTo>
                <a:lnTo>
                  <a:pt x="1236587" y="821443"/>
                </a:lnTo>
                <a:lnTo>
                  <a:pt x="1280034" y="804145"/>
                </a:lnTo>
                <a:lnTo>
                  <a:pt x="1321801" y="785027"/>
                </a:lnTo>
                <a:lnTo>
                  <a:pt x="1361720" y="764087"/>
                </a:lnTo>
                <a:lnTo>
                  <a:pt x="1406110" y="737081"/>
                </a:lnTo>
                <a:lnTo>
                  <a:pt x="1445827" y="708608"/>
                </a:lnTo>
                <a:lnTo>
                  <a:pt x="1480872" y="678832"/>
                </a:lnTo>
                <a:lnTo>
                  <a:pt x="1511244" y="647915"/>
                </a:lnTo>
                <a:lnTo>
                  <a:pt x="1536944" y="616021"/>
                </a:lnTo>
                <a:lnTo>
                  <a:pt x="1557970" y="583313"/>
                </a:lnTo>
                <a:lnTo>
                  <a:pt x="1586006" y="516104"/>
                </a:lnTo>
                <a:lnTo>
                  <a:pt x="1595351" y="447592"/>
                </a:lnTo>
                <a:lnTo>
                  <a:pt x="1593015" y="413254"/>
                </a:lnTo>
                <a:lnTo>
                  <a:pt x="1574325" y="345231"/>
                </a:lnTo>
                <a:lnTo>
                  <a:pt x="1536944" y="279162"/>
                </a:lnTo>
                <a:lnTo>
                  <a:pt x="1511244" y="247269"/>
                </a:lnTo>
                <a:lnTo>
                  <a:pt x="1480872" y="216352"/>
                </a:lnTo>
                <a:lnTo>
                  <a:pt x="1445827" y="186576"/>
                </a:lnTo>
                <a:lnTo>
                  <a:pt x="1406110" y="158103"/>
                </a:lnTo>
                <a:lnTo>
                  <a:pt x="1361720" y="131096"/>
                </a:lnTo>
                <a:lnTo>
                  <a:pt x="1321801" y="110157"/>
                </a:lnTo>
                <a:lnTo>
                  <a:pt x="1280034" y="91039"/>
                </a:lnTo>
                <a:lnTo>
                  <a:pt x="1236587" y="73741"/>
                </a:lnTo>
                <a:lnTo>
                  <a:pt x="1191628" y="58265"/>
                </a:lnTo>
                <a:lnTo>
                  <a:pt x="1145325" y="44609"/>
                </a:lnTo>
                <a:lnTo>
                  <a:pt x="1097845" y="32774"/>
                </a:lnTo>
                <a:lnTo>
                  <a:pt x="1049358" y="22759"/>
                </a:lnTo>
                <a:lnTo>
                  <a:pt x="1000030" y="14566"/>
                </a:lnTo>
                <a:lnTo>
                  <a:pt x="950031" y="8193"/>
                </a:lnTo>
                <a:lnTo>
                  <a:pt x="899527" y="3641"/>
                </a:lnTo>
                <a:lnTo>
                  <a:pt x="848687" y="910"/>
                </a:lnTo>
                <a:lnTo>
                  <a:pt x="797679" y="0"/>
                </a:lnTo>
                <a:close/>
              </a:path>
            </a:pathLst>
          </a:custGeom>
          <a:solidFill>
            <a:srgbClr val="97DE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495525" y="3385211"/>
            <a:ext cx="894080" cy="894080"/>
          </a:xfrm>
          <a:custGeom>
            <a:avLst/>
            <a:gdLst/>
            <a:ahLst/>
            <a:cxnLst/>
            <a:rect l="l" t="t" r="r" b="b"/>
            <a:pathLst>
              <a:path w="894080" h="894079">
                <a:moveTo>
                  <a:pt x="469910" y="0"/>
                </a:moveTo>
                <a:lnTo>
                  <a:pt x="424106" y="0"/>
                </a:lnTo>
                <a:lnTo>
                  <a:pt x="378496" y="4661"/>
                </a:lnTo>
                <a:lnTo>
                  <a:pt x="333465" y="13983"/>
                </a:lnTo>
                <a:lnTo>
                  <a:pt x="289399" y="27967"/>
                </a:lnTo>
                <a:lnTo>
                  <a:pt x="246684" y="46612"/>
                </a:lnTo>
                <a:lnTo>
                  <a:pt x="205707" y="69918"/>
                </a:lnTo>
                <a:lnTo>
                  <a:pt x="166853" y="97885"/>
                </a:lnTo>
                <a:lnTo>
                  <a:pt x="130510" y="130514"/>
                </a:lnTo>
                <a:lnTo>
                  <a:pt x="97882" y="166856"/>
                </a:lnTo>
                <a:lnTo>
                  <a:pt x="69916" y="205709"/>
                </a:lnTo>
                <a:lnTo>
                  <a:pt x="46610" y="246686"/>
                </a:lnTo>
                <a:lnTo>
                  <a:pt x="27966" y="289400"/>
                </a:lnTo>
                <a:lnTo>
                  <a:pt x="13983" y="333466"/>
                </a:lnTo>
                <a:lnTo>
                  <a:pt x="4661" y="378497"/>
                </a:lnTo>
                <a:lnTo>
                  <a:pt x="0" y="424108"/>
                </a:lnTo>
                <a:lnTo>
                  <a:pt x="0" y="469911"/>
                </a:lnTo>
                <a:lnTo>
                  <a:pt x="4661" y="515522"/>
                </a:lnTo>
                <a:lnTo>
                  <a:pt x="13983" y="560553"/>
                </a:lnTo>
                <a:lnTo>
                  <a:pt x="27966" y="604619"/>
                </a:lnTo>
                <a:lnTo>
                  <a:pt x="46610" y="647333"/>
                </a:lnTo>
                <a:lnTo>
                  <a:pt x="69916" y="688310"/>
                </a:lnTo>
                <a:lnTo>
                  <a:pt x="97882" y="727163"/>
                </a:lnTo>
                <a:lnTo>
                  <a:pt x="130510" y="763506"/>
                </a:lnTo>
                <a:lnTo>
                  <a:pt x="166853" y="796134"/>
                </a:lnTo>
                <a:lnTo>
                  <a:pt x="205707" y="824102"/>
                </a:lnTo>
                <a:lnTo>
                  <a:pt x="246684" y="847408"/>
                </a:lnTo>
                <a:lnTo>
                  <a:pt x="289399" y="866053"/>
                </a:lnTo>
                <a:lnTo>
                  <a:pt x="333465" y="880036"/>
                </a:lnTo>
                <a:lnTo>
                  <a:pt x="378496" y="889359"/>
                </a:lnTo>
                <a:lnTo>
                  <a:pt x="424106" y="894020"/>
                </a:lnTo>
                <a:lnTo>
                  <a:pt x="469910" y="894020"/>
                </a:lnTo>
                <a:lnTo>
                  <a:pt x="515520" y="889359"/>
                </a:lnTo>
                <a:lnTo>
                  <a:pt x="560551" y="880036"/>
                </a:lnTo>
                <a:lnTo>
                  <a:pt x="604617" y="866053"/>
                </a:lnTo>
                <a:lnTo>
                  <a:pt x="647332" y="847408"/>
                </a:lnTo>
                <a:lnTo>
                  <a:pt x="688309" y="824102"/>
                </a:lnTo>
                <a:lnTo>
                  <a:pt x="727162" y="796134"/>
                </a:lnTo>
                <a:lnTo>
                  <a:pt x="763506" y="763506"/>
                </a:lnTo>
                <a:lnTo>
                  <a:pt x="796136" y="727163"/>
                </a:lnTo>
                <a:lnTo>
                  <a:pt x="824104" y="688310"/>
                </a:lnTo>
                <a:lnTo>
                  <a:pt x="847411" y="647333"/>
                </a:lnTo>
                <a:lnTo>
                  <a:pt x="866056" y="604619"/>
                </a:lnTo>
                <a:lnTo>
                  <a:pt x="880040" y="560553"/>
                </a:lnTo>
                <a:lnTo>
                  <a:pt x="889363" y="515522"/>
                </a:lnTo>
                <a:lnTo>
                  <a:pt x="894024" y="469911"/>
                </a:lnTo>
                <a:lnTo>
                  <a:pt x="894024" y="424108"/>
                </a:lnTo>
                <a:lnTo>
                  <a:pt x="889363" y="378497"/>
                </a:lnTo>
                <a:lnTo>
                  <a:pt x="880040" y="333466"/>
                </a:lnTo>
                <a:lnTo>
                  <a:pt x="866056" y="289400"/>
                </a:lnTo>
                <a:lnTo>
                  <a:pt x="847411" y="246686"/>
                </a:lnTo>
                <a:lnTo>
                  <a:pt x="824104" y="205709"/>
                </a:lnTo>
                <a:lnTo>
                  <a:pt x="796136" y="166856"/>
                </a:lnTo>
                <a:lnTo>
                  <a:pt x="763506" y="130514"/>
                </a:lnTo>
                <a:lnTo>
                  <a:pt x="727162" y="97885"/>
                </a:lnTo>
                <a:lnTo>
                  <a:pt x="688309" y="69918"/>
                </a:lnTo>
                <a:lnTo>
                  <a:pt x="647332" y="46612"/>
                </a:lnTo>
                <a:lnTo>
                  <a:pt x="604617" y="27967"/>
                </a:lnTo>
                <a:lnTo>
                  <a:pt x="560551" y="13983"/>
                </a:lnTo>
                <a:lnTo>
                  <a:pt x="515520" y="4661"/>
                </a:lnTo>
                <a:lnTo>
                  <a:pt x="469910" y="0"/>
                </a:lnTo>
                <a:close/>
              </a:path>
            </a:pathLst>
          </a:custGeom>
          <a:solidFill>
            <a:srgbClr val="97DE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037701" y="2278901"/>
            <a:ext cx="1595755" cy="895350"/>
          </a:xfrm>
          <a:custGeom>
            <a:avLst/>
            <a:gdLst/>
            <a:ahLst/>
            <a:cxnLst/>
            <a:rect l="l" t="t" r="r" b="b"/>
            <a:pathLst>
              <a:path w="1595755" h="895350">
                <a:moveTo>
                  <a:pt x="797681" y="0"/>
                </a:moveTo>
                <a:lnTo>
                  <a:pt x="746673" y="910"/>
                </a:lnTo>
                <a:lnTo>
                  <a:pt x="695832" y="3641"/>
                </a:lnTo>
                <a:lnTo>
                  <a:pt x="645328" y="8193"/>
                </a:lnTo>
                <a:lnTo>
                  <a:pt x="595328" y="14566"/>
                </a:lnTo>
                <a:lnTo>
                  <a:pt x="546000" y="22759"/>
                </a:lnTo>
                <a:lnTo>
                  <a:pt x="497512" y="32774"/>
                </a:lnTo>
                <a:lnTo>
                  <a:pt x="450031" y="44609"/>
                </a:lnTo>
                <a:lnTo>
                  <a:pt x="403727" y="58265"/>
                </a:lnTo>
                <a:lnTo>
                  <a:pt x="358767" y="73741"/>
                </a:lnTo>
                <a:lnTo>
                  <a:pt x="315319" y="91039"/>
                </a:lnTo>
                <a:lnTo>
                  <a:pt x="273551" y="110157"/>
                </a:lnTo>
                <a:lnTo>
                  <a:pt x="233631" y="131096"/>
                </a:lnTo>
                <a:lnTo>
                  <a:pt x="189241" y="158103"/>
                </a:lnTo>
                <a:lnTo>
                  <a:pt x="149524" y="186576"/>
                </a:lnTo>
                <a:lnTo>
                  <a:pt x="114479" y="216352"/>
                </a:lnTo>
                <a:lnTo>
                  <a:pt x="84107" y="247269"/>
                </a:lnTo>
                <a:lnTo>
                  <a:pt x="58407" y="279162"/>
                </a:lnTo>
                <a:lnTo>
                  <a:pt x="37381" y="311871"/>
                </a:lnTo>
                <a:lnTo>
                  <a:pt x="9345" y="379080"/>
                </a:lnTo>
                <a:lnTo>
                  <a:pt x="0" y="447592"/>
                </a:lnTo>
                <a:lnTo>
                  <a:pt x="2336" y="481930"/>
                </a:lnTo>
                <a:lnTo>
                  <a:pt x="21026" y="549953"/>
                </a:lnTo>
                <a:lnTo>
                  <a:pt x="58407" y="616022"/>
                </a:lnTo>
                <a:lnTo>
                  <a:pt x="84107" y="647916"/>
                </a:lnTo>
                <a:lnTo>
                  <a:pt x="114479" y="678832"/>
                </a:lnTo>
                <a:lnTo>
                  <a:pt x="149524" y="708609"/>
                </a:lnTo>
                <a:lnTo>
                  <a:pt x="189241" y="737082"/>
                </a:lnTo>
                <a:lnTo>
                  <a:pt x="233631" y="764089"/>
                </a:lnTo>
                <a:lnTo>
                  <a:pt x="273551" y="785028"/>
                </a:lnTo>
                <a:lnTo>
                  <a:pt x="315319" y="804146"/>
                </a:lnTo>
                <a:lnTo>
                  <a:pt x="358767" y="821443"/>
                </a:lnTo>
                <a:lnTo>
                  <a:pt x="403727" y="836920"/>
                </a:lnTo>
                <a:lnTo>
                  <a:pt x="450031" y="850576"/>
                </a:lnTo>
                <a:lnTo>
                  <a:pt x="497512" y="862411"/>
                </a:lnTo>
                <a:lnTo>
                  <a:pt x="546000" y="872425"/>
                </a:lnTo>
                <a:lnTo>
                  <a:pt x="595328" y="880619"/>
                </a:lnTo>
                <a:lnTo>
                  <a:pt x="645328" y="886992"/>
                </a:lnTo>
                <a:lnTo>
                  <a:pt x="695832" y="891544"/>
                </a:lnTo>
                <a:lnTo>
                  <a:pt x="746673" y="894275"/>
                </a:lnTo>
                <a:lnTo>
                  <a:pt x="797681" y="895185"/>
                </a:lnTo>
                <a:lnTo>
                  <a:pt x="848689" y="894275"/>
                </a:lnTo>
                <a:lnTo>
                  <a:pt x="899529" y="891544"/>
                </a:lnTo>
                <a:lnTo>
                  <a:pt x="950033" y="886992"/>
                </a:lnTo>
                <a:lnTo>
                  <a:pt x="1000032" y="880619"/>
                </a:lnTo>
                <a:lnTo>
                  <a:pt x="1049360" y="872425"/>
                </a:lnTo>
                <a:lnTo>
                  <a:pt x="1097848" y="862411"/>
                </a:lnTo>
                <a:lnTo>
                  <a:pt x="1145327" y="850576"/>
                </a:lnTo>
                <a:lnTo>
                  <a:pt x="1191631" y="836920"/>
                </a:lnTo>
                <a:lnTo>
                  <a:pt x="1236590" y="821443"/>
                </a:lnTo>
                <a:lnTo>
                  <a:pt x="1280037" y="804146"/>
                </a:lnTo>
                <a:lnTo>
                  <a:pt x="1321804" y="785028"/>
                </a:lnTo>
                <a:lnTo>
                  <a:pt x="1361722" y="764089"/>
                </a:lnTo>
                <a:lnTo>
                  <a:pt x="1406112" y="737082"/>
                </a:lnTo>
                <a:lnTo>
                  <a:pt x="1445830" y="708609"/>
                </a:lnTo>
                <a:lnTo>
                  <a:pt x="1480875" y="678832"/>
                </a:lnTo>
                <a:lnTo>
                  <a:pt x="1511247" y="647916"/>
                </a:lnTo>
                <a:lnTo>
                  <a:pt x="1536946" y="616022"/>
                </a:lnTo>
                <a:lnTo>
                  <a:pt x="1557973" y="583313"/>
                </a:lnTo>
                <a:lnTo>
                  <a:pt x="1586009" y="516104"/>
                </a:lnTo>
                <a:lnTo>
                  <a:pt x="1595354" y="447592"/>
                </a:lnTo>
                <a:lnTo>
                  <a:pt x="1593018" y="413254"/>
                </a:lnTo>
                <a:lnTo>
                  <a:pt x="1574327" y="345231"/>
                </a:lnTo>
                <a:lnTo>
                  <a:pt x="1536946" y="279162"/>
                </a:lnTo>
                <a:lnTo>
                  <a:pt x="1511247" y="247269"/>
                </a:lnTo>
                <a:lnTo>
                  <a:pt x="1480875" y="216352"/>
                </a:lnTo>
                <a:lnTo>
                  <a:pt x="1445830" y="186576"/>
                </a:lnTo>
                <a:lnTo>
                  <a:pt x="1406112" y="158103"/>
                </a:lnTo>
                <a:lnTo>
                  <a:pt x="1361722" y="131096"/>
                </a:lnTo>
                <a:lnTo>
                  <a:pt x="1321804" y="110157"/>
                </a:lnTo>
                <a:lnTo>
                  <a:pt x="1280037" y="91039"/>
                </a:lnTo>
                <a:lnTo>
                  <a:pt x="1236590" y="73741"/>
                </a:lnTo>
                <a:lnTo>
                  <a:pt x="1191631" y="58265"/>
                </a:lnTo>
                <a:lnTo>
                  <a:pt x="1145327" y="44609"/>
                </a:lnTo>
                <a:lnTo>
                  <a:pt x="1097848" y="32774"/>
                </a:lnTo>
                <a:lnTo>
                  <a:pt x="1049360" y="22759"/>
                </a:lnTo>
                <a:lnTo>
                  <a:pt x="1000032" y="14566"/>
                </a:lnTo>
                <a:lnTo>
                  <a:pt x="950033" y="8193"/>
                </a:lnTo>
                <a:lnTo>
                  <a:pt x="899529" y="3641"/>
                </a:lnTo>
                <a:lnTo>
                  <a:pt x="848689" y="910"/>
                </a:lnTo>
                <a:lnTo>
                  <a:pt x="797681" y="0"/>
                </a:lnTo>
                <a:close/>
              </a:path>
            </a:pathLst>
          </a:custGeom>
          <a:solidFill>
            <a:srgbClr val="97DE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2835076" y="1335531"/>
            <a:ext cx="1638300" cy="17411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450" spc="-250" b="1">
                <a:latin typeface="Yu Gothic"/>
                <a:cs typeface="Yu Gothic"/>
              </a:rPr>
              <a:t>サ</a:t>
            </a:r>
            <a:r>
              <a:rPr dirty="0" sz="3450" spc="30" b="1">
                <a:latin typeface="Yu Gothic"/>
                <a:cs typeface="Yu Gothic"/>
              </a:rPr>
              <a:t>イズ</a:t>
            </a:r>
            <a:endParaRPr sz="3450">
              <a:latin typeface="Yu Gothic"/>
              <a:cs typeface="Yu Gothic"/>
            </a:endParaRPr>
          </a:p>
          <a:p>
            <a:pPr marL="410209">
              <a:lnSpc>
                <a:spcPct val="100000"/>
              </a:lnSpc>
              <a:spcBef>
                <a:spcPts val="3629"/>
              </a:spcBef>
            </a:pPr>
            <a:r>
              <a:rPr dirty="0" sz="4750" spc="30" b="1">
                <a:latin typeface="Yu Gothic"/>
                <a:cs typeface="Yu Gothic"/>
              </a:rPr>
              <a:t>位置</a:t>
            </a:r>
            <a:endParaRPr sz="4750">
              <a:latin typeface="Yu Gothic"/>
              <a:cs typeface="Yu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007816" y="4521193"/>
            <a:ext cx="1240155" cy="7543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750" spc="30" b="1">
                <a:latin typeface="Yu Gothic"/>
                <a:cs typeface="Yu Gothic"/>
              </a:rPr>
              <a:t>種類</a:t>
            </a:r>
            <a:endParaRPr sz="4750">
              <a:latin typeface="Yu Gothic"/>
              <a:cs typeface="Yu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18483" y="3924508"/>
            <a:ext cx="6850380" cy="1607185"/>
          </a:xfrm>
          <a:custGeom>
            <a:avLst/>
            <a:gdLst/>
            <a:ahLst/>
            <a:cxnLst/>
            <a:rect l="l" t="t" r="r" b="b"/>
            <a:pathLst>
              <a:path w="6850380" h="1607185">
                <a:moveTo>
                  <a:pt x="6587175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5"/>
                </a:lnTo>
                <a:lnTo>
                  <a:pt x="50098" y="50098"/>
                </a:lnTo>
                <a:lnTo>
                  <a:pt x="12873" y="108528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1344394"/>
                </a:lnTo>
                <a:lnTo>
                  <a:pt x="201" y="1394055"/>
                </a:lnTo>
                <a:lnTo>
                  <a:pt x="1625" y="1434498"/>
                </a:lnTo>
                <a:lnTo>
                  <a:pt x="12873" y="1498581"/>
                </a:lnTo>
                <a:lnTo>
                  <a:pt x="50098" y="1557011"/>
                </a:lnTo>
                <a:lnTo>
                  <a:pt x="108528" y="1594235"/>
                </a:lnTo>
                <a:lnTo>
                  <a:pt x="172610" y="1605499"/>
                </a:lnTo>
                <a:lnTo>
                  <a:pt x="212560" y="1606908"/>
                </a:lnTo>
                <a:lnTo>
                  <a:pt x="262715" y="1607109"/>
                </a:lnTo>
                <a:lnTo>
                  <a:pt x="6586013" y="1607109"/>
                </a:lnTo>
                <a:lnTo>
                  <a:pt x="6636843" y="1606908"/>
                </a:lnTo>
                <a:lnTo>
                  <a:pt x="6677139" y="1605499"/>
                </a:lnTo>
                <a:lnTo>
                  <a:pt x="6741369" y="1594235"/>
                </a:lnTo>
                <a:lnTo>
                  <a:pt x="6799797" y="1557011"/>
                </a:lnTo>
                <a:lnTo>
                  <a:pt x="6837021" y="1498581"/>
                </a:lnTo>
                <a:lnTo>
                  <a:pt x="6848286" y="1434352"/>
                </a:lnTo>
                <a:lnTo>
                  <a:pt x="6849688" y="1394548"/>
                </a:lnTo>
                <a:lnTo>
                  <a:pt x="6849889" y="1344394"/>
                </a:lnTo>
                <a:lnTo>
                  <a:pt x="6849885" y="262715"/>
                </a:lnTo>
                <a:lnTo>
                  <a:pt x="6849688" y="213053"/>
                </a:lnTo>
                <a:lnTo>
                  <a:pt x="6848264" y="172610"/>
                </a:lnTo>
                <a:lnTo>
                  <a:pt x="6837021" y="108528"/>
                </a:lnTo>
                <a:lnTo>
                  <a:pt x="6799797" y="50098"/>
                </a:lnTo>
                <a:lnTo>
                  <a:pt x="6741369" y="12875"/>
                </a:lnTo>
                <a:lnTo>
                  <a:pt x="6677285" y="1609"/>
                </a:lnTo>
                <a:lnTo>
                  <a:pt x="6637333" y="201"/>
                </a:lnTo>
                <a:lnTo>
                  <a:pt x="658717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337922" y="4160994"/>
            <a:ext cx="5706745" cy="10109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450" spc="10" b="1">
                <a:latin typeface="Yu Gothic"/>
                <a:cs typeface="Yu Gothic"/>
              </a:rPr>
              <a:t>見出し</a:t>
            </a:r>
            <a:r>
              <a:rPr dirty="0" sz="6450" spc="-509" b="1">
                <a:latin typeface="Yu Gothic"/>
                <a:cs typeface="Yu Gothic"/>
              </a:rPr>
              <a:t>ブ</a:t>
            </a:r>
            <a:r>
              <a:rPr dirty="0" sz="6450" spc="10" b="1">
                <a:latin typeface="Yu Gothic"/>
                <a:cs typeface="Yu Gothic"/>
              </a:rPr>
              <a:t>ロック</a:t>
            </a:r>
            <a:endParaRPr sz="6450">
              <a:latin typeface="Yu Gothic"/>
              <a:cs typeface="Yu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24069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480251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633989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390170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225251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981433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737614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493800" y="3672449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1" y="0"/>
                </a:moveTo>
                <a:lnTo>
                  <a:pt x="75395" y="0"/>
                </a:lnTo>
                <a:lnTo>
                  <a:pt x="60860" y="57"/>
                </a:lnTo>
                <a:lnTo>
                  <a:pt x="21982" y="8118"/>
                </a:lnTo>
                <a:lnTo>
                  <a:pt x="400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56" y="437497"/>
                </a:lnTo>
                <a:lnTo>
                  <a:pt x="49295" y="459084"/>
                </a:lnTo>
                <a:lnTo>
                  <a:pt x="75060" y="459544"/>
                </a:lnTo>
                <a:lnTo>
                  <a:pt x="312016" y="459544"/>
                </a:lnTo>
                <a:lnTo>
                  <a:pt x="356434" y="455863"/>
                </a:lnTo>
                <a:lnTo>
                  <a:pt x="383794" y="428511"/>
                </a:lnTo>
                <a:lnTo>
                  <a:pt x="387412" y="398763"/>
                </a:lnTo>
                <a:lnTo>
                  <a:pt x="387407" y="60780"/>
                </a:lnTo>
                <a:lnTo>
                  <a:pt x="379354" y="22046"/>
                </a:lnTo>
                <a:lnTo>
                  <a:pt x="338115" y="460"/>
                </a:lnTo>
                <a:lnTo>
                  <a:pt x="31235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638509" y="6035387"/>
            <a:ext cx="6850380" cy="1607185"/>
          </a:xfrm>
          <a:custGeom>
            <a:avLst/>
            <a:gdLst/>
            <a:ahLst/>
            <a:cxnLst/>
            <a:rect l="l" t="t" r="r" b="b"/>
            <a:pathLst>
              <a:path w="6850380" h="1607184">
                <a:moveTo>
                  <a:pt x="6587179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5"/>
                </a:lnTo>
                <a:lnTo>
                  <a:pt x="50098" y="50098"/>
                </a:lnTo>
                <a:lnTo>
                  <a:pt x="12873" y="108528"/>
                </a:lnTo>
                <a:lnTo>
                  <a:pt x="1604" y="172757"/>
                </a:lnTo>
                <a:lnTo>
                  <a:pt x="201" y="212561"/>
                </a:lnTo>
                <a:lnTo>
                  <a:pt x="0" y="262715"/>
                </a:lnTo>
                <a:lnTo>
                  <a:pt x="4" y="1344394"/>
                </a:lnTo>
                <a:lnTo>
                  <a:pt x="201" y="1394055"/>
                </a:lnTo>
                <a:lnTo>
                  <a:pt x="1625" y="1434498"/>
                </a:lnTo>
                <a:lnTo>
                  <a:pt x="12873" y="1498581"/>
                </a:lnTo>
                <a:lnTo>
                  <a:pt x="50098" y="1557011"/>
                </a:lnTo>
                <a:lnTo>
                  <a:pt x="108528" y="1594235"/>
                </a:lnTo>
                <a:lnTo>
                  <a:pt x="172610" y="1605499"/>
                </a:lnTo>
                <a:lnTo>
                  <a:pt x="212560" y="1606908"/>
                </a:lnTo>
                <a:lnTo>
                  <a:pt x="262715" y="1607109"/>
                </a:lnTo>
                <a:lnTo>
                  <a:pt x="6586006" y="1607109"/>
                </a:lnTo>
                <a:lnTo>
                  <a:pt x="6636838" y="1606908"/>
                </a:lnTo>
                <a:lnTo>
                  <a:pt x="6677137" y="1605499"/>
                </a:lnTo>
                <a:lnTo>
                  <a:pt x="6741363" y="1594235"/>
                </a:lnTo>
                <a:lnTo>
                  <a:pt x="6799796" y="1557011"/>
                </a:lnTo>
                <a:lnTo>
                  <a:pt x="6837025" y="1498581"/>
                </a:lnTo>
                <a:lnTo>
                  <a:pt x="6848290" y="1434352"/>
                </a:lnTo>
                <a:lnTo>
                  <a:pt x="6849692" y="1394548"/>
                </a:lnTo>
                <a:lnTo>
                  <a:pt x="6849894" y="1344394"/>
                </a:lnTo>
                <a:lnTo>
                  <a:pt x="6849889" y="262715"/>
                </a:lnTo>
                <a:lnTo>
                  <a:pt x="6849692" y="213054"/>
                </a:lnTo>
                <a:lnTo>
                  <a:pt x="6848268" y="172610"/>
                </a:lnTo>
                <a:lnTo>
                  <a:pt x="6837025" y="108528"/>
                </a:lnTo>
                <a:lnTo>
                  <a:pt x="6799796" y="50098"/>
                </a:lnTo>
                <a:lnTo>
                  <a:pt x="6741363" y="12875"/>
                </a:lnTo>
                <a:lnTo>
                  <a:pt x="6677284" y="1609"/>
                </a:lnTo>
                <a:lnTo>
                  <a:pt x="6637333" y="201"/>
                </a:lnTo>
                <a:lnTo>
                  <a:pt x="65871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5358864" y="6246795"/>
            <a:ext cx="5059045" cy="104584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700" spc="-10" b="1">
                <a:latin typeface="Yu Gothic"/>
                <a:cs typeface="Yu Gothic"/>
              </a:rPr>
              <a:t>段落</a:t>
            </a:r>
            <a:r>
              <a:rPr dirty="0" sz="6700" spc="-550" b="1">
                <a:latin typeface="Yu Gothic"/>
                <a:cs typeface="Yu Gothic"/>
              </a:rPr>
              <a:t>ブ</a:t>
            </a:r>
            <a:r>
              <a:rPr dirty="0" sz="6700" spc="-10" b="1">
                <a:latin typeface="Yu Gothic"/>
                <a:cs typeface="Yu Gothic"/>
              </a:rPr>
              <a:t>ロック</a:t>
            </a:r>
            <a:endParaRPr sz="6700">
              <a:latin typeface="Yu Gothic"/>
              <a:cs typeface="Yu Gothic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44096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9" y="398764"/>
                </a:lnTo>
                <a:lnTo>
                  <a:pt x="387414" y="60780"/>
                </a:lnTo>
                <a:lnTo>
                  <a:pt x="379357" y="22046"/>
                </a:lnTo>
                <a:lnTo>
                  <a:pt x="338120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500277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9" y="398764"/>
                </a:lnTo>
                <a:lnTo>
                  <a:pt x="387414" y="60780"/>
                </a:lnTo>
                <a:lnTo>
                  <a:pt x="379357" y="22046"/>
                </a:lnTo>
                <a:lnTo>
                  <a:pt x="338120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654016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410197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245279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001462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757643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513821" y="5783327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62" y="0"/>
                </a:moveTo>
                <a:lnTo>
                  <a:pt x="75406" y="0"/>
                </a:lnTo>
                <a:lnTo>
                  <a:pt x="60869" y="57"/>
                </a:lnTo>
                <a:lnTo>
                  <a:pt x="21992" y="8119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4"/>
                </a:lnTo>
                <a:lnTo>
                  <a:pt x="8066" y="437497"/>
                </a:lnTo>
                <a:lnTo>
                  <a:pt x="49302" y="459084"/>
                </a:lnTo>
                <a:lnTo>
                  <a:pt x="75071" y="459545"/>
                </a:lnTo>
                <a:lnTo>
                  <a:pt x="312027" y="459545"/>
                </a:lnTo>
                <a:lnTo>
                  <a:pt x="356444" y="455863"/>
                </a:lnTo>
                <a:lnTo>
                  <a:pt x="383794" y="428511"/>
                </a:lnTo>
                <a:lnTo>
                  <a:pt x="387422" y="398764"/>
                </a:lnTo>
                <a:lnTo>
                  <a:pt x="387417" y="60780"/>
                </a:lnTo>
                <a:lnTo>
                  <a:pt x="379360" y="22046"/>
                </a:lnTo>
                <a:lnTo>
                  <a:pt x="338121" y="460"/>
                </a:lnTo>
                <a:lnTo>
                  <a:pt x="312362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618483" y="1880411"/>
            <a:ext cx="6850380" cy="1607185"/>
          </a:xfrm>
          <a:custGeom>
            <a:avLst/>
            <a:gdLst/>
            <a:ahLst/>
            <a:cxnLst/>
            <a:rect l="l" t="t" r="r" b="b"/>
            <a:pathLst>
              <a:path w="6850380" h="1607185">
                <a:moveTo>
                  <a:pt x="6587175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3"/>
                </a:lnTo>
                <a:lnTo>
                  <a:pt x="50098" y="50098"/>
                </a:lnTo>
                <a:lnTo>
                  <a:pt x="12873" y="108527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1344393"/>
                </a:lnTo>
                <a:lnTo>
                  <a:pt x="201" y="1394055"/>
                </a:lnTo>
                <a:lnTo>
                  <a:pt x="1625" y="1434498"/>
                </a:lnTo>
                <a:lnTo>
                  <a:pt x="12873" y="1498580"/>
                </a:lnTo>
                <a:lnTo>
                  <a:pt x="50098" y="1557010"/>
                </a:lnTo>
                <a:lnTo>
                  <a:pt x="108528" y="1594235"/>
                </a:lnTo>
                <a:lnTo>
                  <a:pt x="172610" y="1605499"/>
                </a:lnTo>
                <a:lnTo>
                  <a:pt x="212560" y="1606908"/>
                </a:lnTo>
                <a:lnTo>
                  <a:pt x="262715" y="1607109"/>
                </a:lnTo>
                <a:lnTo>
                  <a:pt x="6586013" y="1607109"/>
                </a:lnTo>
                <a:lnTo>
                  <a:pt x="6636843" y="1606908"/>
                </a:lnTo>
                <a:lnTo>
                  <a:pt x="6677139" y="1605499"/>
                </a:lnTo>
                <a:lnTo>
                  <a:pt x="6741369" y="1594235"/>
                </a:lnTo>
                <a:lnTo>
                  <a:pt x="6799797" y="1557010"/>
                </a:lnTo>
                <a:lnTo>
                  <a:pt x="6837021" y="1498580"/>
                </a:lnTo>
                <a:lnTo>
                  <a:pt x="6848286" y="1434352"/>
                </a:lnTo>
                <a:lnTo>
                  <a:pt x="6849688" y="1394548"/>
                </a:lnTo>
                <a:lnTo>
                  <a:pt x="6849889" y="1344393"/>
                </a:lnTo>
                <a:lnTo>
                  <a:pt x="6849885" y="262715"/>
                </a:lnTo>
                <a:lnTo>
                  <a:pt x="6849688" y="213053"/>
                </a:lnTo>
                <a:lnTo>
                  <a:pt x="6848264" y="172610"/>
                </a:lnTo>
                <a:lnTo>
                  <a:pt x="6837021" y="108527"/>
                </a:lnTo>
                <a:lnTo>
                  <a:pt x="6799797" y="50098"/>
                </a:lnTo>
                <a:lnTo>
                  <a:pt x="6741369" y="12873"/>
                </a:lnTo>
                <a:lnTo>
                  <a:pt x="6677285" y="1609"/>
                </a:lnTo>
                <a:lnTo>
                  <a:pt x="6637333" y="201"/>
                </a:lnTo>
                <a:lnTo>
                  <a:pt x="6587175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5348393" y="2131737"/>
            <a:ext cx="5059045" cy="1045844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700" spc="-10"/>
              <a:t>画像</a:t>
            </a:r>
            <a:r>
              <a:rPr dirty="0" sz="6700" spc="-550"/>
              <a:t>ブ</a:t>
            </a:r>
            <a:r>
              <a:rPr dirty="0" sz="6700" spc="-10"/>
              <a:t>ロック</a:t>
            </a:r>
            <a:endParaRPr sz="6700"/>
          </a:p>
        </p:txBody>
      </p:sp>
      <p:sp>
        <p:nvSpPr>
          <p:cNvPr id="49" name="object 49"/>
          <p:cNvSpPr/>
          <p:nvPr/>
        </p:nvSpPr>
        <p:spPr>
          <a:xfrm>
            <a:off x="5038196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94378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39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4"/>
                </a:lnTo>
                <a:lnTo>
                  <a:pt x="312019" y="459544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550559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6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306740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8141820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90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4" y="459544"/>
                </a:lnTo>
                <a:lnTo>
                  <a:pt x="312020" y="459544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9" y="398763"/>
                </a:lnTo>
                <a:lnTo>
                  <a:pt x="387414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898004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654184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21989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4"/>
                </a:lnTo>
                <a:lnTo>
                  <a:pt x="312019" y="459544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3"/>
                </a:lnTo>
                <a:lnTo>
                  <a:pt x="387413" y="60780"/>
                </a:lnTo>
                <a:lnTo>
                  <a:pt x="379357" y="22046"/>
                </a:lnTo>
                <a:lnTo>
                  <a:pt x="338119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410366" y="1628351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39">
                <a:moveTo>
                  <a:pt x="312353" y="0"/>
                </a:moveTo>
                <a:lnTo>
                  <a:pt x="75397" y="0"/>
                </a:lnTo>
                <a:lnTo>
                  <a:pt x="60864" y="57"/>
                </a:lnTo>
                <a:lnTo>
                  <a:pt x="21990" y="8118"/>
                </a:lnTo>
                <a:lnTo>
                  <a:pt x="401" y="49398"/>
                </a:lnTo>
                <a:lnTo>
                  <a:pt x="0" y="60780"/>
                </a:lnTo>
                <a:lnTo>
                  <a:pt x="4" y="398763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2" y="459544"/>
                </a:lnTo>
                <a:lnTo>
                  <a:pt x="312018" y="459544"/>
                </a:lnTo>
                <a:lnTo>
                  <a:pt x="356446" y="455863"/>
                </a:lnTo>
                <a:lnTo>
                  <a:pt x="383796" y="428511"/>
                </a:lnTo>
                <a:lnTo>
                  <a:pt x="387414" y="398763"/>
                </a:lnTo>
                <a:lnTo>
                  <a:pt x="387409" y="60780"/>
                </a:lnTo>
                <a:lnTo>
                  <a:pt x="379358" y="22046"/>
                </a:lnTo>
                <a:lnTo>
                  <a:pt x="338118" y="460"/>
                </a:lnTo>
                <a:lnTo>
                  <a:pt x="31235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638509" y="8073096"/>
            <a:ext cx="6850380" cy="1607185"/>
          </a:xfrm>
          <a:custGeom>
            <a:avLst/>
            <a:gdLst/>
            <a:ahLst/>
            <a:cxnLst/>
            <a:rect l="l" t="t" r="r" b="b"/>
            <a:pathLst>
              <a:path w="6850380" h="1607184">
                <a:moveTo>
                  <a:pt x="6587179" y="0"/>
                </a:moveTo>
                <a:lnTo>
                  <a:pt x="263884" y="0"/>
                </a:lnTo>
                <a:lnTo>
                  <a:pt x="213053" y="201"/>
                </a:lnTo>
                <a:lnTo>
                  <a:pt x="172756" y="1609"/>
                </a:lnTo>
                <a:lnTo>
                  <a:pt x="108528" y="12873"/>
                </a:lnTo>
                <a:lnTo>
                  <a:pt x="50098" y="50098"/>
                </a:lnTo>
                <a:lnTo>
                  <a:pt x="12873" y="108528"/>
                </a:lnTo>
                <a:lnTo>
                  <a:pt x="1604" y="172756"/>
                </a:lnTo>
                <a:lnTo>
                  <a:pt x="201" y="212560"/>
                </a:lnTo>
                <a:lnTo>
                  <a:pt x="0" y="262715"/>
                </a:lnTo>
                <a:lnTo>
                  <a:pt x="4" y="1344393"/>
                </a:lnTo>
                <a:lnTo>
                  <a:pt x="201" y="1394055"/>
                </a:lnTo>
                <a:lnTo>
                  <a:pt x="1625" y="1434498"/>
                </a:lnTo>
                <a:lnTo>
                  <a:pt x="12873" y="1498581"/>
                </a:lnTo>
                <a:lnTo>
                  <a:pt x="50098" y="1557010"/>
                </a:lnTo>
                <a:lnTo>
                  <a:pt x="108528" y="1594235"/>
                </a:lnTo>
                <a:lnTo>
                  <a:pt x="172610" y="1605499"/>
                </a:lnTo>
                <a:lnTo>
                  <a:pt x="212560" y="1606908"/>
                </a:lnTo>
                <a:lnTo>
                  <a:pt x="262715" y="1607109"/>
                </a:lnTo>
                <a:lnTo>
                  <a:pt x="6586006" y="1607109"/>
                </a:lnTo>
                <a:lnTo>
                  <a:pt x="6636838" y="1606908"/>
                </a:lnTo>
                <a:lnTo>
                  <a:pt x="6677137" y="1605499"/>
                </a:lnTo>
                <a:lnTo>
                  <a:pt x="6741363" y="1594235"/>
                </a:lnTo>
                <a:lnTo>
                  <a:pt x="6799796" y="1557010"/>
                </a:lnTo>
                <a:lnTo>
                  <a:pt x="6837025" y="1498581"/>
                </a:lnTo>
                <a:lnTo>
                  <a:pt x="6848290" y="1434352"/>
                </a:lnTo>
                <a:lnTo>
                  <a:pt x="6849692" y="1394548"/>
                </a:lnTo>
                <a:lnTo>
                  <a:pt x="6849894" y="1344393"/>
                </a:lnTo>
                <a:lnTo>
                  <a:pt x="6849889" y="262715"/>
                </a:lnTo>
                <a:lnTo>
                  <a:pt x="6849692" y="213053"/>
                </a:lnTo>
                <a:lnTo>
                  <a:pt x="6848268" y="172610"/>
                </a:lnTo>
                <a:lnTo>
                  <a:pt x="6837025" y="108528"/>
                </a:lnTo>
                <a:lnTo>
                  <a:pt x="6799796" y="50098"/>
                </a:lnTo>
                <a:lnTo>
                  <a:pt x="6741363" y="12873"/>
                </a:lnTo>
                <a:lnTo>
                  <a:pt x="6677284" y="1609"/>
                </a:lnTo>
                <a:lnTo>
                  <a:pt x="6637333" y="201"/>
                </a:lnTo>
                <a:lnTo>
                  <a:pt x="6587179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5369335" y="8313748"/>
            <a:ext cx="5807710" cy="1028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50" spc="25" b="1">
                <a:latin typeface="Yu Gothic"/>
                <a:cs typeface="Yu Gothic"/>
              </a:rPr>
              <a:t>ボタン</a:t>
            </a:r>
            <a:r>
              <a:rPr dirty="0" sz="6550" spc="-505" b="1">
                <a:latin typeface="Yu Gothic"/>
                <a:cs typeface="Yu Gothic"/>
              </a:rPr>
              <a:t>ブ</a:t>
            </a:r>
            <a:r>
              <a:rPr dirty="0" sz="6550" spc="25" b="1">
                <a:latin typeface="Yu Gothic"/>
                <a:cs typeface="Yu Gothic"/>
              </a:rPr>
              <a:t>ロック</a:t>
            </a:r>
            <a:endParaRPr sz="6550">
              <a:latin typeface="Yu Gothic"/>
              <a:cs typeface="Yu Gothic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744096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2" y="460"/>
                </a:lnTo>
                <a:lnTo>
                  <a:pt x="39742" y="1553"/>
                </a:lnTo>
                <a:lnTo>
                  <a:pt x="30976" y="3681"/>
                </a:lnTo>
                <a:lnTo>
                  <a:pt x="3624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9" y="398764"/>
                </a:lnTo>
                <a:lnTo>
                  <a:pt x="387414" y="60780"/>
                </a:lnTo>
                <a:lnTo>
                  <a:pt x="379357" y="22047"/>
                </a:lnTo>
                <a:lnTo>
                  <a:pt x="338120" y="460"/>
                </a:lnTo>
                <a:lnTo>
                  <a:pt x="326696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500277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5" h="459740">
                <a:moveTo>
                  <a:pt x="312354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2" y="460"/>
                </a:lnTo>
                <a:lnTo>
                  <a:pt x="39742" y="1553"/>
                </a:lnTo>
                <a:lnTo>
                  <a:pt x="30976" y="3681"/>
                </a:lnTo>
                <a:lnTo>
                  <a:pt x="3624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2" y="437497"/>
                </a:lnTo>
                <a:lnTo>
                  <a:pt x="49300" y="459084"/>
                </a:lnTo>
                <a:lnTo>
                  <a:pt x="75064" y="459545"/>
                </a:lnTo>
                <a:lnTo>
                  <a:pt x="312020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9" y="398764"/>
                </a:lnTo>
                <a:lnTo>
                  <a:pt x="387414" y="60780"/>
                </a:lnTo>
                <a:lnTo>
                  <a:pt x="379357" y="22047"/>
                </a:lnTo>
                <a:lnTo>
                  <a:pt x="338120" y="460"/>
                </a:lnTo>
                <a:lnTo>
                  <a:pt x="326696" y="57"/>
                </a:lnTo>
                <a:lnTo>
                  <a:pt x="3123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654016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7" y="0"/>
                </a:lnTo>
                <a:lnTo>
                  <a:pt x="60863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3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3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410197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4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245279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4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001462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5" y="3681"/>
                </a:lnTo>
                <a:lnTo>
                  <a:pt x="3624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2" y="455863"/>
                </a:lnTo>
                <a:lnTo>
                  <a:pt x="383794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6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9757643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53" y="0"/>
                </a:moveTo>
                <a:lnTo>
                  <a:pt x="75398" y="0"/>
                </a:lnTo>
                <a:lnTo>
                  <a:pt x="60864" y="57"/>
                </a:lnTo>
                <a:lnTo>
                  <a:pt x="49341" y="460"/>
                </a:lnTo>
                <a:lnTo>
                  <a:pt x="39741" y="1553"/>
                </a:lnTo>
                <a:lnTo>
                  <a:pt x="30976" y="3681"/>
                </a:lnTo>
                <a:lnTo>
                  <a:pt x="3624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1" y="437497"/>
                </a:lnTo>
                <a:lnTo>
                  <a:pt x="49299" y="459084"/>
                </a:lnTo>
                <a:lnTo>
                  <a:pt x="75064" y="459545"/>
                </a:lnTo>
                <a:lnTo>
                  <a:pt x="312019" y="459545"/>
                </a:lnTo>
                <a:lnTo>
                  <a:pt x="356443" y="455863"/>
                </a:lnTo>
                <a:lnTo>
                  <a:pt x="383795" y="428511"/>
                </a:lnTo>
                <a:lnTo>
                  <a:pt x="387418" y="398764"/>
                </a:lnTo>
                <a:lnTo>
                  <a:pt x="387413" y="60780"/>
                </a:lnTo>
                <a:lnTo>
                  <a:pt x="379357" y="22047"/>
                </a:lnTo>
                <a:lnTo>
                  <a:pt x="338119" y="460"/>
                </a:lnTo>
                <a:lnTo>
                  <a:pt x="326695" y="57"/>
                </a:lnTo>
                <a:lnTo>
                  <a:pt x="31235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0513821" y="7821036"/>
            <a:ext cx="387985" cy="459740"/>
          </a:xfrm>
          <a:custGeom>
            <a:avLst/>
            <a:gdLst/>
            <a:ahLst/>
            <a:cxnLst/>
            <a:rect l="l" t="t" r="r" b="b"/>
            <a:pathLst>
              <a:path w="387984" h="459740">
                <a:moveTo>
                  <a:pt x="312362" y="0"/>
                </a:moveTo>
                <a:lnTo>
                  <a:pt x="75406" y="0"/>
                </a:lnTo>
                <a:lnTo>
                  <a:pt x="60869" y="57"/>
                </a:lnTo>
                <a:lnTo>
                  <a:pt x="49344" y="460"/>
                </a:lnTo>
                <a:lnTo>
                  <a:pt x="39742" y="1553"/>
                </a:lnTo>
                <a:lnTo>
                  <a:pt x="30978" y="3681"/>
                </a:lnTo>
                <a:lnTo>
                  <a:pt x="3628" y="31033"/>
                </a:lnTo>
                <a:lnTo>
                  <a:pt x="0" y="60780"/>
                </a:lnTo>
                <a:lnTo>
                  <a:pt x="4" y="398764"/>
                </a:lnTo>
                <a:lnTo>
                  <a:pt x="8066" y="437497"/>
                </a:lnTo>
                <a:lnTo>
                  <a:pt x="49302" y="459084"/>
                </a:lnTo>
                <a:lnTo>
                  <a:pt x="75071" y="459545"/>
                </a:lnTo>
                <a:lnTo>
                  <a:pt x="312027" y="459545"/>
                </a:lnTo>
                <a:lnTo>
                  <a:pt x="356444" y="455863"/>
                </a:lnTo>
                <a:lnTo>
                  <a:pt x="383794" y="428511"/>
                </a:lnTo>
                <a:lnTo>
                  <a:pt x="387422" y="398764"/>
                </a:lnTo>
                <a:lnTo>
                  <a:pt x="387417" y="60780"/>
                </a:lnTo>
                <a:lnTo>
                  <a:pt x="379360" y="22047"/>
                </a:lnTo>
                <a:lnTo>
                  <a:pt x="338121" y="460"/>
                </a:lnTo>
                <a:lnTo>
                  <a:pt x="326699" y="57"/>
                </a:lnTo>
                <a:lnTo>
                  <a:pt x="312362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86621" y="2615491"/>
            <a:ext cx="10287000" cy="44234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 indent="900430">
              <a:lnSpc>
                <a:spcPct val="124900"/>
              </a:lnSpc>
              <a:spcBef>
                <a:spcPts val="105"/>
              </a:spcBef>
            </a:pPr>
            <a:r>
              <a:rPr dirty="0" sz="11550" spc="-10"/>
              <a:t>エ</a:t>
            </a:r>
            <a:r>
              <a:rPr dirty="0" sz="11550" spc="-2320"/>
              <a:t>デ</a:t>
            </a:r>
            <a:r>
              <a:rPr dirty="0" sz="11550" spc="-10"/>
              <a:t>ィタ</a:t>
            </a:r>
            <a:r>
              <a:rPr dirty="0" sz="11550" spc="-360"/>
              <a:t>ー</a:t>
            </a:r>
            <a:r>
              <a:rPr dirty="0" sz="11550" spc="-10"/>
              <a:t>に </a:t>
            </a:r>
            <a:r>
              <a:rPr dirty="0" sz="11550" spc="-10"/>
              <a:t>当てはめてみる</a:t>
            </a:r>
            <a:endParaRPr sz="1155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56253" y="0"/>
            <a:ext cx="1386151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38967" y="79221"/>
            <a:ext cx="13296087" cy="11070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56253" y="0"/>
            <a:ext cx="1386151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38967" y="79221"/>
            <a:ext cx="13296087" cy="11070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69178" y="2783196"/>
            <a:ext cx="7174865" cy="1678305"/>
          </a:xfrm>
          <a:custGeom>
            <a:avLst/>
            <a:gdLst/>
            <a:ahLst/>
            <a:cxnLst/>
            <a:rect l="l" t="t" r="r" b="b"/>
            <a:pathLst>
              <a:path w="7174865" h="1678304">
                <a:moveTo>
                  <a:pt x="0" y="1677933"/>
                </a:moveTo>
                <a:lnTo>
                  <a:pt x="7174574" y="1677933"/>
                </a:lnTo>
                <a:lnTo>
                  <a:pt x="7174574" y="0"/>
                </a:lnTo>
                <a:lnTo>
                  <a:pt x="0" y="0"/>
                </a:lnTo>
                <a:lnTo>
                  <a:pt x="0" y="1677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44341" y="5089761"/>
            <a:ext cx="2523490" cy="1957070"/>
          </a:xfrm>
          <a:custGeom>
            <a:avLst/>
            <a:gdLst/>
            <a:ahLst/>
            <a:cxnLst/>
            <a:rect l="l" t="t" r="r" b="b"/>
            <a:pathLst>
              <a:path w="2523490" h="1957070">
                <a:moveTo>
                  <a:pt x="2340092" y="0"/>
                </a:moveTo>
                <a:lnTo>
                  <a:pt x="183996" y="0"/>
                </a:lnTo>
                <a:lnTo>
                  <a:pt x="148554" y="140"/>
                </a:lnTo>
                <a:lnTo>
                  <a:pt x="97048" y="3787"/>
                </a:lnTo>
                <a:lnTo>
                  <a:pt x="53761" y="19798"/>
                </a:lnTo>
                <a:lnTo>
                  <a:pt x="19798" y="53761"/>
                </a:lnTo>
                <a:lnTo>
                  <a:pt x="3785" y="97048"/>
                </a:lnTo>
                <a:lnTo>
                  <a:pt x="138" y="148554"/>
                </a:lnTo>
                <a:lnTo>
                  <a:pt x="0" y="183181"/>
                </a:lnTo>
                <a:lnTo>
                  <a:pt x="3" y="1773720"/>
                </a:lnTo>
                <a:lnTo>
                  <a:pt x="1133" y="1836547"/>
                </a:lnTo>
                <a:lnTo>
                  <a:pt x="8976" y="1881230"/>
                </a:lnTo>
                <a:lnTo>
                  <a:pt x="34931" y="1921971"/>
                </a:lnTo>
                <a:lnTo>
                  <a:pt x="75673" y="1947926"/>
                </a:lnTo>
                <a:lnTo>
                  <a:pt x="120355" y="1955780"/>
                </a:lnTo>
                <a:lnTo>
                  <a:pt x="183181" y="1956902"/>
                </a:lnTo>
                <a:lnTo>
                  <a:pt x="2339277" y="1956902"/>
                </a:lnTo>
                <a:lnTo>
                  <a:pt x="2402817" y="1955780"/>
                </a:lnTo>
                <a:lnTo>
                  <a:pt x="2447601" y="1947926"/>
                </a:lnTo>
                <a:lnTo>
                  <a:pt x="2488343" y="1921971"/>
                </a:lnTo>
                <a:lnTo>
                  <a:pt x="2514298" y="1881230"/>
                </a:lnTo>
                <a:lnTo>
                  <a:pt x="2522156" y="1836445"/>
                </a:lnTo>
                <a:lnTo>
                  <a:pt x="2523275" y="1773720"/>
                </a:lnTo>
                <a:lnTo>
                  <a:pt x="2523271" y="183181"/>
                </a:lnTo>
                <a:lnTo>
                  <a:pt x="2522141" y="120355"/>
                </a:lnTo>
                <a:lnTo>
                  <a:pt x="2514298" y="75673"/>
                </a:lnTo>
                <a:lnTo>
                  <a:pt x="2488343" y="34931"/>
                </a:lnTo>
                <a:lnTo>
                  <a:pt x="2447601" y="8976"/>
                </a:lnTo>
                <a:lnTo>
                  <a:pt x="2402919" y="1122"/>
                </a:lnTo>
                <a:lnTo>
                  <a:pt x="2340092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95165" y="491400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10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1" y="15373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6"/>
                </a:lnTo>
                <a:lnTo>
                  <a:pt x="270134" y="278045"/>
                </a:lnTo>
                <a:lnTo>
                  <a:pt x="270131" y="42380"/>
                </a:lnTo>
                <a:lnTo>
                  <a:pt x="254801" y="5661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622425" y="491400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10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1" y="15373"/>
                </a:lnTo>
                <a:lnTo>
                  <a:pt x="0" y="42380"/>
                </a:lnTo>
                <a:lnTo>
                  <a:pt x="3" y="278045"/>
                </a:lnTo>
                <a:lnTo>
                  <a:pt x="15333" y="314763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6"/>
                </a:lnTo>
                <a:lnTo>
                  <a:pt x="270134" y="278045"/>
                </a:lnTo>
                <a:lnTo>
                  <a:pt x="270131" y="42380"/>
                </a:lnTo>
                <a:lnTo>
                  <a:pt x="254801" y="5661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49684" y="491400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10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0" y="15373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1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76943" y="491400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0" y="15373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1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65942" y="2919370"/>
            <a:ext cx="6869430" cy="724535"/>
          </a:xfrm>
          <a:custGeom>
            <a:avLst/>
            <a:gdLst/>
            <a:ahLst/>
            <a:cxnLst/>
            <a:rect l="l" t="t" r="r" b="b"/>
            <a:pathLst>
              <a:path w="6869430" h="724535">
                <a:moveTo>
                  <a:pt x="6685886" y="0"/>
                </a:moveTo>
                <a:lnTo>
                  <a:pt x="183997" y="0"/>
                </a:lnTo>
                <a:lnTo>
                  <a:pt x="148555" y="140"/>
                </a:lnTo>
                <a:lnTo>
                  <a:pt x="97048" y="3787"/>
                </a:lnTo>
                <a:lnTo>
                  <a:pt x="53761" y="19798"/>
                </a:lnTo>
                <a:lnTo>
                  <a:pt x="19798" y="53760"/>
                </a:lnTo>
                <a:lnTo>
                  <a:pt x="3785" y="97047"/>
                </a:lnTo>
                <a:lnTo>
                  <a:pt x="138" y="148554"/>
                </a:lnTo>
                <a:lnTo>
                  <a:pt x="0" y="183181"/>
                </a:lnTo>
                <a:lnTo>
                  <a:pt x="3" y="540789"/>
                </a:lnTo>
                <a:lnTo>
                  <a:pt x="1133" y="603617"/>
                </a:lnTo>
                <a:lnTo>
                  <a:pt x="8976" y="648299"/>
                </a:lnTo>
                <a:lnTo>
                  <a:pt x="34931" y="689040"/>
                </a:lnTo>
                <a:lnTo>
                  <a:pt x="75673" y="714996"/>
                </a:lnTo>
                <a:lnTo>
                  <a:pt x="120356" y="722850"/>
                </a:lnTo>
                <a:lnTo>
                  <a:pt x="183182" y="723972"/>
                </a:lnTo>
                <a:lnTo>
                  <a:pt x="6685069" y="723972"/>
                </a:lnTo>
                <a:lnTo>
                  <a:pt x="6748607" y="722850"/>
                </a:lnTo>
                <a:lnTo>
                  <a:pt x="6793391" y="714996"/>
                </a:lnTo>
                <a:lnTo>
                  <a:pt x="6834130" y="689040"/>
                </a:lnTo>
                <a:lnTo>
                  <a:pt x="6860090" y="648299"/>
                </a:lnTo>
                <a:lnTo>
                  <a:pt x="6867946" y="603515"/>
                </a:lnTo>
                <a:lnTo>
                  <a:pt x="6869064" y="540789"/>
                </a:lnTo>
                <a:lnTo>
                  <a:pt x="6869060" y="183181"/>
                </a:lnTo>
                <a:lnTo>
                  <a:pt x="6867930" y="120354"/>
                </a:lnTo>
                <a:lnTo>
                  <a:pt x="6860090" y="75672"/>
                </a:lnTo>
                <a:lnTo>
                  <a:pt x="6834130" y="34931"/>
                </a:lnTo>
                <a:lnTo>
                  <a:pt x="6793391" y="8976"/>
                </a:lnTo>
                <a:lnTo>
                  <a:pt x="6748709" y="1122"/>
                </a:lnTo>
                <a:lnTo>
                  <a:pt x="6685886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11619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10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3" y="320"/>
                </a:lnTo>
                <a:lnTo>
                  <a:pt x="27710" y="1082"/>
                </a:lnTo>
                <a:lnTo>
                  <a:pt x="21597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38879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10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4" y="320"/>
                </a:lnTo>
                <a:lnTo>
                  <a:pt x="27711" y="1082"/>
                </a:lnTo>
                <a:lnTo>
                  <a:pt x="21599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3" y="314763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6"/>
                </a:lnTo>
                <a:lnTo>
                  <a:pt x="270134" y="278045"/>
                </a:lnTo>
                <a:lnTo>
                  <a:pt x="270131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66138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3" y="320"/>
                </a:lnTo>
                <a:lnTo>
                  <a:pt x="27710" y="1082"/>
                </a:lnTo>
                <a:lnTo>
                  <a:pt x="21597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93396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4" y="320"/>
                </a:lnTo>
                <a:lnTo>
                  <a:pt x="27711" y="1082"/>
                </a:lnTo>
                <a:lnTo>
                  <a:pt x="21599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3" y="314763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6"/>
                </a:lnTo>
                <a:lnTo>
                  <a:pt x="270134" y="278045"/>
                </a:lnTo>
                <a:lnTo>
                  <a:pt x="270131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20656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3" y="320"/>
                </a:lnTo>
                <a:lnTo>
                  <a:pt x="27710" y="1082"/>
                </a:lnTo>
                <a:lnTo>
                  <a:pt x="21597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847913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4" y="320"/>
                </a:lnTo>
                <a:lnTo>
                  <a:pt x="27711" y="1082"/>
                </a:lnTo>
                <a:lnTo>
                  <a:pt x="21599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3" y="314763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6"/>
                </a:lnTo>
                <a:lnTo>
                  <a:pt x="270134" y="278045"/>
                </a:lnTo>
                <a:lnTo>
                  <a:pt x="270131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375174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4" y="320"/>
                </a:lnTo>
                <a:lnTo>
                  <a:pt x="27710" y="1082"/>
                </a:lnTo>
                <a:lnTo>
                  <a:pt x="21597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40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902434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3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3" y="320"/>
                </a:lnTo>
                <a:lnTo>
                  <a:pt x="27710" y="1082"/>
                </a:lnTo>
                <a:lnTo>
                  <a:pt x="21597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429693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4" y="320"/>
                </a:lnTo>
                <a:lnTo>
                  <a:pt x="27710" y="1082"/>
                </a:lnTo>
                <a:lnTo>
                  <a:pt x="21597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2" y="314763"/>
                </a:lnTo>
                <a:lnTo>
                  <a:pt x="52340" y="320424"/>
                </a:lnTo>
                <a:lnTo>
                  <a:pt x="217560" y="320424"/>
                </a:lnTo>
                <a:lnTo>
                  <a:pt x="260185" y="310436"/>
                </a:lnTo>
                <a:lnTo>
                  <a:pt x="270133" y="278045"/>
                </a:lnTo>
                <a:lnTo>
                  <a:pt x="270130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56951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34404" y="320"/>
                </a:lnTo>
                <a:lnTo>
                  <a:pt x="27711" y="1082"/>
                </a:lnTo>
                <a:lnTo>
                  <a:pt x="21599" y="2566"/>
                </a:lnTo>
                <a:lnTo>
                  <a:pt x="279" y="34444"/>
                </a:lnTo>
                <a:lnTo>
                  <a:pt x="0" y="42380"/>
                </a:lnTo>
                <a:lnTo>
                  <a:pt x="3" y="278045"/>
                </a:lnTo>
                <a:lnTo>
                  <a:pt x="15333" y="314763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6"/>
                </a:lnTo>
                <a:lnTo>
                  <a:pt x="270134" y="278045"/>
                </a:lnTo>
                <a:lnTo>
                  <a:pt x="270131" y="42380"/>
                </a:lnTo>
                <a:lnTo>
                  <a:pt x="254801" y="5660"/>
                </a:lnTo>
                <a:lnTo>
                  <a:pt x="227793" y="40"/>
                </a:lnTo>
                <a:lnTo>
                  <a:pt x="217794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484212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6" y="0"/>
                </a:moveTo>
                <a:lnTo>
                  <a:pt x="52565" y="0"/>
                </a:lnTo>
                <a:lnTo>
                  <a:pt x="42434" y="40"/>
                </a:lnTo>
                <a:lnTo>
                  <a:pt x="5619" y="15372"/>
                </a:lnTo>
                <a:lnTo>
                  <a:pt x="0" y="42380"/>
                </a:lnTo>
                <a:lnTo>
                  <a:pt x="3" y="278045"/>
                </a:lnTo>
                <a:lnTo>
                  <a:pt x="15329" y="314763"/>
                </a:lnTo>
                <a:lnTo>
                  <a:pt x="52335" y="320424"/>
                </a:lnTo>
                <a:lnTo>
                  <a:pt x="217555" y="320424"/>
                </a:lnTo>
                <a:lnTo>
                  <a:pt x="260184" y="310436"/>
                </a:lnTo>
                <a:lnTo>
                  <a:pt x="270131" y="278045"/>
                </a:lnTo>
                <a:lnTo>
                  <a:pt x="270128" y="42380"/>
                </a:lnTo>
                <a:lnTo>
                  <a:pt x="254801" y="5661"/>
                </a:lnTo>
                <a:lnTo>
                  <a:pt x="217796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011474" y="2743617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85" y="0"/>
                </a:moveTo>
                <a:lnTo>
                  <a:pt x="52565" y="0"/>
                </a:lnTo>
                <a:lnTo>
                  <a:pt x="42434" y="40"/>
                </a:lnTo>
                <a:lnTo>
                  <a:pt x="5619" y="15372"/>
                </a:lnTo>
                <a:lnTo>
                  <a:pt x="0" y="42380"/>
                </a:lnTo>
                <a:lnTo>
                  <a:pt x="3" y="278045"/>
                </a:lnTo>
                <a:lnTo>
                  <a:pt x="15329" y="314763"/>
                </a:lnTo>
                <a:lnTo>
                  <a:pt x="52335" y="320424"/>
                </a:lnTo>
                <a:lnTo>
                  <a:pt x="217555" y="320424"/>
                </a:lnTo>
                <a:lnTo>
                  <a:pt x="260183" y="310436"/>
                </a:lnTo>
                <a:lnTo>
                  <a:pt x="270131" y="278045"/>
                </a:lnTo>
                <a:lnTo>
                  <a:pt x="270128" y="42380"/>
                </a:lnTo>
                <a:lnTo>
                  <a:pt x="254797" y="5661"/>
                </a:lnTo>
                <a:lnTo>
                  <a:pt x="217785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584403" y="9353118"/>
            <a:ext cx="3395979" cy="1159510"/>
          </a:xfrm>
          <a:custGeom>
            <a:avLst/>
            <a:gdLst/>
            <a:ahLst/>
            <a:cxnLst/>
            <a:rect l="l" t="t" r="r" b="b"/>
            <a:pathLst>
              <a:path w="3395979" h="1159509">
                <a:moveTo>
                  <a:pt x="3148984" y="0"/>
                </a:moveTo>
                <a:lnTo>
                  <a:pt x="247598" y="0"/>
                </a:lnTo>
                <a:lnTo>
                  <a:pt x="199905" y="188"/>
                </a:lnTo>
                <a:lnTo>
                  <a:pt x="130595" y="5095"/>
                </a:lnTo>
                <a:lnTo>
                  <a:pt x="72345" y="26642"/>
                </a:lnTo>
                <a:lnTo>
                  <a:pt x="26642" y="72344"/>
                </a:lnTo>
                <a:lnTo>
                  <a:pt x="5094" y="130594"/>
                </a:lnTo>
                <a:lnTo>
                  <a:pt x="188" y="199443"/>
                </a:lnTo>
                <a:lnTo>
                  <a:pt x="0" y="246502"/>
                </a:lnTo>
                <a:lnTo>
                  <a:pt x="4" y="912557"/>
                </a:lnTo>
                <a:lnTo>
                  <a:pt x="188" y="959154"/>
                </a:lnTo>
                <a:lnTo>
                  <a:pt x="5100" y="1028481"/>
                </a:lnTo>
                <a:lnTo>
                  <a:pt x="26642" y="1086714"/>
                </a:lnTo>
                <a:lnTo>
                  <a:pt x="72345" y="1132417"/>
                </a:lnTo>
                <a:lnTo>
                  <a:pt x="130577" y="1153963"/>
                </a:lnTo>
                <a:lnTo>
                  <a:pt x="199443" y="1158870"/>
                </a:lnTo>
                <a:lnTo>
                  <a:pt x="246502" y="1159059"/>
                </a:lnTo>
                <a:lnTo>
                  <a:pt x="3147889" y="1159059"/>
                </a:lnTo>
                <a:lnTo>
                  <a:pt x="3195582" y="1158870"/>
                </a:lnTo>
                <a:lnTo>
                  <a:pt x="3264892" y="1153963"/>
                </a:lnTo>
                <a:lnTo>
                  <a:pt x="3323142" y="1132417"/>
                </a:lnTo>
                <a:lnTo>
                  <a:pt x="3368845" y="1086714"/>
                </a:lnTo>
                <a:lnTo>
                  <a:pt x="3390393" y="1028464"/>
                </a:lnTo>
                <a:lnTo>
                  <a:pt x="3395298" y="959616"/>
                </a:lnTo>
                <a:lnTo>
                  <a:pt x="3395487" y="912557"/>
                </a:lnTo>
                <a:lnTo>
                  <a:pt x="3395482" y="246502"/>
                </a:lnTo>
                <a:lnTo>
                  <a:pt x="3395298" y="199905"/>
                </a:lnTo>
                <a:lnTo>
                  <a:pt x="3390387" y="130577"/>
                </a:lnTo>
                <a:lnTo>
                  <a:pt x="3368845" y="72344"/>
                </a:lnTo>
                <a:lnTo>
                  <a:pt x="3323142" y="26642"/>
                </a:lnTo>
                <a:lnTo>
                  <a:pt x="3264909" y="5095"/>
                </a:lnTo>
                <a:lnTo>
                  <a:pt x="3196044" y="188"/>
                </a:lnTo>
                <a:lnTo>
                  <a:pt x="3148984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56496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8" y="0"/>
                </a:moveTo>
                <a:lnTo>
                  <a:pt x="70745" y="0"/>
                </a:lnTo>
                <a:lnTo>
                  <a:pt x="57108" y="53"/>
                </a:lnTo>
                <a:lnTo>
                  <a:pt x="13387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7" y="417744"/>
                </a:lnTo>
                <a:lnTo>
                  <a:pt x="56976" y="431130"/>
                </a:lnTo>
                <a:lnTo>
                  <a:pt x="70432" y="431184"/>
                </a:lnTo>
                <a:lnTo>
                  <a:pt x="292765" y="431184"/>
                </a:lnTo>
                <a:lnTo>
                  <a:pt x="334446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3" y="13441"/>
                </a:lnTo>
                <a:lnTo>
                  <a:pt x="306534" y="53"/>
                </a:lnTo>
                <a:lnTo>
                  <a:pt x="29307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66012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7" y="0"/>
                </a:moveTo>
                <a:lnTo>
                  <a:pt x="70744" y="0"/>
                </a:lnTo>
                <a:lnTo>
                  <a:pt x="57107" y="53"/>
                </a:lnTo>
                <a:lnTo>
                  <a:pt x="13386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6" y="417744"/>
                </a:lnTo>
                <a:lnTo>
                  <a:pt x="56975" y="431130"/>
                </a:lnTo>
                <a:lnTo>
                  <a:pt x="70431" y="431184"/>
                </a:lnTo>
                <a:lnTo>
                  <a:pt x="292764" y="431184"/>
                </a:lnTo>
                <a:lnTo>
                  <a:pt x="334445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2" y="13441"/>
                </a:lnTo>
                <a:lnTo>
                  <a:pt x="306534" y="53"/>
                </a:lnTo>
                <a:lnTo>
                  <a:pt x="29307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475527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7" y="0"/>
                </a:moveTo>
                <a:lnTo>
                  <a:pt x="70744" y="0"/>
                </a:lnTo>
                <a:lnTo>
                  <a:pt x="57107" y="53"/>
                </a:lnTo>
                <a:lnTo>
                  <a:pt x="13386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6" y="417744"/>
                </a:lnTo>
                <a:lnTo>
                  <a:pt x="56975" y="431130"/>
                </a:lnTo>
                <a:lnTo>
                  <a:pt x="70431" y="431184"/>
                </a:lnTo>
                <a:lnTo>
                  <a:pt x="292764" y="431184"/>
                </a:lnTo>
                <a:lnTo>
                  <a:pt x="334445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2" y="13441"/>
                </a:lnTo>
                <a:lnTo>
                  <a:pt x="306534" y="53"/>
                </a:lnTo>
                <a:lnTo>
                  <a:pt x="29307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185043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7" y="0"/>
                </a:moveTo>
                <a:lnTo>
                  <a:pt x="70744" y="0"/>
                </a:lnTo>
                <a:lnTo>
                  <a:pt x="57107" y="53"/>
                </a:lnTo>
                <a:lnTo>
                  <a:pt x="13386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6" y="417744"/>
                </a:lnTo>
                <a:lnTo>
                  <a:pt x="56975" y="431130"/>
                </a:lnTo>
                <a:lnTo>
                  <a:pt x="70431" y="431184"/>
                </a:lnTo>
                <a:lnTo>
                  <a:pt x="292764" y="431184"/>
                </a:lnTo>
                <a:lnTo>
                  <a:pt x="334445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2" y="13441"/>
                </a:lnTo>
                <a:lnTo>
                  <a:pt x="306534" y="53"/>
                </a:lnTo>
                <a:lnTo>
                  <a:pt x="293077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089269" y="9359655"/>
            <a:ext cx="3395979" cy="1159510"/>
          </a:xfrm>
          <a:custGeom>
            <a:avLst/>
            <a:gdLst/>
            <a:ahLst/>
            <a:cxnLst/>
            <a:rect l="l" t="t" r="r" b="b"/>
            <a:pathLst>
              <a:path w="3395979" h="1159509">
                <a:moveTo>
                  <a:pt x="3148985" y="0"/>
                </a:moveTo>
                <a:lnTo>
                  <a:pt x="247598" y="0"/>
                </a:lnTo>
                <a:lnTo>
                  <a:pt x="199905" y="188"/>
                </a:lnTo>
                <a:lnTo>
                  <a:pt x="130595" y="5095"/>
                </a:lnTo>
                <a:lnTo>
                  <a:pt x="72345" y="26641"/>
                </a:lnTo>
                <a:lnTo>
                  <a:pt x="26642" y="72344"/>
                </a:lnTo>
                <a:lnTo>
                  <a:pt x="5094" y="130594"/>
                </a:lnTo>
                <a:lnTo>
                  <a:pt x="188" y="199442"/>
                </a:lnTo>
                <a:lnTo>
                  <a:pt x="0" y="246502"/>
                </a:lnTo>
                <a:lnTo>
                  <a:pt x="4" y="912556"/>
                </a:lnTo>
                <a:lnTo>
                  <a:pt x="188" y="959153"/>
                </a:lnTo>
                <a:lnTo>
                  <a:pt x="5100" y="1028481"/>
                </a:lnTo>
                <a:lnTo>
                  <a:pt x="26642" y="1086714"/>
                </a:lnTo>
                <a:lnTo>
                  <a:pt x="72345" y="1132416"/>
                </a:lnTo>
                <a:lnTo>
                  <a:pt x="130577" y="1153963"/>
                </a:lnTo>
                <a:lnTo>
                  <a:pt x="199443" y="1158870"/>
                </a:lnTo>
                <a:lnTo>
                  <a:pt x="246502" y="1159059"/>
                </a:lnTo>
                <a:lnTo>
                  <a:pt x="3147886" y="1159059"/>
                </a:lnTo>
                <a:lnTo>
                  <a:pt x="3195579" y="1158870"/>
                </a:lnTo>
                <a:lnTo>
                  <a:pt x="3264893" y="1153963"/>
                </a:lnTo>
                <a:lnTo>
                  <a:pt x="3323144" y="1132416"/>
                </a:lnTo>
                <a:lnTo>
                  <a:pt x="3368844" y="1086714"/>
                </a:lnTo>
                <a:lnTo>
                  <a:pt x="3390395" y="1028464"/>
                </a:lnTo>
                <a:lnTo>
                  <a:pt x="3395302" y="959616"/>
                </a:lnTo>
                <a:lnTo>
                  <a:pt x="3395491" y="912556"/>
                </a:lnTo>
                <a:lnTo>
                  <a:pt x="3395487" y="246502"/>
                </a:lnTo>
                <a:lnTo>
                  <a:pt x="3395302" y="199905"/>
                </a:lnTo>
                <a:lnTo>
                  <a:pt x="3390389" y="130577"/>
                </a:lnTo>
                <a:lnTo>
                  <a:pt x="3368844" y="72344"/>
                </a:lnTo>
                <a:lnTo>
                  <a:pt x="3323144" y="26641"/>
                </a:lnTo>
                <a:lnTo>
                  <a:pt x="3264910" y="5095"/>
                </a:lnTo>
                <a:lnTo>
                  <a:pt x="3196043" y="188"/>
                </a:lnTo>
                <a:lnTo>
                  <a:pt x="314898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542949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8" y="0"/>
                </a:moveTo>
                <a:lnTo>
                  <a:pt x="70745" y="0"/>
                </a:lnTo>
                <a:lnTo>
                  <a:pt x="57108" y="53"/>
                </a:lnTo>
                <a:lnTo>
                  <a:pt x="13387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7" y="417744"/>
                </a:lnTo>
                <a:lnTo>
                  <a:pt x="56976" y="431130"/>
                </a:lnTo>
                <a:lnTo>
                  <a:pt x="70432" y="431184"/>
                </a:lnTo>
                <a:lnTo>
                  <a:pt x="292765" y="431184"/>
                </a:lnTo>
                <a:lnTo>
                  <a:pt x="334446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3" y="13441"/>
                </a:lnTo>
                <a:lnTo>
                  <a:pt x="306534" y="53"/>
                </a:lnTo>
                <a:lnTo>
                  <a:pt x="29307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252464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8" y="0"/>
                </a:moveTo>
                <a:lnTo>
                  <a:pt x="70745" y="0"/>
                </a:lnTo>
                <a:lnTo>
                  <a:pt x="57108" y="53"/>
                </a:lnTo>
                <a:lnTo>
                  <a:pt x="13387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7" y="417744"/>
                </a:lnTo>
                <a:lnTo>
                  <a:pt x="56976" y="431130"/>
                </a:lnTo>
                <a:lnTo>
                  <a:pt x="70432" y="431184"/>
                </a:lnTo>
                <a:lnTo>
                  <a:pt x="292765" y="431184"/>
                </a:lnTo>
                <a:lnTo>
                  <a:pt x="334446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3" y="13441"/>
                </a:lnTo>
                <a:lnTo>
                  <a:pt x="306534" y="53"/>
                </a:lnTo>
                <a:lnTo>
                  <a:pt x="29307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961978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8" y="0"/>
                </a:moveTo>
                <a:lnTo>
                  <a:pt x="70745" y="0"/>
                </a:lnTo>
                <a:lnTo>
                  <a:pt x="57108" y="53"/>
                </a:lnTo>
                <a:lnTo>
                  <a:pt x="13387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7" y="417744"/>
                </a:lnTo>
                <a:lnTo>
                  <a:pt x="56976" y="431130"/>
                </a:lnTo>
                <a:lnTo>
                  <a:pt x="70432" y="431184"/>
                </a:lnTo>
                <a:lnTo>
                  <a:pt x="292765" y="431184"/>
                </a:lnTo>
                <a:lnTo>
                  <a:pt x="334446" y="427730"/>
                </a:lnTo>
                <a:lnTo>
                  <a:pt x="362107" y="393842"/>
                </a:lnTo>
                <a:lnTo>
                  <a:pt x="363510" y="374155"/>
                </a:lnTo>
                <a:lnTo>
                  <a:pt x="363505" y="57029"/>
                </a:lnTo>
                <a:lnTo>
                  <a:pt x="350123" y="13441"/>
                </a:lnTo>
                <a:lnTo>
                  <a:pt x="306534" y="53"/>
                </a:lnTo>
                <a:lnTo>
                  <a:pt x="29307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671498" y="9199352"/>
            <a:ext cx="363855" cy="431800"/>
          </a:xfrm>
          <a:custGeom>
            <a:avLst/>
            <a:gdLst/>
            <a:ahLst/>
            <a:cxnLst/>
            <a:rect l="l" t="t" r="r" b="b"/>
            <a:pathLst>
              <a:path w="363854" h="431800">
                <a:moveTo>
                  <a:pt x="293078" y="0"/>
                </a:moveTo>
                <a:lnTo>
                  <a:pt x="70739" y="0"/>
                </a:lnTo>
                <a:lnTo>
                  <a:pt x="57101" y="53"/>
                </a:lnTo>
                <a:lnTo>
                  <a:pt x="13380" y="13441"/>
                </a:lnTo>
                <a:lnTo>
                  <a:pt x="0" y="57029"/>
                </a:lnTo>
                <a:lnTo>
                  <a:pt x="4" y="374155"/>
                </a:lnTo>
                <a:lnTo>
                  <a:pt x="13380" y="417744"/>
                </a:lnTo>
                <a:lnTo>
                  <a:pt x="56968" y="431130"/>
                </a:lnTo>
                <a:lnTo>
                  <a:pt x="70425" y="431184"/>
                </a:lnTo>
                <a:lnTo>
                  <a:pt x="292764" y="431184"/>
                </a:lnTo>
                <a:lnTo>
                  <a:pt x="334438" y="427730"/>
                </a:lnTo>
                <a:lnTo>
                  <a:pt x="362100" y="393842"/>
                </a:lnTo>
                <a:lnTo>
                  <a:pt x="363504" y="374155"/>
                </a:lnTo>
                <a:lnTo>
                  <a:pt x="363499" y="57029"/>
                </a:lnTo>
                <a:lnTo>
                  <a:pt x="350117" y="13441"/>
                </a:lnTo>
                <a:lnTo>
                  <a:pt x="306529" y="53"/>
                </a:lnTo>
                <a:lnTo>
                  <a:pt x="29307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372453" y="5090438"/>
            <a:ext cx="2523490" cy="1957070"/>
          </a:xfrm>
          <a:custGeom>
            <a:avLst/>
            <a:gdLst/>
            <a:ahLst/>
            <a:cxnLst/>
            <a:rect l="l" t="t" r="r" b="b"/>
            <a:pathLst>
              <a:path w="2523490" h="1957070">
                <a:moveTo>
                  <a:pt x="2340092" y="0"/>
                </a:moveTo>
                <a:lnTo>
                  <a:pt x="183996" y="0"/>
                </a:lnTo>
                <a:lnTo>
                  <a:pt x="148554" y="140"/>
                </a:lnTo>
                <a:lnTo>
                  <a:pt x="97048" y="3787"/>
                </a:lnTo>
                <a:lnTo>
                  <a:pt x="53761" y="19798"/>
                </a:lnTo>
                <a:lnTo>
                  <a:pt x="19798" y="53761"/>
                </a:lnTo>
                <a:lnTo>
                  <a:pt x="3785" y="97048"/>
                </a:lnTo>
                <a:lnTo>
                  <a:pt x="138" y="148554"/>
                </a:lnTo>
                <a:lnTo>
                  <a:pt x="0" y="183182"/>
                </a:lnTo>
                <a:lnTo>
                  <a:pt x="3" y="1773720"/>
                </a:lnTo>
                <a:lnTo>
                  <a:pt x="1133" y="1836547"/>
                </a:lnTo>
                <a:lnTo>
                  <a:pt x="8976" y="1881230"/>
                </a:lnTo>
                <a:lnTo>
                  <a:pt x="34931" y="1921971"/>
                </a:lnTo>
                <a:lnTo>
                  <a:pt x="75673" y="1947927"/>
                </a:lnTo>
                <a:lnTo>
                  <a:pt x="120355" y="1955781"/>
                </a:lnTo>
                <a:lnTo>
                  <a:pt x="183182" y="1956903"/>
                </a:lnTo>
                <a:lnTo>
                  <a:pt x="2339278" y="1956903"/>
                </a:lnTo>
                <a:lnTo>
                  <a:pt x="2402818" y="1955781"/>
                </a:lnTo>
                <a:lnTo>
                  <a:pt x="2447601" y="1947927"/>
                </a:lnTo>
                <a:lnTo>
                  <a:pt x="2488343" y="1921971"/>
                </a:lnTo>
                <a:lnTo>
                  <a:pt x="2514298" y="1881230"/>
                </a:lnTo>
                <a:lnTo>
                  <a:pt x="2522156" y="1836445"/>
                </a:lnTo>
                <a:lnTo>
                  <a:pt x="2523275" y="1773720"/>
                </a:lnTo>
                <a:lnTo>
                  <a:pt x="2523271" y="183182"/>
                </a:lnTo>
                <a:lnTo>
                  <a:pt x="2522141" y="120355"/>
                </a:lnTo>
                <a:lnTo>
                  <a:pt x="2514298" y="75673"/>
                </a:lnTo>
                <a:lnTo>
                  <a:pt x="2488343" y="34931"/>
                </a:lnTo>
                <a:lnTo>
                  <a:pt x="2447601" y="8976"/>
                </a:lnTo>
                <a:lnTo>
                  <a:pt x="2402919" y="1122"/>
                </a:lnTo>
                <a:lnTo>
                  <a:pt x="2340092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723277" y="4914686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1" y="15372"/>
                </a:lnTo>
                <a:lnTo>
                  <a:pt x="0" y="42379"/>
                </a:lnTo>
                <a:lnTo>
                  <a:pt x="3" y="278044"/>
                </a:lnTo>
                <a:lnTo>
                  <a:pt x="15333" y="314762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5"/>
                </a:lnTo>
                <a:lnTo>
                  <a:pt x="270134" y="278044"/>
                </a:lnTo>
                <a:lnTo>
                  <a:pt x="270131" y="42379"/>
                </a:lnTo>
                <a:lnTo>
                  <a:pt x="254801" y="5660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250536" y="4914686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1" y="15372"/>
                </a:lnTo>
                <a:lnTo>
                  <a:pt x="0" y="42379"/>
                </a:lnTo>
                <a:lnTo>
                  <a:pt x="3" y="278044"/>
                </a:lnTo>
                <a:lnTo>
                  <a:pt x="15333" y="314762"/>
                </a:lnTo>
                <a:lnTo>
                  <a:pt x="52340" y="320424"/>
                </a:lnTo>
                <a:lnTo>
                  <a:pt x="217561" y="320424"/>
                </a:lnTo>
                <a:lnTo>
                  <a:pt x="260185" y="310435"/>
                </a:lnTo>
                <a:lnTo>
                  <a:pt x="270134" y="278044"/>
                </a:lnTo>
                <a:lnTo>
                  <a:pt x="270131" y="42379"/>
                </a:lnTo>
                <a:lnTo>
                  <a:pt x="254801" y="5660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777795" y="4914686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0" y="15372"/>
                </a:lnTo>
                <a:lnTo>
                  <a:pt x="0" y="42379"/>
                </a:lnTo>
                <a:lnTo>
                  <a:pt x="3" y="278044"/>
                </a:lnTo>
                <a:lnTo>
                  <a:pt x="15332" y="314762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5"/>
                </a:lnTo>
                <a:lnTo>
                  <a:pt x="270133" y="278044"/>
                </a:lnTo>
                <a:lnTo>
                  <a:pt x="270130" y="42379"/>
                </a:lnTo>
                <a:lnTo>
                  <a:pt x="254801" y="5660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305055" y="4914686"/>
            <a:ext cx="270510" cy="320675"/>
          </a:xfrm>
          <a:custGeom>
            <a:avLst/>
            <a:gdLst/>
            <a:ahLst/>
            <a:cxnLst/>
            <a:rect l="l" t="t" r="r" b="b"/>
            <a:pathLst>
              <a:path w="270509" h="320675">
                <a:moveTo>
                  <a:pt x="217794" y="0"/>
                </a:moveTo>
                <a:lnTo>
                  <a:pt x="52572" y="0"/>
                </a:lnTo>
                <a:lnTo>
                  <a:pt x="42438" y="40"/>
                </a:lnTo>
                <a:lnTo>
                  <a:pt x="5620" y="15372"/>
                </a:lnTo>
                <a:lnTo>
                  <a:pt x="0" y="42379"/>
                </a:lnTo>
                <a:lnTo>
                  <a:pt x="3" y="278044"/>
                </a:lnTo>
                <a:lnTo>
                  <a:pt x="15332" y="314762"/>
                </a:lnTo>
                <a:lnTo>
                  <a:pt x="52339" y="320424"/>
                </a:lnTo>
                <a:lnTo>
                  <a:pt x="217560" y="320424"/>
                </a:lnTo>
                <a:lnTo>
                  <a:pt x="260185" y="310435"/>
                </a:lnTo>
                <a:lnTo>
                  <a:pt x="270133" y="278044"/>
                </a:lnTo>
                <a:lnTo>
                  <a:pt x="270130" y="42379"/>
                </a:lnTo>
                <a:lnTo>
                  <a:pt x="254801" y="5660"/>
                </a:lnTo>
                <a:lnTo>
                  <a:pt x="217794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996024" y="6255651"/>
            <a:ext cx="1512570" cy="790575"/>
          </a:xfrm>
          <a:custGeom>
            <a:avLst/>
            <a:gdLst/>
            <a:ahLst/>
            <a:cxnLst/>
            <a:rect l="l" t="t" r="r" b="b"/>
            <a:pathLst>
              <a:path w="1512570" h="790575">
                <a:moveTo>
                  <a:pt x="1315180" y="0"/>
                </a:moveTo>
                <a:lnTo>
                  <a:pt x="198195" y="0"/>
                </a:lnTo>
                <a:lnTo>
                  <a:pt x="160018" y="151"/>
                </a:lnTo>
                <a:lnTo>
                  <a:pt x="104537" y="4079"/>
                </a:lnTo>
                <a:lnTo>
                  <a:pt x="57910" y="21326"/>
                </a:lnTo>
                <a:lnTo>
                  <a:pt x="21326" y="57910"/>
                </a:lnTo>
                <a:lnTo>
                  <a:pt x="4077" y="104537"/>
                </a:lnTo>
                <a:lnTo>
                  <a:pt x="149" y="160018"/>
                </a:lnTo>
                <a:lnTo>
                  <a:pt x="0" y="197318"/>
                </a:lnTo>
                <a:lnTo>
                  <a:pt x="3" y="593018"/>
                </a:lnTo>
                <a:lnTo>
                  <a:pt x="1221" y="660693"/>
                </a:lnTo>
                <a:lnTo>
                  <a:pt x="9669" y="708823"/>
                </a:lnTo>
                <a:lnTo>
                  <a:pt x="37627" y="752708"/>
                </a:lnTo>
                <a:lnTo>
                  <a:pt x="81512" y="780666"/>
                </a:lnTo>
                <a:lnTo>
                  <a:pt x="129643" y="789127"/>
                </a:lnTo>
                <a:lnTo>
                  <a:pt x="197317" y="790336"/>
                </a:lnTo>
                <a:lnTo>
                  <a:pt x="1314301" y="790336"/>
                </a:lnTo>
                <a:lnTo>
                  <a:pt x="1352481" y="790185"/>
                </a:lnTo>
                <a:lnTo>
                  <a:pt x="1407963" y="786256"/>
                </a:lnTo>
                <a:lnTo>
                  <a:pt x="1454587" y="769009"/>
                </a:lnTo>
                <a:lnTo>
                  <a:pt x="1491170" y="732426"/>
                </a:lnTo>
                <a:lnTo>
                  <a:pt x="1508418" y="685798"/>
                </a:lnTo>
                <a:lnTo>
                  <a:pt x="1512344" y="630317"/>
                </a:lnTo>
                <a:lnTo>
                  <a:pt x="1512494" y="593018"/>
                </a:lnTo>
                <a:lnTo>
                  <a:pt x="1512490" y="197318"/>
                </a:lnTo>
                <a:lnTo>
                  <a:pt x="1511273" y="129643"/>
                </a:lnTo>
                <a:lnTo>
                  <a:pt x="1502829" y="81512"/>
                </a:lnTo>
                <a:lnTo>
                  <a:pt x="1474868" y="37627"/>
                </a:lnTo>
                <a:lnTo>
                  <a:pt x="1430988" y="9669"/>
                </a:lnTo>
                <a:lnTo>
                  <a:pt x="1382858" y="1208"/>
                </a:lnTo>
                <a:lnTo>
                  <a:pt x="131518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161571" y="6064396"/>
            <a:ext cx="316865" cy="483870"/>
          </a:xfrm>
          <a:custGeom>
            <a:avLst/>
            <a:gdLst/>
            <a:ahLst/>
            <a:cxnLst/>
            <a:rect l="l" t="t" r="r" b="b"/>
            <a:pathLst>
              <a:path w="316865" h="483870">
                <a:moveTo>
                  <a:pt x="250710" y="0"/>
                </a:moveTo>
                <a:lnTo>
                  <a:pt x="66014" y="0"/>
                </a:lnTo>
                <a:lnTo>
                  <a:pt x="53289" y="50"/>
                </a:lnTo>
                <a:lnTo>
                  <a:pt x="43200" y="402"/>
                </a:lnTo>
                <a:lnTo>
                  <a:pt x="34795" y="1360"/>
                </a:lnTo>
                <a:lnTo>
                  <a:pt x="27120" y="3223"/>
                </a:lnTo>
                <a:lnTo>
                  <a:pt x="1308" y="34845"/>
                </a:lnTo>
                <a:lnTo>
                  <a:pt x="0" y="53216"/>
                </a:lnTo>
                <a:lnTo>
                  <a:pt x="4" y="430459"/>
                </a:lnTo>
                <a:lnTo>
                  <a:pt x="12492" y="471132"/>
                </a:lnTo>
                <a:lnTo>
                  <a:pt x="53165" y="483624"/>
                </a:lnTo>
                <a:lnTo>
                  <a:pt x="65722" y="483675"/>
                </a:lnTo>
                <a:lnTo>
                  <a:pt x="250418" y="483675"/>
                </a:lnTo>
                <a:lnTo>
                  <a:pt x="289312" y="480452"/>
                </a:lnTo>
                <a:lnTo>
                  <a:pt x="315126" y="448829"/>
                </a:lnTo>
                <a:lnTo>
                  <a:pt x="316436" y="430459"/>
                </a:lnTo>
                <a:lnTo>
                  <a:pt x="316431" y="53216"/>
                </a:lnTo>
                <a:lnTo>
                  <a:pt x="303941" y="12542"/>
                </a:lnTo>
                <a:lnTo>
                  <a:pt x="263267" y="50"/>
                </a:lnTo>
                <a:lnTo>
                  <a:pt x="2507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594062" y="6064396"/>
            <a:ext cx="316865" cy="483870"/>
          </a:xfrm>
          <a:custGeom>
            <a:avLst/>
            <a:gdLst/>
            <a:ahLst/>
            <a:cxnLst/>
            <a:rect l="l" t="t" r="r" b="b"/>
            <a:pathLst>
              <a:path w="316865" h="483870">
                <a:moveTo>
                  <a:pt x="250706" y="0"/>
                </a:moveTo>
                <a:lnTo>
                  <a:pt x="66010" y="0"/>
                </a:lnTo>
                <a:lnTo>
                  <a:pt x="53284" y="50"/>
                </a:lnTo>
                <a:lnTo>
                  <a:pt x="43195" y="402"/>
                </a:lnTo>
                <a:lnTo>
                  <a:pt x="34789" y="1360"/>
                </a:lnTo>
                <a:lnTo>
                  <a:pt x="27111" y="3223"/>
                </a:lnTo>
                <a:lnTo>
                  <a:pt x="1305" y="34845"/>
                </a:lnTo>
                <a:lnTo>
                  <a:pt x="0" y="53216"/>
                </a:lnTo>
                <a:lnTo>
                  <a:pt x="4" y="430459"/>
                </a:lnTo>
                <a:lnTo>
                  <a:pt x="12487" y="471132"/>
                </a:lnTo>
                <a:lnTo>
                  <a:pt x="53160" y="483624"/>
                </a:lnTo>
                <a:lnTo>
                  <a:pt x="65717" y="483675"/>
                </a:lnTo>
                <a:lnTo>
                  <a:pt x="250413" y="483675"/>
                </a:lnTo>
                <a:lnTo>
                  <a:pt x="289312" y="480452"/>
                </a:lnTo>
                <a:lnTo>
                  <a:pt x="315118" y="448829"/>
                </a:lnTo>
                <a:lnTo>
                  <a:pt x="316423" y="430459"/>
                </a:lnTo>
                <a:lnTo>
                  <a:pt x="316419" y="53216"/>
                </a:lnTo>
                <a:lnTo>
                  <a:pt x="303936" y="12542"/>
                </a:lnTo>
                <a:lnTo>
                  <a:pt x="263263" y="50"/>
                </a:lnTo>
                <a:lnTo>
                  <a:pt x="25070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026541" y="6064396"/>
            <a:ext cx="316865" cy="483870"/>
          </a:xfrm>
          <a:custGeom>
            <a:avLst/>
            <a:gdLst/>
            <a:ahLst/>
            <a:cxnLst/>
            <a:rect l="l" t="t" r="r" b="b"/>
            <a:pathLst>
              <a:path w="316865" h="483870">
                <a:moveTo>
                  <a:pt x="250716" y="0"/>
                </a:moveTo>
                <a:lnTo>
                  <a:pt x="66020" y="0"/>
                </a:lnTo>
                <a:lnTo>
                  <a:pt x="53293" y="50"/>
                </a:lnTo>
                <a:lnTo>
                  <a:pt x="43202" y="402"/>
                </a:lnTo>
                <a:lnTo>
                  <a:pt x="34795" y="1360"/>
                </a:lnTo>
                <a:lnTo>
                  <a:pt x="27121" y="3223"/>
                </a:lnTo>
                <a:lnTo>
                  <a:pt x="1309" y="34845"/>
                </a:lnTo>
                <a:lnTo>
                  <a:pt x="0" y="53216"/>
                </a:lnTo>
                <a:lnTo>
                  <a:pt x="4" y="430459"/>
                </a:lnTo>
                <a:lnTo>
                  <a:pt x="12493" y="471132"/>
                </a:lnTo>
                <a:lnTo>
                  <a:pt x="53169" y="483624"/>
                </a:lnTo>
                <a:lnTo>
                  <a:pt x="65727" y="483675"/>
                </a:lnTo>
                <a:lnTo>
                  <a:pt x="250423" y="483675"/>
                </a:lnTo>
                <a:lnTo>
                  <a:pt x="289312" y="480452"/>
                </a:lnTo>
                <a:lnTo>
                  <a:pt x="315124" y="448829"/>
                </a:lnTo>
                <a:lnTo>
                  <a:pt x="316434" y="430459"/>
                </a:lnTo>
                <a:lnTo>
                  <a:pt x="316429" y="53216"/>
                </a:lnTo>
                <a:lnTo>
                  <a:pt x="303944" y="12542"/>
                </a:lnTo>
                <a:lnTo>
                  <a:pt x="263273" y="50"/>
                </a:lnTo>
                <a:lnTo>
                  <a:pt x="25071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747666" y="3827640"/>
            <a:ext cx="6882130" cy="1019810"/>
          </a:xfrm>
          <a:custGeom>
            <a:avLst/>
            <a:gdLst/>
            <a:ahLst/>
            <a:cxnLst/>
            <a:rect l="l" t="t" r="r" b="b"/>
            <a:pathLst>
              <a:path w="6882130" h="1019810">
                <a:moveTo>
                  <a:pt x="6651284" y="0"/>
                </a:moveTo>
                <a:lnTo>
                  <a:pt x="231682" y="0"/>
                </a:lnTo>
                <a:lnTo>
                  <a:pt x="187055" y="176"/>
                </a:lnTo>
                <a:lnTo>
                  <a:pt x="122200" y="4768"/>
                </a:lnTo>
                <a:lnTo>
                  <a:pt x="67694" y="24929"/>
                </a:lnTo>
                <a:lnTo>
                  <a:pt x="24929" y="67694"/>
                </a:lnTo>
                <a:lnTo>
                  <a:pt x="4766" y="122200"/>
                </a:lnTo>
                <a:lnTo>
                  <a:pt x="176" y="186623"/>
                </a:lnTo>
                <a:lnTo>
                  <a:pt x="0" y="230657"/>
                </a:lnTo>
                <a:lnTo>
                  <a:pt x="4" y="789011"/>
                </a:lnTo>
                <a:lnTo>
                  <a:pt x="176" y="832614"/>
                </a:lnTo>
                <a:lnTo>
                  <a:pt x="4772" y="897485"/>
                </a:lnTo>
                <a:lnTo>
                  <a:pt x="24929" y="951974"/>
                </a:lnTo>
                <a:lnTo>
                  <a:pt x="67694" y="994739"/>
                </a:lnTo>
                <a:lnTo>
                  <a:pt x="122184" y="1014900"/>
                </a:lnTo>
                <a:lnTo>
                  <a:pt x="186623" y="1019492"/>
                </a:lnTo>
                <a:lnTo>
                  <a:pt x="230657" y="1019669"/>
                </a:lnTo>
                <a:lnTo>
                  <a:pt x="6650258" y="1019669"/>
                </a:lnTo>
                <a:lnTo>
                  <a:pt x="6694883" y="1019492"/>
                </a:lnTo>
                <a:lnTo>
                  <a:pt x="6759737" y="1014900"/>
                </a:lnTo>
                <a:lnTo>
                  <a:pt x="6814244" y="994739"/>
                </a:lnTo>
                <a:lnTo>
                  <a:pt x="6857010" y="951974"/>
                </a:lnTo>
                <a:lnTo>
                  <a:pt x="6877172" y="897469"/>
                </a:lnTo>
                <a:lnTo>
                  <a:pt x="6881760" y="833046"/>
                </a:lnTo>
                <a:lnTo>
                  <a:pt x="6881937" y="789011"/>
                </a:lnTo>
                <a:lnTo>
                  <a:pt x="6881932" y="230657"/>
                </a:lnTo>
                <a:lnTo>
                  <a:pt x="6881760" y="187055"/>
                </a:lnTo>
                <a:lnTo>
                  <a:pt x="6877166" y="122184"/>
                </a:lnTo>
                <a:lnTo>
                  <a:pt x="6857010" y="67694"/>
                </a:lnTo>
                <a:lnTo>
                  <a:pt x="6814244" y="24929"/>
                </a:lnTo>
                <a:lnTo>
                  <a:pt x="6759753" y="4768"/>
                </a:lnTo>
                <a:lnTo>
                  <a:pt x="6695316" y="176"/>
                </a:lnTo>
                <a:lnTo>
                  <a:pt x="665128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005550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60" h="403860">
                <a:moveTo>
                  <a:pt x="274239" y="0"/>
                </a:moveTo>
                <a:lnTo>
                  <a:pt x="66198" y="0"/>
                </a:lnTo>
                <a:lnTo>
                  <a:pt x="53437" y="50"/>
                </a:lnTo>
                <a:lnTo>
                  <a:pt x="12527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7" y="390891"/>
                </a:lnTo>
                <a:lnTo>
                  <a:pt x="53313" y="403417"/>
                </a:lnTo>
                <a:lnTo>
                  <a:pt x="65905" y="403468"/>
                </a:lnTo>
                <a:lnTo>
                  <a:pt x="273946" y="403468"/>
                </a:lnTo>
                <a:lnTo>
                  <a:pt x="312948" y="400237"/>
                </a:lnTo>
                <a:lnTo>
                  <a:pt x="338831" y="368525"/>
                </a:lnTo>
                <a:lnTo>
                  <a:pt x="340144" y="350104"/>
                </a:lnTo>
                <a:lnTo>
                  <a:pt x="340139" y="53363"/>
                </a:lnTo>
                <a:lnTo>
                  <a:pt x="327617" y="12576"/>
                </a:lnTo>
                <a:lnTo>
                  <a:pt x="286831" y="50"/>
                </a:lnTo>
                <a:lnTo>
                  <a:pt x="27423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669458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60" h="403860">
                <a:moveTo>
                  <a:pt x="274239" y="0"/>
                </a:moveTo>
                <a:lnTo>
                  <a:pt x="66197" y="0"/>
                </a:lnTo>
                <a:lnTo>
                  <a:pt x="53436" y="50"/>
                </a:lnTo>
                <a:lnTo>
                  <a:pt x="12526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6" y="390891"/>
                </a:lnTo>
                <a:lnTo>
                  <a:pt x="53313" y="403417"/>
                </a:lnTo>
                <a:lnTo>
                  <a:pt x="65904" y="403468"/>
                </a:lnTo>
                <a:lnTo>
                  <a:pt x="273945" y="403468"/>
                </a:lnTo>
                <a:lnTo>
                  <a:pt x="312948" y="400237"/>
                </a:lnTo>
                <a:lnTo>
                  <a:pt x="338831" y="368525"/>
                </a:lnTo>
                <a:lnTo>
                  <a:pt x="340144" y="350104"/>
                </a:lnTo>
                <a:lnTo>
                  <a:pt x="340139" y="53363"/>
                </a:lnTo>
                <a:lnTo>
                  <a:pt x="327617" y="12576"/>
                </a:lnTo>
                <a:lnTo>
                  <a:pt x="286830" y="50"/>
                </a:lnTo>
                <a:lnTo>
                  <a:pt x="27423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333367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38" y="0"/>
                </a:moveTo>
                <a:lnTo>
                  <a:pt x="66197" y="0"/>
                </a:lnTo>
                <a:lnTo>
                  <a:pt x="53436" y="50"/>
                </a:lnTo>
                <a:lnTo>
                  <a:pt x="12526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6" y="390891"/>
                </a:lnTo>
                <a:lnTo>
                  <a:pt x="53313" y="403417"/>
                </a:lnTo>
                <a:lnTo>
                  <a:pt x="65904" y="403468"/>
                </a:lnTo>
                <a:lnTo>
                  <a:pt x="273945" y="403468"/>
                </a:lnTo>
                <a:lnTo>
                  <a:pt x="312948" y="400237"/>
                </a:lnTo>
                <a:lnTo>
                  <a:pt x="338831" y="368525"/>
                </a:lnTo>
                <a:lnTo>
                  <a:pt x="340144" y="350104"/>
                </a:lnTo>
                <a:lnTo>
                  <a:pt x="340139" y="53363"/>
                </a:lnTo>
                <a:lnTo>
                  <a:pt x="327617" y="12576"/>
                </a:lnTo>
                <a:lnTo>
                  <a:pt x="286830" y="50"/>
                </a:lnTo>
                <a:lnTo>
                  <a:pt x="27423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997275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38" y="0"/>
                </a:moveTo>
                <a:lnTo>
                  <a:pt x="66197" y="0"/>
                </a:lnTo>
                <a:lnTo>
                  <a:pt x="53436" y="50"/>
                </a:lnTo>
                <a:lnTo>
                  <a:pt x="12526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6" y="390891"/>
                </a:lnTo>
                <a:lnTo>
                  <a:pt x="53313" y="403417"/>
                </a:lnTo>
                <a:lnTo>
                  <a:pt x="65904" y="403468"/>
                </a:lnTo>
                <a:lnTo>
                  <a:pt x="273945" y="403468"/>
                </a:lnTo>
                <a:lnTo>
                  <a:pt x="312948" y="400237"/>
                </a:lnTo>
                <a:lnTo>
                  <a:pt x="338831" y="368525"/>
                </a:lnTo>
                <a:lnTo>
                  <a:pt x="340144" y="350104"/>
                </a:lnTo>
                <a:lnTo>
                  <a:pt x="340139" y="53363"/>
                </a:lnTo>
                <a:lnTo>
                  <a:pt x="327617" y="12576"/>
                </a:lnTo>
                <a:lnTo>
                  <a:pt x="286830" y="50"/>
                </a:lnTo>
                <a:lnTo>
                  <a:pt x="27423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730456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39" y="0"/>
                </a:moveTo>
                <a:lnTo>
                  <a:pt x="66198" y="0"/>
                </a:lnTo>
                <a:lnTo>
                  <a:pt x="53437" y="50"/>
                </a:lnTo>
                <a:lnTo>
                  <a:pt x="12527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7" y="390891"/>
                </a:lnTo>
                <a:lnTo>
                  <a:pt x="53313" y="403417"/>
                </a:lnTo>
                <a:lnTo>
                  <a:pt x="65905" y="403468"/>
                </a:lnTo>
                <a:lnTo>
                  <a:pt x="273946" y="403468"/>
                </a:lnTo>
                <a:lnTo>
                  <a:pt x="312949" y="400237"/>
                </a:lnTo>
                <a:lnTo>
                  <a:pt x="338832" y="368525"/>
                </a:lnTo>
                <a:lnTo>
                  <a:pt x="340145" y="350104"/>
                </a:lnTo>
                <a:lnTo>
                  <a:pt x="340140" y="53363"/>
                </a:lnTo>
                <a:lnTo>
                  <a:pt x="327617" y="12576"/>
                </a:lnTo>
                <a:lnTo>
                  <a:pt x="286831" y="50"/>
                </a:lnTo>
                <a:lnTo>
                  <a:pt x="27423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394365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38" y="0"/>
                </a:moveTo>
                <a:lnTo>
                  <a:pt x="66197" y="0"/>
                </a:lnTo>
                <a:lnTo>
                  <a:pt x="53436" y="50"/>
                </a:lnTo>
                <a:lnTo>
                  <a:pt x="12526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6" y="390891"/>
                </a:lnTo>
                <a:lnTo>
                  <a:pt x="53313" y="403417"/>
                </a:lnTo>
                <a:lnTo>
                  <a:pt x="65904" y="403468"/>
                </a:lnTo>
                <a:lnTo>
                  <a:pt x="273945" y="403468"/>
                </a:lnTo>
                <a:lnTo>
                  <a:pt x="312948" y="400237"/>
                </a:lnTo>
                <a:lnTo>
                  <a:pt x="338831" y="368525"/>
                </a:lnTo>
                <a:lnTo>
                  <a:pt x="340144" y="350104"/>
                </a:lnTo>
                <a:lnTo>
                  <a:pt x="340139" y="53363"/>
                </a:lnTo>
                <a:lnTo>
                  <a:pt x="327616" y="12576"/>
                </a:lnTo>
                <a:lnTo>
                  <a:pt x="286830" y="50"/>
                </a:lnTo>
                <a:lnTo>
                  <a:pt x="27423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058271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39" y="0"/>
                </a:moveTo>
                <a:lnTo>
                  <a:pt x="66198" y="0"/>
                </a:lnTo>
                <a:lnTo>
                  <a:pt x="53437" y="50"/>
                </a:lnTo>
                <a:lnTo>
                  <a:pt x="12527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7" y="390891"/>
                </a:lnTo>
                <a:lnTo>
                  <a:pt x="53313" y="403417"/>
                </a:lnTo>
                <a:lnTo>
                  <a:pt x="65905" y="403468"/>
                </a:lnTo>
                <a:lnTo>
                  <a:pt x="273946" y="403468"/>
                </a:lnTo>
                <a:lnTo>
                  <a:pt x="312949" y="400237"/>
                </a:lnTo>
                <a:lnTo>
                  <a:pt x="338832" y="368525"/>
                </a:lnTo>
                <a:lnTo>
                  <a:pt x="340145" y="350104"/>
                </a:lnTo>
                <a:lnTo>
                  <a:pt x="340140" y="53363"/>
                </a:lnTo>
                <a:lnTo>
                  <a:pt x="327617" y="12576"/>
                </a:lnTo>
                <a:lnTo>
                  <a:pt x="286831" y="50"/>
                </a:lnTo>
                <a:lnTo>
                  <a:pt x="27423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722182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38" y="0"/>
                </a:moveTo>
                <a:lnTo>
                  <a:pt x="66197" y="0"/>
                </a:lnTo>
                <a:lnTo>
                  <a:pt x="53436" y="50"/>
                </a:lnTo>
                <a:lnTo>
                  <a:pt x="12526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6" y="390891"/>
                </a:lnTo>
                <a:lnTo>
                  <a:pt x="53312" y="403417"/>
                </a:lnTo>
                <a:lnTo>
                  <a:pt x="65904" y="403468"/>
                </a:lnTo>
                <a:lnTo>
                  <a:pt x="273945" y="403468"/>
                </a:lnTo>
                <a:lnTo>
                  <a:pt x="312948" y="400237"/>
                </a:lnTo>
                <a:lnTo>
                  <a:pt x="338831" y="368525"/>
                </a:lnTo>
                <a:lnTo>
                  <a:pt x="340144" y="350104"/>
                </a:lnTo>
                <a:lnTo>
                  <a:pt x="340139" y="53363"/>
                </a:lnTo>
                <a:lnTo>
                  <a:pt x="327616" y="12576"/>
                </a:lnTo>
                <a:lnTo>
                  <a:pt x="286830" y="50"/>
                </a:lnTo>
                <a:lnTo>
                  <a:pt x="27423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386090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44" y="0"/>
                </a:moveTo>
                <a:lnTo>
                  <a:pt x="66198" y="0"/>
                </a:lnTo>
                <a:lnTo>
                  <a:pt x="53437" y="50"/>
                </a:lnTo>
                <a:lnTo>
                  <a:pt x="12527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27" y="390891"/>
                </a:lnTo>
                <a:lnTo>
                  <a:pt x="53313" y="403417"/>
                </a:lnTo>
                <a:lnTo>
                  <a:pt x="65905" y="403468"/>
                </a:lnTo>
                <a:lnTo>
                  <a:pt x="273951" y="403468"/>
                </a:lnTo>
                <a:lnTo>
                  <a:pt x="312945" y="400237"/>
                </a:lnTo>
                <a:lnTo>
                  <a:pt x="338830" y="368525"/>
                </a:lnTo>
                <a:lnTo>
                  <a:pt x="340140" y="350104"/>
                </a:lnTo>
                <a:lnTo>
                  <a:pt x="340135" y="53363"/>
                </a:lnTo>
                <a:lnTo>
                  <a:pt x="327617" y="12576"/>
                </a:lnTo>
                <a:lnTo>
                  <a:pt x="286830" y="50"/>
                </a:lnTo>
                <a:lnTo>
                  <a:pt x="27424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1049996" y="3692140"/>
            <a:ext cx="340360" cy="403860"/>
          </a:xfrm>
          <a:custGeom>
            <a:avLst/>
            <a:gdLst/>
            <a:ahLst/>
            <a:cxnLst/>
            <a:rect l="l" t="t" r="r" b="b"/>
            <a:pathLst>
              <a:path w="340359" h="403860">
                <a:moveTo>
                  <a:pt x="274244" y="0"/>
                </a:moveTo>
                <a:lnTo>
                  <a:pt x="66198" y="0"/>
                </a:lnTo>
                <a:lnTo>
                  <a:pt x="53437" y="50"/>
                </a:lnTo>
                <a:lnTo>
                  <a:pt x="12531" y="12576"/>
                </a:lnTo>
                <a:lnTo>
                  <a:pt x="0" y="53363"/>
                </a:lnTo>
                <a:lnTo>
                  <a:pt x="4" y="350104"/>
                </a:lnTo>
                <a:lnTo>
                  <a:pt x="12531" y="390891"/>
                </a:lnTo>
                <a:lnTo>
                  <a:pt x="53313" y="403417"/>
                </a:lnTo>
                <a:lnTo>
                  <a:pt x="65905" y="403468"/>
                </a:lnTo>
                <a:lnTo>
                  <a:pt x="273951" y="403468"/>
                </a:lnTo>
                <a:lnTo>
                  <a:pt x="312955" y="400237"/>
                </a:lnTo>
                <a:lnTo>
                  <a:pt x="338836" y="368525"/>
                </a:lnTo>
                <a:lnTo>
                  <a:pt x="340150" y="350104"/>
                </a:lnTo>
                <a:lnTo>
                  <a:pt x="340145" y="53363"/>
                </a:lnTo>
                <a:lnTo>
                  <a:pt x="327622" y="12576"/>
                </a:lnTo>
                <a:lnTo>
                  <a:pt x="286836" y="50"/>
                </a:lnTo>
                <a:lnTo>
                  <a:pt x="27424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210736" y="7267129"/>
            <a:ext cx="9796145" cy="1852295"/>
          </a:xfrm>
          <a:custGeom>
            <a:avLst/>
            <a:gdLst/>
            <a:ahLst/>
            <a:cxnLst/>
            <a:rect l="l" t="t" r="r" b="b"/>
            <a:pathLst>
              <a:path w="9796144" h="1852295">
                <a:moveTo>
                  <a:pt x="9567481" y="0"/>
                </a:moveTo>
                <a:lnTo>
                  <a:pt x="229151" y="0"/>
                </a:lnTo>
                <a:lnTo>
                  <a:pt x="185011" y="174"/>
                </a:lnTo>
                <a:lnTo>
                  <a:pt x="120865" y="4716"/>
                </a:lnTo>
                <a:lnTo>
                  <a:pt x="66955" y="24657"/>
                </a:lnTo>
                <a:lnTo>
                  <a:pt x="24657" y="66954"/>
                </a:lnTo>
                <a:lnTo>
                  <a:pt x="4714" y="120864"/>
                </a:lnTo>
                <a:lnTo>
                  <a:pt x="174" y="184583"/>
                </a:lnTo>
                <a:lnTo>
                  <a:pt x="0" y="228136"/>
                </a:lnTo>
                <a:lnTo>
                  <a:pt x="4" y="1624031"/>
                </a:lnTo>
                <a:lnTo>
                  <a:pt x="174" y="1667156"/>
                </a:lnTo>
                <a:lnTo>
                  <a:pt x="4720" y="1731318"/>
                </a:lnTo>
                <a:lnTo>
                  <a:pt x="24657" y="1785212"/>
                </a:lnTo>
                <a:lnTo>
                  <a:pt x="66955" y="1827510"/>
                </a:lnTo>
                <a:lnTo>
                  <a:pt x="120849" y="1847451"/>
                </a:lnTo>
                <a:lnTo>
                  <a:pt x="184583" y="1851993"/>
                </a:lnTo>
                <a:lnTo>
                  <a:pt x="228136" y="1852167"/>
                </a:lnTo>
                <a:lnTo>
                  <a:pt x="9566465" y="1852167"/>
                </a:lnTo>
                <a:lnTo>
                  <a:pt x="9610603" y="1851993"/>
                </a:lnTo>
                <a:lnTo>
                  <a:pt x="9674751" y="1847451"/>
                </a:lnTo>
                <a:lnTo>
                  <a:pt x="9728662" y="1827510"/>
                </a:lnTo>
                <a:lnTo>
                  <a:pt x="9770960" y="1785212"/>
                </a:lnTo>
                <a:lnTo>
                  <a:pt x="9790899" y="1731302"/>
                </a:lnTo>
                <a:lnTo>
                  <a:pt x="9795436" y="1667584"/>
                </a:lnTo>
                <a:lnTo>
                  <a:pt x="9795610" y="1624031"/>
                </a:lnTo>
                <a:lnTo>
                  <a:pt x="9795606" y="228136"/>
                </a:lnTo>
                <a:lnTo>
                  <a:pt x="9795436" y="185010"/>
                </a:lnTo>
                <a:lnTo>
                  <a:pt x="9790893" y="120848"/>
                </a:lnTo>
                <a:lnTo>
                  <a:pt x="9770960" y="66954"/>
                </a:lnTo>
                <a:lnTo>
                  <a:pt x="9728662" y="24657"/>
                </a:lnTo>
                <a:lnTo>
                  <a:pt x="9674766" y="4716"/>
                </a:lnTo>
                <a:lnTo>
                  <a:pt x="9611032" y="174"/>
                </a:lnTo>
                <a:lnTo>
                  <a:pt x="956748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377614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1" y="0"/>
                </a:moveTo>
                <a:lnTo>
                  <a:pt x="65473" y="0"/>
                </a:lnTo>
                <a:lnTo>
                  <a:pt x="52852" y="49"/>
                </a:lnTo>
                <a:lnTo>
                  <a:pt x="12389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89" y="386618"/>
                </a:lnTo>
                <a:lnTo>
                  <a:pt x="52730" y="399009"/>
                </a:lnTo>
                <a:lnTo>
                  <a:pt x="65184" y="399059"/>
                </a:lnTo>
                <a:lnTo>
                  <a:pt x="270951" y="399059"/>
                </a:lnTo>
                <a:lnTo>
                  <a:pt x="309527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5" y="12439"/>
                </a:lnTo>
                <a:lnTo>
                  <a:pt x="283695" y="49"/>
                </a:lnTo>
                <a:lnTo>
                  <a:pt x="27124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018292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1" y="0"/>
                </a:moveTo>
                <a:lnTo>
                  <a:pt x="65474" y="0"/>
                </a:lnTo>
                <a:lnTo>
                  <a:pt x="52852" y="49"/>
                </a:lnTo>
                <a:lnTo>
                  <a:pt x="12390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90" y="386618"/>
                </a:lnTo>
                <a:lnTo>
                  <a:pt x="52730" y="399009"/>
                </a:lnTo>
                <a:lnTo>
                  <a:pt x="65184" y="399059"/>
                </a:lnTo>
                <a:lnTo>
                  <a:pt x="270951" y="399059"/>
                </a:lnTo>
                <a:lnTo>
                  <a:pt x="309528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658971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2" y="0"/>
                </a:moveTo>
                <a:lnTo>
                  <a:pt x="65474" y="0"/>
                </a:lnTo>
                <a:lnTo>
                  <a:pt x="52853" y="49"/>
                </a:lnTo>
                <a:lnTo>
                  <a:pt x="12390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90" y="386618"/>
                </a:lnTo>
                <a:lnTo>
                  <a:pt x="52731" y="399009"/>
                </a:lnTo>
                <a:lnTo>
                  <a:pt x="65184" y="399059"/>
                </a:lnTo>
                <a:lnTo>
                  <a:pt x="270952" y="399059"/>
                </a:lnTo>
                <a:lnTo>
                  <a:pt x="309528" y="395862"/>
                </a:lnTo>
                <a:lnTo>
                  <a:pt x="335128" y="364498"/>
                </a:lnTo>
                <a:lnTo>
                  <a:pt x="336427" y="346278"/>
                </a:lnTo>
                <a:lnTo>
                  <a:pt x="336422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299652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1" y="0"/>
                </a:moveTo>
                <a:lnTo>
                  <a:pt x="65474" y="0"/>
                </a:lnTo>
                <a:lnTo>
                  <a:pt x="52852" y="49"/>
                </a:lnTo>
                <a:lnTo>
                  <a:pt x="12389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89" y="386618"/>
                </a:lnTo>
                <a:lnTo>
                  <a:pt x="52730" y="399009"/>
                </a:lnTo>
                <a:lnTo>
                  <a:pt x="65184" y="399059"/>
                </a:lnTo>
                <a:lnTo>
                  <a:pt x="270951" y="399059"/>
                </a:lnTo>
                <a:lnTo>
                  <a:pt x="309527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36934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2" y="0"/>
                </a:moveTo>
                <a:lnTo>
                  <a:pt x="65474" y="0"/>
                </a:lnTo>
                <a:lnTo>
                  <a:pt x="52853" y="49"/>
                </a:lnTo>
                <a:lnTo>
                  <a:pt x="12390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90" y="386618"/>
                </a:lnTo>
                <a:lnTo>
                  <a:pt x="52731" y="399009"/>
                </a:lnTo>
                <a:lnTo>
                  <a:pt x="65184" y="399059"/>
                </a:lnTo>
                <a:lnTo>
                  <a:pt x="270952" y="399059"/>
                </a:lnTo>
                <a:lnTo>
                  <a:pt x="309528" y="395862"/>
                </a:lnTo>
                <a:lnTo>
                  <a:pt x="335128" y="364498"/>
                </a:lnTo>
                <a:lnTo>
                  <a:pt x="336427" y="346278"/>
                </a:lnTo>
                <a:lnTo>
                  <a:pt x="336422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581009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2" y="0"/>
                </a:moveTo>
                <a:lnTo>
                  <a:pt x="65474" y="0"/>
                </a:lnTo>
                <a:lnTo>
                  <a:pt x="52853" y="49"/>
                </a:lnTo>
                <a:lnTo>
                  <a:pt x="12390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90" y="386618"/>
                </a:lnTo>
                <a:lnTo>
                  <a:pt x="52731" y="399009"/>
                </a:lnTo>
                <a:lnTo>
                  <a:pt x="65184" y="399059"/>
                </a:lnTo>
                <a:lnTo>
                  <a:pt x="270952" y="399059"/>
                </a:lnTo>
                <a:lnTo>
                  <a:pt x="309528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221690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1" y="0"/>
                </a:moveTo>
                <a:lnTo>
                  <a:pt x="65473" y="0"/>
                </a:lnTo>
                <a:lnTo>
                  <a:pt x="52852" y="49"/>
                </a:lnTo>
                <a:lnTo>
                  <a:pt x="12389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89" y="386618"/>
                </a:lnTo>
                <a:lnTo>
                  <a:pt x="52730" y="399009"/>
                </a:lnTo>
                <a:lnTo>
                  <a:pt x="65183" y="399059"/>
                </a:lnTo>
                <a:lnTo>
                  <a:pt x="270951" y="399059"/>
                </a:lnTo>
                <a:lnTo>
                  <a:pt x="309527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5" y="12439"/>
                </a:lnTo>
                <a:lnTo>
                  <a:pt x="283694" y="49"/>
                </a:lnTo>
                <a:lnTo>
                  <a:pt x="27124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862368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1" y="0"/>
                </a:moveTo>
                <a:lnTo>
                  <a:pt x="65474" y="0"/>
                </a:lnTo>
                <a:lnTo>
                  <a:pt x="52852" y="49"/>
                </a:lnTo>
                <a:lnTo>
                  <a:pt x="12389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89" y="386618"/>
                </a:lnTo>
                <a:lnTo>
                  <a:pt x="52730" y="399009"/>
                </a:lnTo>
                <a:lnTo>
                  <a:pt x="65184" y="399059"/>
                </a:lnTo>
                <a:lnTo>
                  <a:pt x="270951" y="399059"/>
                </a:lnTo>
                <a:lnTo>
                  <a:pt x="309528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503049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0" y="0"/>
                </a:moveTo>
                <a:lnTo>
                  <a:pt x="65476" y="0"/>
                </a:lnTo>
                <a:lnTo>
                  <a:pt x="52854" y="49"/>
                </a:lnTo>
                <a:lnTo>
                  <a:pt x="12388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88" y="386618"/>
                </a:lnTo>
                <a:lnTo>
                  <a:pt x="52730" y="399009"/>
                </a:lnTo>
                <a:lnTo>
                  <a:pt x="65183" y="399059"/>
                </a:lnTo>
                <a:lnTo>
                  <a:pt x="270947" y="399059"/>
                </a:lnTo>
                <a:lnTo>
                  <a:pt x="309521" y="395862"/>
                </a:lnTo>
                <a:lnTo>
                  <a:pt x="335127" y="364498"/>
                </a:lnTo>
                <a:lnTo>
                  <a:pt x="336423" y="346278"/>
                </a:lnTo>
                <a:lnTo>
                  <a:pt x="336419" y="52780"/>
                </a:lnTo>
                <a:lnTo>
                  <a:pt x="324035" y="12439"/>
                </a:lnTo>
                <a:lnTo>
                  <a:pt x="283693" y="49"/>
                </a:lnTo>
                <a:lnTo>
                  <a:pt x="271240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940330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2" y="0"/>
                </a:moveTo>
                <a:lnTo>
                  <a:pt x="65474" y="0"/>
                </a:lnTo>
                <a:lnTo>
                  <a:pt x="52852" y="49"/>
                </a:lnTo>
                <a:lnTo>
                  <a:pt x="12390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90" y="386618"/>
                </a:lnTo>
                <a:lnTo>
                  <a:pt x="52730" y="399009"/>
                </a:lnTo>
                <a:lnTo>
                  <a:pt x="65184" y="399059"/>
                </a:lnTo>
                <a:lnTo>
                  <a:pt x="270952" y="399059"/>
                </a:lnTo>
                <a:lnTo>
                  <a:pt x="309528" y="395862"/>
                </a:lnTo>
                <a:lnTo>
                  <a:pt x="335127" y="364498"/>
                </a:lnTo>
                <a:lnTo>
                  <a:pt x="336425" y="346278"/>
                </a:lnTo>
                <a:lnTo>
                  <a:pt x="336421" y="52780"/>
                </a:lnTo>
                <a:lnTo>
                  <a:pt x="324036" y="12439"/>
                </a:lnTo>
                <a:lnTo>
                  <a:pt x="283695" y="49"/>
                </a:lnTo>
                <a:lnTo>
                  <a:pt x="27124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143731" y="7095590"/>
            <a:ext cx="336550" cy="399415"/>
          </a:xfrm>
          <a:custGeom>
            <a:avLst/>
            <a:gdLst/>
            <a:ahLst/>
            <a:cxnLst/>
            <a:rect l="l" t="t" r="r" b="b"/>
            <a:pathLst>
              <a:path w="336550" h="399415">
                <a:moveTo>
                  <a:pt x="271240" y="0"/>
                </a:moveTo>
                <a:lnTo>
                  <a:pt x="65466" y="0"/>
                </a:lnTo>
                <a:lnTo>
                  <a:pt x="52849" y="49"/>
                </a:lnTo>
                <a:lnTo>
                  <a:pt x="12386" y="12439"/>
                </a:lnTo>
                <a:lnTo>
                  <a:pt x="0" y="52780"/>
                </a:lnTo>
                <a:lnTo>
                  <a:pt x="4" y="346278"/>
                </a:lnTo>
                <a:lnTo>
                  <a:pt x="12386" y="386618"/>
                </a:lnTo>
                <a:lnTo>
                  <a:pt x="52730" y="399009"/>
                </a:lnTo>
                <a:lnTo>
                  <a:pt x="65183" y="399059"/>
                </a:lnTo>
                <a:lnTo>
                  <a:pt x="270947" y="399059"/>
                </a:lnTo>
                <a:lnTo>
                  <a:pt x="309521" y="395862"/>
                </a:lnTo>
                <a:lnTo>
                  <a:pt x="335122" y="364498"/>
                </a:lnTo>
                <a:lnTo>
                  <a:pt x="336423" y="346278"/>
                </a:lnTo>
                <a:lnTo>
                  <a:pt x="336419" y="52780"/>
                </a:lnTo>
                <a:lnTo>
                  <a:pt x="324030" y="12439"/>
                </a:lnTo>
                <a:lnTo>
                  <a:pt x="283693" y="49"/>
                </a:lnTo>
                <a:lnTo>
                  <a:pt x="271240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0000648" y="5107435"/>
            <a:ext cx="1512570" cy="835025"/>
          </a:xfrm>
          <a:custGeom>
            <a:avLst/>
            <a:gdLst/>
            <a:ahLst/>
            <a:cxnLst/>
            <a:rect l="l" t="t" r="r" b="b"/>
            <a:pathLst>
              <a:path w="1512570" h="835025">
                <a:moveTo>
                  <a:pt x="1315185" y="0"/>
                </a:moveTo>
                <a:lnTo>
                  <a:pt x="198195" y="0"/>
                </a:lnTo>
                <a:lnTo>
                  <a:pt x="160018" y="151"/>
                </a:lnTo>
                <a:lnTo>
                  <a:pt x="104537" y="4079"/>
                </a:lnTo>
                <a:lnTo>
                  <a:pt x="57909" y="21326"/>
                </a:lnTo>
                <a:lnTo>
                  <a:pt x="21326" y="57909"/>
                </a:lnTo>
                <a:lnTo>
                  <a:pt x="4077" y="104537"/>
                </a:lnTo>
                <a:lnTo>
                  <a:pt x="149" y="160018"/>
                </a:lnTo>
                <a:lnTo>
                  <a:pt x="0" y="197317"/>
                </a:lnTo>
                <a:lnTo>
                  <a:pt x="3" y="637710"/>
                </a:lnTo>
                <a:lnTo>
                  <a:pt x="1221" y="705385"/>
                </a:lnTo>
                <a:lnTo>
                  <a:pt x="9669" y="753516"/>
                </a:lnTo>
                <a:lnTo>
                  <a:pt x="37627" y="797401"/>
                </a:lnTo>
                <a:lnTo>
                  <a:pt x="81512" y="825359"/>
                </a:lnTo>
                <a:lnTo>
                  <a:pt x="129643" y="833819"/>
                </a:lnTo>
                <a:lnTo>
                  <a:pt x="197317" y="835027"/>
                </a:lnTo>
                <a:lnTo>
                  <a:pt x="1314305" y="835027"/>
                </a:lnTo>
                <a:lnTo>
                  <a:pt x="1352479" y="834876"/>
                </a:lnTo>
                <a:lnTo>
                  <a:pt x="1407957" y="830948"/>
                </a:lnTo>
                <a:lnTo>
                  <a:pt x="1454586" y="813702"/>
                </a:lnTo>
                <a:lnTo>
                  <a:pt x="1491174" y="777118"/>
                </a:lnTo>
                <a:lnTo>
                  <a:pt x="1508422" y="730491"/>
                </a:lnTo>
                <a:lnTo>
                  <a:pt x="1512348" y="675009"/>
                </a:lnTo>
                <a:lnTo>
                  <a:pt x="1512498" y="637710"/>
                </a:lnTo>
                <a:lnTo>
                  <a:pt x="1512494" y="197317"/>
                </a:lnTo>
                <a:lnTo>
                  <a:pt x="1511277" y="129643"/>
                </a:lnTo>
                <a:lnTo>
                  <a:pt x="1502833" y="81512"/>
                </a:lnTo>
                <a:lnTo>
                  <a:pt x="1474871" y="37627"/>
                </a:lnTo>
                <a:lnTo>
                  <a:pt x="1430982" y="9669"/>
                </a:lnTo>
                <a:lnTo>
                  <a:pt x="1382853" y="1208"/>
                </a:lnTo>
                <a:lnTo>
                  <a:pt x="1315185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166194" y="4916180"/>
            <a:ext cx="316865" cy="483870"/>
          </a:xfrm>
          <a:custGeom>
            <a:avLst/>
            <a:gdLst/>
            <a:ahLst/>
            <a:cxnLst/>
            <a:rect l="l" t="t" r="r" b="b"/>
            <a:pathLst>
              <a:path w="316865" h="483870">
                <a:moveTo>
                  <a:pt x="250710" y="0"/>
                </a:moveTo>
                <a:lnTo>
                  <a:pt x="66014" y="0"/>
                </a:lnTo>
                <a:lnTo>
                  <a:pt x="53289" y="50"/>
                </a:lnTo>
                <a:lnTo>
                  <a:pt x="12492" y="12542"/>
                </a:lnTo>
                <a:lnTo>
                  <a:pt x="0" y="53216"/>
                </a:lnTo>
                <a:lnTo>
                  <a:pt x="4" y="430459"/>
                </a:lnTo>
                <a:lnTo>
                  <a:pt x="12492" y="471132"/>
                </a:lnTo>
                <a:lnTo>
                  <a:pt x="53165" y="483624"/>
                </a:lnTo>
                <a:lnTo>
                  <a:pt x="65722" y="483675"/>
                </a:lnTo>
                <a:lnTo>
                  <a:pt x="250418" y="483675"/>
                </a:lnTo>
                <a:lnTo>
                  <a:pt x="289312" y="480451"/>
                </a:lnTo>
                <a:lnTo>
                  <a:pt x="315120" y="448829"/>
                </a:lnTo>
                <a:lnTo>
                  <a:pt x="316429" y="430459"/>
                </a:lnTo>
                <a:lnTo>
                  <a:pt x="316425" y="53216"/>
                </a:lnTo>
                <a:lnTo>
                  <a:pt x="303941" y="12542"/>
                </a:lnTo>
                <a:lnTo>
                  <a:pt x="263267" y="50"/>
                </a:lnTo>
                <a:lnTo>
                  <a:pt x="25071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0598680" y="4916180"/>
            <a:ext cx="316865" cy="483870"/>
          </a:xfrm>
          <a:custGeom>
            <a:avLst/>
            <a:gdLst/>
            <a:ahLst/>
            <a:cxnLst/>
            <a:rect l="l" t="t" r="r" b="b"/>
            <a:pathLst>
              <a:path w="316865" h="483870">
                <a:moveTo>
                  <a:pt x="250716" y="0"/>
                </a:moveTo>
                <a:lnTo>
                  <a:pt x="66020" y="0"/>
                </a:lnTo>
                <a:lnTo>
                  <a:pt x="53293" y="50"/>
                </a:lnTo>
                <a:lnTo>
                  <a:pt x="12493" y="12542"/>
                </a:lnTo>
                <a:lnTo>
                  <a:pt x="0" y="53216"/>
                </a:lnTo>
                <a:lnTo>
                  <a:pt x="4" y="430459"/>
                </a:lnTo>
                <a:lnTo>
                  <a:pt x="12493" y="471132"/>
                </a:lnTo>
                <a:lnTo>
                  <a:pt x="53169" y="483624"/>
                </a:lnTo>
                <a:lnTo>
                  <a:pt x="65727" y="483675"/>
                </a:lnTo>
                <a:lnTo>
                  <a:pt x="250423" y="483675"/>
                </a:lnTo>
                <a:lnTo>
                  <a:pt x="289312" y="480451"/>
                </a:lnTo>
                <a:lnTo>
                  <a:pt x="315124" y="448829"/>
                </a:lnTo>
                <a:lnTo>
                  <a:pt x="316434" y="430459"/>
                </a:lnTo>
                <a:lnTo>
                  <a:pt x="316429" y="53216"/>
                </a:lnTo>
                <a:lnTo>
                  <a:pt x="303940" y="12542"/>
                </a:lnTo>
                <a:lnTo>
                  <a:pt x="263268" y="50"/>
                </a:lnTo>
                <a:lnTo>
                  <a:pt x="25071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031170" y="4916180"/>
            <a:ext cx="316865" cy="483870"/>
          </a:xfrm>
          <a:custGeom>
            <a:avLst/>
            <a:gdLst/>
            <a:ahLst/>
            <a:cxnLst/>
            <a:rect l="l" t="t" r="r" b="b"/>
            <a:pathLst>
              <a:path w="316865" h="483870">
                <a:moveTo>
                  <a:pt x="250706" y="0"/>
                </a:moveTo>
                <a:lnTo>
                  <a:pt x="66010" y="0"/>
                </a:lnTo>
                <a:lnTo>
                  <a:pt x="53284" y="50"/>
                </a:lnTo>
                <a:lnTo>
                  <a:pt x="12493" y="12542"/>
                </a:lnTo>
                <a:lnTo>
                  <a:pt x="0" y="53216"/>
                </a:lnTo>
                <a:lnTo>
                  <a:pt x="4" y="430459"/>
                </a:lnTo>
                <a:lnTo>
                  <a:pt x="12493" y="471132"/>
                </a:lnTo>
                <a:lnTo>
                  <a:pt x="53160" y="483624"/>
                </a:lnTo>
                <a:lnTo>
                  <a:pt x="65717" y="483675"/>
                </a:lnTo>
                <a:lnTo>
                  <a:pt x="250413" y="483675"/>
                </a:lnTo>
                <a:lnTo>
                  <a:pt x="289312" y="480451"/>
                </a:lnTo>
                <a:lnTo>
                  <a:pt x="315124" y="448829"/>
                </a:lnTo>
                <a:lnTo>
                  <a:pt x="316434" y="430459"/>
                </a:lnTo>
                <a:lnTo>
                  <a:pt x="316429" y="53216"/>
                </a:lnTo>
                <a:lnTo>
                  <a:pt x="303940" y="12542"/>
                </a:lnTo>
                <a:lnTo>
                  <a:pt x="263264" y="50"/>
                </a:lnTo>
                <a:lnTo>
                  <a:pt x="25070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>
            <a:spLocks noGrp="1"/>
          </p:cNvSpPr>
          <p:nvPr>
            <p:ph type="title"/>
          </p:nvPr>
        </p:nvSpPr>
        <p:spPr>
          <a:xfrm>
            <a:off x="5714874" y="2741142"/>
            <a:ext cx="2538730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"/>
              <a:t>見出し</a:t>
            </a:r>
            <a:endParaRPr sz="6600"/>
          </a:p>
        </p:txBody>
      </p:sp>
      <p:sp>
        <p:nvSpPr>
          <p:cNvPr id="71" name="object 71"/>
          <p:cNvSpPr txBox="1"/>
          <p:nvPr/>
        </p:nvSpPr>
        <p:spPr>
          <a:xfrm>
            <a:off x="8960849" y="3002914"/>
            <a:ext cx="1667510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270">
                <a:latin typeface="PMingLiU"/>
                <a:cs typeface="PMingLiU"/>
              </a:rPr>
              <a:t>ブ</a:t>
            </a:r>
            <a:r>
              <a:rPr dirty="0" sz="3300" spc="-5">
                <a:latin typeface="PMingLiU"/>
                <a:cs typeface="PMingLiU"/>
              </a:rPr>
              <a:t>ロック</a:t>
            </a:r>
            <a:endParaRPr sz="3300">
              <a:latin typeface="PMingLiU"/>
              <a:cs typeface="PMingLiU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704403" y="3788231"/>
            <a:ext cx="48717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16275" algn="l"/>
              </a:tabLst>
            </a:pPr>
            <a:r>
              <a:rPr dirty="0" sz="6600" spc="-5" b="1">
                <a:latin typeface="Yu Gothic"/>
                <a:cs typeface="Yu Gothic"/>
              </a:rPr>
              <a:t>段落</a:t>
            </a:r>
            <a:r>
              <a:rPr dirty="0" sz="3300" spc="155">
                <a:latin typeface="PMingLiU"/>
                <a:cs typeface="PMingLiU"/>
              </a:rPr>
              <a:t>(文章)</a:t>
            </a:r>
            <a:r>
              <a:rPr dirty="0" sz="3300" spc="155">
                <a:latin typeface="PMingLiU"/>
                <a:cs typeface="PMingLiU"/>
              </a:rPr>
              <a:t>	</a:t>
            </a:r>
            <a:r>
              <a:rPr dirty="0" baseline="-2525" sz="4950" spc="-405">
                <a:latin typeface="PMingLiU"/>
                <a:cs typeface="PMingLiU"/>
              </a:rPr>
              <a:t>ブ</a:t>
            </a:r>
            <a:r>
              <a:rPr dirty="0" baseline="-2525" sz="4950" spc="-7">
                <a:latin typeface="PMingLiU"/>
                <a:cs typeface="PMingLiU"/>
              </a:rPr>
              <a:t>ロック</a:t>
            </a:r>
            <a:endParaRPr baseline="-2525" sz="4950">
              <a:latin typeface="PMingLiU"/>
              <a:cs typeface="PMingLiU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275097" y="5212271"/>
            <a:ext cx="4308475" cy="1533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7920"/>
              </a:lnSpc>
              <a:spcBef>
                <a:spcPts val="95"/>
              </a:spcBef>
              <a:tabLst>
                <a:tab pos="2619375" algn="l"/>
              </a:tabLst>
            </a:pPr>
            <a:r>
              <a:rPr dirty="0" sz="6600" spc="-5" b="1">
                <a:latin typeface="Yu Gothic"/>
                <a:cs typeface="Yu Gothic"/>
              </a:rPr>
              <a:t>画像</a:t>
            </a:r>
            <a:r>
              <a:rPr dirty="0" sz="6600" spc="-5" b="1">
                <a:latin typeface="Yu Gothic"/>
                <a:cs typeface="Yu Gothic"/>
              </a:rPr>
              <a:t>	</a:t>
            </a:r>
            <a:r>
              <a:rPr dirty="0" sz="6600" spc="-5" b="1">
                <a:latin typeface="Yu Gothic"/>
                <a:cs typeface="Yu Gothic"/>
              </a:rPr>
              <a:t>画像</a:t>
            </a:r>
            <a:endParaRPr sz="6600">
              <a:latin typeface="Yu Gothic"/>
              <a:cs typeface="Yu Gothic"/>
            </a:endParaRPr>
          </a:p>
          <a:p>
            <a:pPr marL="33020">
              <a:lnSpc>
                <a:spcPts val="3960"/>
              </a:lnSpc>
              <a:tabLst>
                <a:tab pos="2619375" algn="l"/>
              </a:tabLst>
            </a:pPr>
            <a:r>
              <a:rPr dirty="0" baseline="-2525" sz="4950" spc="-405">
                <a:latin typeface="PMingLiU"/>
                <a:cs typeface="PMingLiU"/>
              </a:rPr>
              <a:t>ブ</a:t>
            </a:r>
            <a:r>
              <a:rPr dirty="0" baseline="-2525" sz="4950" spc="-7">
                <a:latin typeface="PMingLiU"/>
                <a:cs typeface="PMingLiU"/>
              </a:rPr>
              <a:t>ロック	</a:t>
            </a:r>
            <a:r>
              <a:rPr dirty="0" sz="3300" spc="-270">
                <a:latin typeface="PMingLiU"/>
                <a:cs typeface="PMingLiU"/>
              </a:rPr>
              <a:t>ブ</a:t>
            </a:r>
            <a:r>
              <a:rPr dirty="0" sz="3300" spc="-5">
                <a:latin typeface="PMingLiU"/>
                <a:cs typeface="PMingLiU"/>
              </a:rPr>
              <a:t>ロック</a:t>
            </a:r>
            <a:endParaRPr sz="3300">
              <a:latin typeface="PMingLiU"/>
              <a:cs typeface="PMingLiU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102175" y="5065679"/>
            <a:ext cx="1282065" cy="1939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935"/>
              </a:lnSpc>
              <a:spcBef>
                <a:spcPts val="95"/>
              </a:spcBef>
            </a:pPr>
            <a:r>
              <a:rPr dirty="0" sz="3300" spc="-5" b="1">
                <a:latin typeface="Yu Gothic"/>
                <a:cs typeface="Yu Gothic"/>
              </a:rPr>
              <a:t>ボタン</a:t>
            </a:r>
            <a:endParaRPr sz="3300">
              <a:latin typeface="Yu Gothic"/>
              <a:cs typeface="Yu Gothic"/>
            </a:endParaRPr>
          </a:p>
          <a:p>
            <a:pPr marL="137795">
              <a:lnSpc>
                <a:spcPts val="2315"/>
              </a:lnSpc>
            </a:pPr>
            <a:r>
              <a:rPr dirty="0" sz="1950" spc="-135">
                <a:latin typeface="PMingLiU"/>
                <a:cs typeface="PMingLiU"/>
              </a:rPr>
              <a:t>ブ</a:t>
            </a:r>
            <a:r>
              <a:rPr dirty="0" sz="1950" spc="25">
                <a:latin typeface="PMingLiU"/>
                <a:cs typeface="PMingLiU"/>
              </a:rPr>
              <a:t>ロック</a:t>
            </a:r>
            <a:endParaRPr sz="195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>
              <a:lnSpc>
                <a:spcPts val="3850"/>
              </a:lnSpc>
            </a:pPr>
            <a:r>
              <a:rPr dirty="0" sz="3300" spc="-5" b="1">
                <a:latin typeface="Yu Gothic"/>
                <a:cs typeface="Yu Gothic"/>
              </a:rPr>
              <a:t>ボタン</a:t>
            </a:r>
            <a:endParaRPr sz="3300">
              <a:latin typeface="Yu Gothic"/>
              <a:cs typeface="Yu Gothic"/>
            </a:endParaRPr>
          </a:p>
          <a:p>
            <a:pPr marL="137795">
              <a:lnSpc>
                <a:spcPts val="2230"/>
              </a:lnSpc>
            </a:pPr>
            <a:r>
              <a:rPr dirty="0" sz="1950" spc="-135">
                <a:latin typeface="PMingLiU"/>
                <a:cs typeface="PMingLiU"/>
              </a:rPr>
              <a:t>ブ</a:t>
            </a:r>
            <a:r>
              <a:rPr dirty="0" sz="1950" spc="25">
                <a:latin typeface="PMingLiU"/>
                <a:cs typeface="PMingLiU"/>
              </a:rPr>
              <a:t>ロック</a:t>
            </a:r>
            <a:endParaRPr sz="1950">
              <a:latin typeface="PMingLiU"/>
              <a:cs typeface="PMingLiU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322993" y="7275036"/>
            <a:ext cx="498538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-10437" sz="12375" spc="-15" b="1">
                <a:solidFill>
                  <a:srgbClr val="FFFFFF"/>
                </a:solidFill>
                <a:latin typeface="Yu Gothic"/>
                <a:cs typeface="Yu Gothic"/>
              </a:rPr>
              <a:t>カ</a:t>
            </a:r>
            <a:r>
              <a:rPr dirty="0" baseline="-10437" sz="12375" spc="-390" b="1">
                <a:solidFill>
                  <a:srgbClr val="FFFFFF"/>
                </a:solidFill>
                <a:latin typeface="Yu Gothic"/>
                <a:cs typeface="Yu Gothic"/>
              </a:rPr>
              <a:t>バ</a:t>
            </a:r>
            <a:r>
              <a:rPr dirty="0" baseline="-10437" sz="12375" spc="1837" b="1">
                <a:solidFill>
                  <a:srgbClr val="FFFFFF"/>
                </a:solidFill>
                <a:latin typeface="Yu Gothic"/>
                <a:cs typeface="Yu Gothic"/>
              </a:rPr>
              <a:t>ー</a:t>
            </a:r>
            <a:r>
              <a:rPr dirty="0" sz="3300" spc="-27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3300" spc="-5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sz="3300">
              <a:latin typeface="PMingLiU"/>
              <a:cs typeface="PMingLiU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772494" y="9390154"/>
            <a:ext cx="6748145" cy="1146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5555"/>
              </a:lnSpc>
              <a:spcBef>
                <a:spcPts val="95"/>
              </a:spcBef>
              <a:tabLst>
                <a:tab pos="3685540" algn="l"/>
              </a:tabLst>
            </a:pPr>
            <a:r>
              <a:rPr dirty="0" sz="5200" spc="-10" b="1">
                <a:solidFill>
                  <a:srgbClr val="FFFFFF"/>
                </a:solidFill>
                <a:latin typeface="Yu Gothic"/>
                <a:cs typeface="Yu Gothic"/>
              </a:rPr>
              <a:t>埋め込</a:t>
            </a:r>
            <a:r>
              <a:rPr dirty="0" sz="5200" spc="235" b="1">
                <a:solidFill>
                  <a:srgbClr val="FFFFFF"/>
                </a:solidFill>
                <a:latin typeface="Yu Gothic"/>
                <a:cs typeface="Yu Gothic"/>
              </a:rPr>
              <a:t>み</a:t>
            </a:r>
            <a:r>
              <a:rPr dirty="0" baseline="-2525" sz="4950" spc="-7" b="1">
                <a:solidFill>
                  <a:srgbClr val="FFFFFF"/>
                </a:solidFill>
                <a:latin typeface="Yu Gothic"/>
                <a:cs typeface="Yu Gothic"/>
              </a:rPr>
              <a:t>系</a:t>
            </a:r>
            <a:r>
              <a:rPr dirty="0" baseline="-2525" sz="4950" b="1">
                <a:solidFill>
                  <a:srgbClr val="FFFFFF"/>
                </a:solidFill>
                <a:latin typeface="Yu Gothic"/>
                <a:cs typeface="Yu Gothic"/>
              </a:rPr>
              <a:t>	</a:t>
            </a:r>
            <a:r>
              <a:rPr dirty="0" baseline="1068" sz="7800" spc="-15" b="1">
                <a:solidFill>
                  <a:srgbClr val="FFFFFF"/>
                </a:solidFill>
                <a:latin typeface="Yu Gothic"/>
                <a:cs typeface="Yu Gothic"/>
              </a:rPr>
              <a:t>埋め込</a:t>
            </a:r>
            <a:r>
              <a:rPr dirty="0" baseline="1068" sz="7800" spc="-262" b="1">
                <a:solidFill>
                  <a:srgbClr val="FFFFFF"/>
                </a:solidFill>
                <a:latin typeface="Yu Gothic"/>
                <a:cs typeface="Yu Gothic"/>
              </a:rPr>
              <a:t>み</a:t>
            </a:r>
            <a:r>
              <a:rPr dirty="0" baseline="2525" sz="4950" spc="-7" b="1">
                <a:solidFill>
                  <a:srgbClr val="FFFFFF"/>
                </a:solidFill>
                <a:latin typeface="Yu Gothic"/>
                <a:cs typeface="Yu Gothic"/>
              </a:rPr>
              <a:t>系</a:t>
            </a:r>
            <a:endParaRPr baseline="2525" sz="4950">
              <a:latin typeface="Yu Gothic"/>
              <a:cs typeface="Yu Gothic"/>
            </a:endParaRPr>
          </a:p>
          <a:p>
            <a:pPr algn="ctr" marR="130175">
              <a:lnSpc>
                <a:spcPts val="3275"/>
              </a:lnSpc>
              <a:tabLst>
                <a:tab pos="3392170" algn="l"/>
              </a:tabLst>
            </a:pPr>
            <a:r>
              <a:rPr dirty="0" sz="3300" spc="-270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sz="3300" spc="-5">
                <a:solidFill>
                  <a:srgbClr val="FFFFFF"/>
                </a:solidFill>
                <a:latin typeface="PMingLiU"/>
                <a:cs typeface="PMingLiU"/>
              </a:rPr>
              <a:t>ロック	</a:t>
            </a:r>
            <a:r>
              <a:rPr dirty="0" baseline="1683" sz="4950" spc="-405">
                <a:solidFill>
                  <a:srgbClr val="FFFFFF"/>
                </a:solidFill>
                <a:latin typeface="PMingLiU"/>
                <a:cs typeface="PMingLiU"/>
              </a:rPr>
              <a:t>ブ</a:t>
            </a:r>
            <a:r>
              <a:rPr dirty="0" baseline="1683" sz="4950" spc="-7">
                <a:solidFill>
                  <a:srgbClr val="FFFFFF"/>
                </a:solidFill>
                <a:latin typeface="PMingLiU"/>
                <a:cs typeface="PMingLiU"/>
              </a:rPr>
              <a:t>ロック</a:t>
            </a:r>
            <a:endParaRPr baseline="1683" sz="4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56253" y="0"/>
            <a:ext cx="1386151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38967" y="79221"/>
            <a:ext cx="13296087" cy="11070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62368" y="5064574"/>
            <a:ext cx="2512060" cy="1948180"/>
          </a:xfrm>
          <a:custGeom>
            <a:avLst/>
            <a:gdLst/>
            <a:ahLst/>
            <a:cxnLst/>
            <a:rect l="l" t="t" r="r" b="b"/>
            <a:pathLst>
              <a:path w="2512059" h="1948179">
                <a:moveTo>
                  <a:pt x="2329339" y="0"/>
                </a:moveTo>
                <a:lnTo>
                  <a:pt x="183151" y="0"/>
                </a:lnTo>
                <a:lnTo>
                  <a:pt x="147872" y="139"/>
                </a:lnTo>
                <a:lnTo>
                  <a:pt x="96602" y="3769"/>
                </a:lnTo>
                <a:lnTo>
                  <a:pt x="53514" y="19707"/>
                </a:lnTo>
                <a:lnTo>
                  <a:pt x="19707" y="53514"/>
                </a:lnTo>
                <a:lnTo>
                  <a:pt x="3768" y="96602"/>
                </a:lnTo>
                <a:lnTo>
                  <a:pt x="138" y="147872"/>
                </a:lnTo>
                <a:lnTo>
                  <a:pt x="0" y="182341"/>
                </a:lnTo>
                <a:lnTo>
                  <a:pt x="3" y="1765570"/>
                </a:lnTo>
                <a:lnTo>
                  <a:pt x="1128" y="1828108"/>
                </a:lnTo>
                <a:lnTo>
                  <a:pt x="8935" y="1872585"/>
                </a:lnTo>
                <a:lnTo>
                  <a:pt x="34771" y="1913139"/>
                </a:lnTo>
                <a:lnTo>
                  <a:pt x="75325" y="1938975"/>
                </a:lnTo>
                <a:lnTo>
                  <a:pt x="119802" y="1946794"/>
                </a:lnTo>
                <a:lnTo>
                  <a:pt x="182341" y="1947911"/>
                </a:lnTo>
                <a:lnTo>
                  <a:pt x="2328529" y="1947911"/>
                </a:lnTo>
                <a:lnTo>
                  <a:pt x="2391776" y="1946794"/>
                </a:lnTo>
                <a:lnTo>
                  <a:pt x="2436355" y="1938975"/>
                </a:lnTo>
                <a:lnTo>
                  <a:pt x="2476909" y="1913139"/>
                </a:lnTo>
                <a:lnTo>
                  <a:pt x="2502744" y="1872585"/>
                </a:lnTo>
                <a:lnTo>
                  <a:pt x="2510567" y="1828007"/>
                </a:lnTo>
                <a:lnTo>
                  <a:pt x="2511680" y="1765570"/>
                </a:lnTo>
                <a:lnTo>
                  <a:pt x="2511677" y="182341"/>
                </a:lnTo>
                <a:lnTo>
                  <a:pt x="2510552" y="119802"/>
                </a:lnTo>
                <a:lnTo>
                  <a:pt x="2502744" y="75325"/>
                </a:lnTo>
                <a:lnTo>
                  <a:pt x="2476909" y="34771"/>
                </a:lnTo>
                <a:lnTo>
                  <a:pt x="2436355" y="8935"/>
                </a:lnTo>
                <a:lnTo>
                  <a:pt x="2391878" y="1116"/>
                </a:lnTo>
                <a:lnTo>
                  <a:pt x="2329339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11580" y="4889629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39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1"/>
                </a:lnTo>
                <a:lnTo>
                  <a:pt x="0" y="42185"/>
                </a:lnTo>
                <a:lnTo>
                  <a:pt x="3" y="276766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09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0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636417" y="4889629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39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1"/>
                </a:lnTo>
                <a:lnTo>
                  <a:pt x="0" y="42185"/>
                </a:lnTo>
                <a:lnTo>
                  <a:pt x="3" y="276766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09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1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61253" y="4889629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39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1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0" y="318952"/>
                </a:lnTo>
                <a:lnTo>
                  <a:pt x="258989" y="309009"/>
                </a:lnTo>
                <a:lnTo>
                  <a:pt x="268892" y="276766"/>
                </a:lnTo>
                <a:lnTo>
                  <a:pt x="268888" y="42185"/>
                </a:lnTo>
                <a:lnTo>
                  <a:pt x="253630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86089" y="4889629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1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0" y="318952"/>
                </a:lnTo>
                <a:lnTo>
                  <a:pt x="258989" y="309009"/>
                </a:lnTo>
                <a:lnTo>
                  <a:pt x="268892" y="276766"/>
                </a:lnTo>
                <a:lnTo>
                  <a:pt x="268888" y="42185"/>
                </a:lnTo>
                <a:lnTo>
                  <a:pt x="253630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83871" y="2897380"/>
            <a:ext cx="6837680" cy="720725"/>
          </a:xfrm>
          <a:custGeom>
            <a:avLst/>
            <a:gdLst/>
            <a:ahLst/>
            <a:cxnLst/>
            <a:rect l="l" t="t" r="r" b="b"/>
            <a:pathLst>
              <a:path w="6837680" h="720725">
                <a:moveTo>
                  <a:pt x="6655162" y="0"/>
                </a:moveTo>
                <a:lnTo>
                  <a:pt x="183151" y="0"/>
                </a:lnTo>
                <a:lnTo>
                  <a:pt x="147872" y="139"/>
                </a:lnTo>
                <a:lnTo>
                  <a:pt x="96602" y="3769"/>
                </a:lnTo>
                <a:lnTo>
                  <a:pt x="53513" y="19707"/>
                </a:lnTo>
                <a:lnTo>
                  <a:pt x="19706" y="53514"/>
                </a:lnTo>
                <a:lnTo>
                  <a:pt x="3767" y="96602"/>
                </a:lnTo>
                <a:lnTo>
                  <a:pt x="138" y="147872"/>
                </a:lnTo>
                <a:lnTo>
                  <a:pt x="0" y="182341"/>
                </a:lnTo>
                <a:lnTo>
                  <a:pt x="3" y="538306"/>
                </a:lnTo>
                <a:lnTo>
                  <a:pt x="1128" y="600844"/>
                </a:lnTo>
                <a:lnTo>
                  <a:pt x="8934" y="645321"/>
                </a:lnTo>
                <a:lnTo>
                  <a:pt x="34770" y="685875"/>
                </a:lnTo>
                <a:lnTo>
                  <a:pt x="75324" y="711711"/>
                </a:lnTo>
                <a:lnTo>
                  <a:pt x="119802" y="719530"/>
                </a:lnTo>
                <a:lnTo>
                  <a:pt x="182339" y="720647"/>
                </a:lnTo>
                <a:lnTo>
                  <a:pt x="6654346" y="720647"/>
                </a:lnTo>
                <a:lnTo>
                  <a:pt x="6717594" y="719530"/>
                </a:lnTo>
                <a:lnTo>
                  <a:pt x="6762175" y="711711"/>
                </a:lnTo>
                <a:lnTo>
                  <a:pt x="6802730" y="685875"/>
                </a:lnTo>
                <a:lnTo>
                  <a:pt x="6828560" y="645321"/>
                </a:lnTo>
                <a:lnTo>
                  <a:pt x="6836388" y="600743"/>
                </a:lnTo>
                <a:lnTo>
                  <a:pt x="6837502" y="538306"/>
                </a:lnTo>
                <a:lnTo>
                  <a:pt x="6837499" y="182341"/>
                </a:lnTo>
                <a:lnTo>
                  <a:pt x="6836373" y="119802"/>
                </a:lnTo>
                <a:lnTo>
                  <a:pt x="6828560" y="75325"/>
                </a:lnTo>
                <a:lnTo>
                  <a:pt x="6802730" y="34771"/>
                </a:lnTo>
                <a:lnTo>
                  <a:pt x="6762175" y="8935"/>
                </a:lnTo>
                <a:lnTo>
                  <a:pt x="6717696" y="1116"/>
                </a:lnTo>
                <a:lnTo>
                  <a:pt x="665516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27498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39" h="319405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10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1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52336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39" h="319405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89" y="309010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0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77172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2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8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2" y="276766"/>
                </a:lnTo>
                <a:lnTo>
                  <a:pt x="268888" y="42185"/>
                </a:lnTo>
                <a:lnTo>
                  <a:pt x="253630" y="5635"/>
                </a:lnTo>
                <a:lnTo>
                  <a:pt x="234674" y="319"/>
                </a:lnTo>
                <a:lnTo>
                  <a:pt x="226746" y="39"/>
                </a:lnTo>
                <a:lnTo>
                  <a:pt x="21679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02007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89" y="309010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0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26844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2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8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2" y="276766"/>
                </a:lnTo>
                <a:lnTo>
                  <a:pt x="268888" y="42185"/>
                </a:lnTo>
                <a:lnTo>
                  <a:pt x="253630" y="5635"/>
                </a:lnTo>
                <a:lnTo>
                  <a:pt x="234675" y="319"/>
                </a:lnTo>
                <a:lnTo>
                  <a:pt x="226746" y="39"/>
                </a:lnTo>
                <a:lnTo>
                  <a:pt x="21679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851679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10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0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376516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8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2" y="276766"/>
                </a:lnTo>
                <a:lnTo>
                  <a:pt x="268888" y="42185"/>
                </a:lnTo>
                <a:lnTo>
                  <a:pt x="253630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901353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3" y="0"/>
                </a:moveTo>
                <a:lnTo>
                  <a:pt x="52332" y="0"/>
                </a:lnTo>
                <a:lnTo>
                  <a:pt x="42244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10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1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426189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3" y="276766"/>
                </a:lnTo>
                <a:lnTo>
                  <a:pt x="268889" y="42185"/>
                </a:lnTo>
                <a:lnTo>
                  <a:pt x="253630" y="5635"/>
                </a:lnTo>
                <a:lnTo>
                  <a:pt x="234675" y="319"/>
                </a:lnTo>
                <a:lnTo>
                  <a:pt x="226747" y="39"/>
                </a:lnTo>
                <a:lnTo>
                  <a:pt x="216793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51025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2" y="0"/>
                </a:moveTo>
                <a:lnTo>
                  <a:pt x="52331" y="0"/>
                </a:lnTo>
                <a:lnTo>
                  <a:pt x="42242" y="39"/>
                </a:lnTo>
                <a:lnTo>
                  <a:pt x="5594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1" y="313317"/>
                </a:lnTo>
                <a:lnTo>
                  <a:pt x="52098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2" y="276766"/>
                </a:lnTo>
                <a:lnTo>
                  <a:pt x="268888" y="42185"/>
                </a:lnTo>
                <a:lnTo>
                  <a:pt x="253630" y="5635"/>
                </a:lnTo>
                <a:lnTo>
                  <a:pt x="234674" y="319"/>
                </a:lnTo>
                <a:lnTo>
                  <a:pt x="226746" y="39"/>
                </a:lnTo>
                <a:lnTo>
                  <a:pt x="216792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475856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801" y="0"/>
                </a:moveTo>
                <a:lnTo>
                  <a:pt x="52335" y="0"/>
                </a:lnTo>
                <a:lnTo>
                  <a:pt x="42245" y="39"/>
                </a:lnTo>
                <a:lnTo>
                  <a:pt x="5597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65" y="313317"/>
                </a:lnTo>
                <a:lnTo>
                  <a:pt x="52105" y="318952"/>
                </a:lnTo>
                <a:lnTo>
                  <a:pt x="216560" y="318952"/>
                </a:lnTo>
                <a:lnTo>
                  <a:pt x="258994" y="309010"/>
                </a:lnTo>
                <a:lnTo>
                  <a:pt x="268896" y="276766"/>
                </a:lnTo>
                <a:lnTo>
                  <a:pt x="268892" y="42185"/>
                </a:lnTo>
                <a:lnTo>
                  <a:pt x="253635" y="5635"/>
                </a:lnTo>
                <a:lnTo>
                  <a:pt x="234679" y="319"/>
                </a:lnTo>
                <a:lnTo>
                  <a:pt x="226752" y="39"/>
                </a:lnTo>
                <a:lnTo>
                  <a:pt x="21680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000699" y="2722435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5">
                <a:moveTo>
                  <a:pt x="216791" y="0"/>
                </a:moveTo>
                <a:lnTo>
                  <a:pt x="52324" y="0"/>
                </a:lnTo>
                <a:lnTo>
                  <a:pt x="42241" y="39"/>
                </a:lnTo>
                <a:lnTo>
                  <a:pt x="5591" y="15302"/>
                </a:lnTo>
                <a:lnTo>
                  <a:pt x="0" y="42185"/>
                </a:lnTo>
                <a:lnTo>
                  <a:pt x="3" y="276766"/>
                </a:lnTo>
                <a:lnTo>
                  <a:pt x="15259" y="313317"/>
                </a:lnTo>
                <a:lnTo>
                  <a:pt x="52094" y="318952"/>
                </a:lnTo>
                <a:lnTo>
                  <a:pt x="216560" y="318952"/>
                </a:lnTo>
                <a:lnTo>
                  <a:pt x="258987" y="309010"/>
                </a:lnTo>
                <a:lnTo>
                  <a:pt x="268885" y="276766"/>
                </a:lnTo>
                <a:lnTo>
                  <a:pt x="268882" y="42185"/>
                </a:lnTo>
                <a:lnTo>
                  <a:pt x="253626" y="5635"/>
                </a:lnTo>
                <a:lnTo>
                  <a:pt x="234672" y="319"/>
                </a:lnTo>
                <a:lnTo>
                  <a:pt x="226746" y="39"/>
                </a:lnTo>
                <a:lnTo>
                  <a:pt x="216791" y="0"/>
                </a:lnTo>
                <a:close/>
              </a:path>
            </a:pathLst>
          </a:custGeom>
          <a:solidFill>
            <a:srgbClr val="CEBA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68298" y="9308340"/>
            <a:ext cx="3380104" cy="1153795"/>
          </a:xfrm>
          <a:custGeom>
            <a:avLst/>
            <a:gdLst/>
            <a:ahLst/>
            <a:cxnLst/>
            <a:rect l="l" t="t" r="r" b="b"/>
            <a:pathLst>
              <a:path w="3380104" h="1153795">
                <a:moveTo>
                  <a:pt x="3134515" y="0"/>
                </a:moveTo>
                <a:lnTo>
                  <a:pt x="246460" y="0"/>
                </a:lnTo>
                <a:lnTo>
                  <a:pt x="198986" y="187"/>
                </a:lnTo>
                <a:lnTo>
                  <a:pt x="129994" y="5072"/>
                </a:lnTo>
                <a:lnTo>
                  <a:pt x="72012" y="26520"/>
                </a:lnTo>
                <a:lnTo>
                  <a:pt x="26520" y="72012"/>
                </a:lnTo>
                <a:lnTo>
                  <a:pt x="5070" y="129995"/>
                </a:lnTo>
                <a:lnTo>
                  <a:pt x="187" y="198527"/>
                </a:lnTo>
                <a:lnTo>
                  <a:pt x="0" y="245370"/>
                </a:lnTo>
                <a:lnTo>
                  <a:pt x="4" y="908363"/>
                </a:lnTo>
                <a:lnTo>
                  <a:pt x="187" y="954747"/>
                </a:lnTo>
                <a:lnTo>
                  <a:pt x="5077" y="1023756"/>
                </a:lnTo>
                <a:lnTo>
                  <a:pt x="26520" y="1081721"/>
                </a:lnTo>
                <a:lnTo>
                  <a:pt x="72012" y="1127213"/>
                </a:lnTo>
                <a:lnTo>
                  <a:pt x="129977" y="1148661"/>
                </a:lnTo>
                <a:lnTo>
                  <a:pt x="198526" y="1153546"/>
                </a:lnTo>
                <a:lnTo>
                  <a:pt x="245369" y="1153733"/>
                </a:lnTo>
                <a:lnTo>
                  <a:pt x="3133423" y="1153733"/>
                </a:lnTo>
                <a:lnTo>
                  <a:pt x="3180897" y="1153546"/>
                </a:lnTo>
                <a:lnTo>
                  <a:pt x="3249890" y="1148661"/>
                </a:lnTo>
                <a:lnTo>
                  <a:pt x="3307872" y="1127213"/>
                </a:lnTo>
                <a:lnTo>
                  <a:pt x="3353364" y="1081721"/>
                </a:lnTo>
                <a:lnTo>
                  <a:pt x="3374813" y="1023739"/>
                </a:lnTo>
                <a:lnTo>
                  <a:pt x="3379696" y="955207"/>
                </a:lnTo>
                <a:lnTo>
                  <a:pt x="3379884" y="908363"/>
                </a:lnTo>
                <a:lnTo>
                  <a:pt x="3379880" y="245370"/>
                </a:lnTo>
                <a:lnTo>
                  <a:pt x="3379696" y="198987"/>
                </a:lnTo>
                <a:lnTo>
                  <a:pt x="3374807" y="129978"/>
                </a:lnTo>
                <a:lnTo>
                  <a:pt x="3353364" y="72012"/>
                </a:lnTo>
                <a:lnTo>
                  <a:pt x="3307872" y="26520"/>
                </a:lnTo>
                <a:lnTo>
                  <a:pt x="3249907" y="5072"/>
                </a:lnTo>
                <a:lnTo>
                  <a:pt x="3181358" y="187"/>
                </a:lnTo>
                <a:lnTo>
                  <a:pt x="313451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073089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1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5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5" y="415823"/>
                </a:lnTo>
                <a:lnTo>
                  <a:pt x="56713" y="429149"/>
                </a:lnTo>
                <a:lnTo>
                  <a:pt x="70108" y="429203"/>
                </a:lnTo>
                <a:lnTo>
                  <a:pt x="291419" y="429203"/>
                </a:lnTo>
                <a:lnTo>
                  <a:pt x="332908" y="425765"/>
                </a:lnTo>
                <a:lnTo>
                  <a:pt x="360443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4" y="13379"/>
                </a:lnTo>
                <a:lnTo>
                  <a:pt x="305125" y="53"/>
                </a:lnTo>
                <a:lnTo>
                  <a:pt x="29173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79344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1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5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5" y="415823"/>
                </a:lnTo>
                <a:lnTo>
                  <a:pt x="56713" y="429149"/>
                </a:lnTo>
                <a:lnTo>
                  <a:pt x="70108" y="429203"/>
                </a:lnTo>
                <a:lnTo>
                  <a:pt x="291419" y="429203"/>
                </a:lnTo>
                <a:lnTo>
                  <a:pt x="332908" y="425765"/>
                </a:lnTo>
                <a:lnTo>
                  <a:pt x="360443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4" y="13379"/>
                </a:lnTo>
                <a:lnTo>
                  <a:pt x="305125" y="53"/>
                </a:lnTo>
                <a:lnTo>
                  <a:pt x="29173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485599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1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5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5" y="415823"/>
                </a:lnTo>
                <a:lnTo>
                  <a:pt x="56713" y="429149"/>
                </a:lnTo>
                <a:lnTo>
                  <a:pt x="70108" y="429203"/>
                </a:lnTo>
                <a:lnTo>
                  <a:pt x="291419" y="429203"/>
                </a:lnTo>
                <a:lnTo>
                  <a:pt x="332908" y="425765"/>
                </a:lnTo>
                <a:lnTo>
                  <a:pt x="360443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4" y="13379"/>
                </a:lnTo>
                <a:lnTo>
                  <a:pt x="305125" y="53"/>
                </a:lnTo>
                <a:lnTo>
                  <a:pt x="29173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191854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1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5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5" y="415823"/>
                </a:lnTo>
                <a:lnTo>
                  <a:pt x="56713" y="429149"/>
                </a:lnTo>
                <a:lnTo>
                  <a:pt x="70108" y="429203"/>
                </a:lnTo>
                <a:lnTo>
                  <a:pt x="291419" y="429203"/>
                </a:lnTo>
                <a:lnTo>
                  <a:pt x="332908" y="425765"/>
                </a:lnTo>
                <a:lnTo>
                  <a:pt x="360443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4" y="13379"/>
                </a:lnTo>
                <a:lnTo>
                  <a:pt x="305125" y="53"/>
                </a:lnTo>
                <a:lnTo>
                  <a:pt x="29173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257058" y="9314846"/>
            <a:ext cx="3380104" cy="1153795"/>
          </a:xfrm>
          <a:custGeom>
            <a:avLst/>
            <a:gdLst/>
            <a:ahLst/>
            <a:cxnLst/>
            <a:rect l="l" t="t" r="r" b="b"/>
            <a:pathLst>
              <a:path w="3380104" h="1153795">
                <a:moveTo>
                  <a:pt x="3134510" y="0"/>
                </a:moveTo>
                <a:lnTo>
                  <a:pt x="246460" y="0"/>
                </a:lnTo>
                <a:lnTo>
                  <a:pt x="198986" y="187"/>
                </a:lnTo>
                <a:lnTo>
                  <a:pt x="129994" y="5072"/>
                </a:lnTo>
                <a:lnTo>
                  <a:pt x="72011" y="26520"/>
                </a:lnTo>
                <a:lnTo>
                  <a:pt x="26519" y="72012"/>
                </a:lnTo>
                <a:lnTo>
                  <a:pt x="5070" y="129995"/>
                </a:lnTo>
                <a:lnTo>
                  <a:pt x="187" y="198527"/>
                </a:lnTo>
                <a:lnTo>
                  <a:pt x="0" y="245370"/>
                </a:lnTo>
                <a:lnTo>
                  <a:pt x="4" y="908363"/>
                </a:lnTo>
                <a:lnTo>
                  <a:pt x="187" y="954747"/>
                </a:lnTo>
                <a:lnTo>
                  <a:pt x="5076" y="1023756"/>
                </a:lnTo>
                <a:lnTo>
                  <a:pt x="26519" y="1081721"/>
                </a:lnTo>
                <a:lnTo>
                  <a:pt x="72011" y="1127213"/>
                </a:lnTo>
                <a:lnTo>
                  <a:pt x="129977" y="1148661"/>
                </a:lnTo>
                <a:lnTo>
                  <a:pt x="198526" y="1153546"/>
                </a:lnTo>
                <a:lnTo>
                  <a:pt x="245369" y="1153733"/>
                </a:lnTo>
                <a:lnTo>
                  <a:pt x="3133421" y="1153733"/>
                </a:lnTo>
                <a:lnTo>
                  <a:pt x="3180898" y="1153546"/>
                </a:lnTo>
                <a:lnTo>
                  <a:pt x="3249888" y="1148661"/>
                </a:lnTo>
                <a:lnTo>
                  <a:pt x="3307870" y="1127213"/>
                </a:lnTo>
                <a:lnTo>
                  <a:pt x="3353361" y="1081721"/>
                </a:lnTo>
                <a:lnTo>
                  <a:pt x="3374811" y="1023739"/>
                </a:lnTo>
                <a:lnTo>
                  <a:pt x="3379697" y="955207"/>
                </a:lnTo>
                <a:lnTo>
                  <a:pt x="3379885" y="908363"/>
                </a:lnTo>
                <a:lnTo>
                  <a:pt x="3379881" y="245370"/>
                </a:lnTo>
                <a:lnTo>
                  <a:pt x="3379697" y="198987"/>
                </a:lnTo>
                <a:lnTo>
                  <a:pt x="3374805" y="129978"/>
                </a:lnTo>
                <a:lnTo>
                  <a:pt x="3353361" y="72012"/>
                </a:lnTo>
                <a:lnTo>
                  <a:pt x="3307870" y="26520"/>
                </a:lnTo>
                <a:lnTo>
                  <a:pt x="3249905" y="5072"/>
                </a:lnTo>
                <a:lnTo>
                  <a:pt x="3181357" y="187"/>
                </a:lnTo>
                <a:lnTo>
                  <a:pt x="3134510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43520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1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5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5" y="415823"/>
                </a:lnTo>
                <a:lnTo>
                  <a:pt x="56713" y="429149"/>
                </a:lnTo>
                <a:lnTo>
                  <a:pt x="70108" y="429203"/>
                </a:lnTo>
                <a:lnTo>
                  <a:pt x="291419" y="429203"/>
                </a:lnTo>
                <a:lnTo>
                  <a:pt x="332909" y="425765"/>
                </a:lnTo>
                <a:lnTo>
                  <a:pt x="360443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4" y="13379"/>
                </a:lnTo>
                <a:lnTo>
                  <a:pt x="305125" y="53"/>
                </a:lnTo>
                <a:lnTo>
                  <a:pt x="29173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249776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1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5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5" y="415823"/>
                </a:lnTo>
                <a:lnTo>
                  <a:pt x="56713" y="429149"/>
                </a:lnTo>
                <a:lnTo>
                  <a:pt x="70108" y="429203"/>
                </a:lnTo>
                <a:lnTo>
                  <a:pt x="291419" y="429203"/>
                </a:lnTo>
                <a:lnTo>
                  <a:pt x="332908" y="425765"/>
                </a:lnTo>
                <a:lnTo>
                  <a:pt x="360443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3" y="13379"/>
                </a:lnTo>
                <a:lnTo>
                  <a:pt x="305125" y="53"/>
                </a:lnTo>
                <a:lnTo>
                  <a:pt x="291731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956029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32" y="0"/>
                </a:moveTo>
                <a:lnTo>
                  <a:pt x="70420" y="0"/>
                </a:lnTo>
                <a:lnTo>
                  <a:pt x="56845" y="53"/>
                </a:lnTo>
                <a:lnTo>
                  <a:pt x="13326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6" y="415823"/>
                </a:lnTo>
                <a:lnTo>
                  <a:pt x="56714" y="429149"/>
                </a:lnTo>
                <a:lnTo>
                  <a:pt x="70109" y="429203"/>
                </a:lnTo>
                <a:lnTo>
                  <a:pt x="291420" y="429203"/>
                </a:lnTo>
                <a:lnTo>
                  <a:pt x="332909" y="425765"/>
                </a:lnTo>
                <a:lnTo>
                  <a:pt x="360444" y="392032"/>
                </a:lnTo>
                <a:lnTo>
                  <a:pt x="361840" y="372435"/>
                </a:lnTo>
                <a:lnTo>
                  <a:pt x="361836" y="56767"/>
                </a:lnTo>
                <a:lnTo>
                  <a:pt x="348514" y="13379"/>
                </a:lnTo>
                <a:lnTo>
                  <a:pt x="305126" y="53"/>
                </a:lnTo>
                <a:lnTo>
                  <a:pt x="291732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662284" y="9155281"/>
            <a:ext cx="361950" cy="429259"/>
          </a:xfrm>
          <a:custGeom>
            <a:avLst/>
            <a:gdLst/>
            <a:ahLst/>
            <a:cxnLst/>
            <a:rect l="l" t="t" r="r" b="b"/>
            <a:pathLst>
              <a:path w="361950" h="429259">
                <a:moveTo>
                  <a:pt x="291728" y="0"/>
                </a:moveTo>
                <a:lnTo>
                  <a:pt x="70425" y="0"/>
                </a:lnTo>
                <a:lnTo>
                  <a:pt x="56849" y="53"/>
                </a:lnTo>
                <a:lnTo>
                  <a:pt x="13324" y="13379"/>
                </a:lnTo>
                <a:lnTo>
                  <a:pt x="0" y="56767"/>
                </a:lnTo>
                <a:lnTo>
                  <a:pt x="4" y="372435"/>
                </a:lnTo>
                <a:lnTo>
                  <a:pt x="13324" y="415823"/>
                </a:lnTo>
                <a:lnTo>
                  <a:pt x="56716" y="429149"/>
                </a:lnTo>
                <a:lnTo>
                  <a:pt x="70111" y="429203"/>
                </a:lnTo>
                <a:lnTo>
                  <a:pt x="291424" y="429203"/>
                </a:lnTo>
                <a:lnTo>
                  <a:pt x="332910" y="425765"/>
                </a:lnTo>
                <a:lnTo>
                  <a:pt x="360445" y="392032"/>
                </a:lnTo>
                <a:lnTo>
                  <a:pt x="361839" y="372435"/>
                </a:lnTo>
                <a:lnTo>
                  <a:pt x="361835" y="56767"/>
                </a:lnTo>
                <a:lnTo>
                  <a:pt x="348515" y="13379"/>
                </a:lnTo>
                <a:lnTo>
                  <a:pt x="305123" y="53"/>
                </a:lnTo>
                <a:lnTo>
                  <a:pt x="2917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78402" y="5065250"/>
            <a:ext cx="2512060" cy="1948180"/>
          </a:xfrm>
          <a:custGeom>
            <a:avLst/>
            <a:gdLst/>
            <a:ahLst/>
            <a:cxnLst/>
            <a:rect l="l" t="t" r="r" b="b"/>
            <a:pathLst>
              <a:path w="2512059" h="1948179">
                <a:moveTo>
                  <a:pt x="2329339" y="0"/>
                </a:moveTo>
                <a:lnTo>
                  <a:pt x="183151" y="0"/>
                </a:lnTo>
                <a:lnTo>
                  <a:pt x="147872" y="139"/>
                </a:lnTo>
                <a:lnTo>
                  <a:pt x="96602" y="3769"/>
                </a:lnTo>
                <a:lnTo>
                  <a:pt x="53514" y="19706"/>
                </a:lnTo>
                <a:lnTo>
                  <a:pt x="19707" y="53513"/>
                </a:lnTo>
                <a:lnTo>
                  <a:pt x="3768" y="96601"/>
                </a:lnTo>
                <a:lnTo>
                  <a:pt x="138" y="147871"/>
                </a:lnTo>
                <a:lnTo>
                  <a:pt x="0" y="182339"/>
                </a:lnTo>
                <a:lnTo>
                  <a:pt x="3" y="1765570"/>
                </a:lnTo>
                <a:lnTo>
                  <a:pt x="1128" y="1828107"/>
                </a:lnTo>
                <a:lnTo>
                  <a:pt x="8935" y="1872584"/>
                </a:lnTo>
                <a:lnTo>
                  <a:pt x="34771" y="1913139"/>
                </a:lnTo>
                <a:lnTo>
                  <a:pt x="75325" y="1938975"/>
                </a:lnTo>
                <a:lnTo>
                  <a:pt x="119802" y="1946793"/>
                </a:lnTo>
                <a:lnTo>
                  <a:pt x="182341" y="1947910"/>
                </a:lnTo>
                <a:lnTo>
                  <a:pt x="2328529" y="1947910"/>
                </a:lnTo>
                <a:lnTo>
                  <a:pt x="2391776" y="1946793"/>
                </a:lnTo>
                <a:lnTo>
                  <a:pt x="2436355" y="1938975"/>
                </a:lnTo>
                <a:lnTo>
                  <a:pt x="2476909" y="1913139"/>
                </a:lnTo>
                <a:lnTo>
                  <a:pt x="2502744" y="1872584"/>
                </a:lnTo>
                <a:lnTo>
                  <a:pt x="2510567" y="1828006"/>
                </a:lnTo>
                <a:lnTo>
                  <a:pt x="2511680" y="1765570"/>
                </a:lnTo>
                <a:lnTo>
                  <a:pt x="2511677" y="182339"/>
                </a:lnTo>
                <a:lnTo>
                  <a:pt x="2510552" y="119801"/>
                </a:lnTo>
                <a:lnTo>
                  <a:pt x="2502744" y="75324"/>
                </a:lnTo>
                <a:lnTo>
                  <a:pt x="2476909" y="34770"/>
                </a:lnTo>
                <a:lnTo>
                  <a:pt x="2436355" y="8934"/>
                </a:lnTo>
                <a:lnTo>
                  <a:pt x="2391878" y="1116"/>
                </a:lnTo>
                <a:lnTo>
                  <a:pt x="2329339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727615" y="4890303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7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10"/>
                </a:lnTo>
                <a:lnTo>
                  <a:pt x="268893" y="276767"/>
                </a:lnTo>
                <a:lnTo>
                  <a:pt x="268889" y="42185"/>
                </a:lnTo>
                <a:lnTo>
                  <a:pt x="253630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252451" y="4890303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7"/>
                </a:lnTo>
                <a:lnTo>
                  <a:pt x="15262" y="313317"/>
                </a:lnTo>
                <a:lnTo>
                  <a:pt x="52099" y="318952"/>
                </a:lnTo>
                <a:lnTo>
                  <a:pt x="216561" y="318952"/>
                </a:lnTo>
                <a:lnTo>
                  <a:pt x="258990" y="309010"/>
                </a:lnTo>
                <a:lnTo>
                  <a:pt x="268893" y="276767"/>
                </a:lnTo>
                <a:lnTo>
                  <a:pt x="268889" y="42185"/>
                </a:lnTo>
                <a:lnTo>
                  <a:pt x="253631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777287" y="4890303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7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2" y="276767"/>
                </a:lnTo>
                <a:lnTo>
                  <a:pt x="268888" y="42185"/>
                </a:lnTo>
                <a:lnTo>
                  <a:pt x="253630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9302124" y="4890303"/>
            <a:ext cx="269240" cy="319405"/>
          </a:xfrm>
          <a:custGeom>
            <a:avLst/>
            <a:gdLst/>
            <a:ahLst/>
            <a:cxnLst/>
            <a:rect l="l" t="t" r="r" b="b"/>
            <a:pathLst>
              <a:path w="269240" h="319404">
                <a:moveTo>
                  <a:pt x="216793" y="0"/>
                </a:moveTo>
                <a:lnTo>
                  <a:pt x="52331" y="0"/>
                </a:lnTo>
                <a:lnTo>
                  <a:pt x="42243" y="39"/>
                </a:lnTo>
                <a:lnTo>
                  <a:pt x="5595" y="15302"/>
                </a:lnTo>
                <a:lnTo>
                  <a:pt x="0" y="42185"/>
                </a:lnTo>
                <a:lnTo>
                  <a:pt x="3" y="276767"/>
                </a:lnTo>
                <a:lnTo>
                  <a:pt x="15261" y="313317"/>
                </a:lnTo>
                <a:lnTo>
                  <a:pt x="52099" y="318952"/>
                </a:lnTo>
                <a:lnTo>
                  <a:pt x="216560" y="318952"/>
                </a:lnTo>
                <a:lnTo>
                  <a:pt x="258989" y="309010"/>
                </a:lnTo>
                <a:lnTo>
                  <a:pt x="268892" y="276767"/>
                </a:lnTo>
                <a:lnTo>
                  <a:pt x="268888" y="42185"/>
                </a:lnTo>
                <a:lnTo>
                  <a:pt x="253630" y="5635"/>
                </a:lnTo>
                <a:lnTo>
                  <a:pt x="216793" y="0"/>
                </a:lnTo>
                <a:close/>
              </a:path>
            </a:pathLst>
          </a:custGeom>
          <a:solidFill>
            <a:srgbClr val="4CB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989918" y="6225108"/>
            <a:ext cx="1505585" cy="786765"/>
          </a:xfrm>
          <a:custGeom>
            <a:avLst/>
            <a:gdLst/>
            <a:ahLst/>
            <a:cxnLst/>
            <a:rect l="l" t="t" r="r" b="b"/>
            <a:pathLst>
              <a:path w="1505584" h="786765">
                <a:moveTo>
                  <a:pt x="1309140" y="0"/>
                </a:moveTo>
                <a:lnTo>
                  <a:pt x="197284" y="0"/>
                </a:lnTo>
                <a:lnTo>
                  <a:pt x="159282" y="150"/>
                </a:lnTo>
                <a:lnTo>
                  <a:pt x="104056" y="4060"/>
                </a:lnTo>
                <a:lnTo>
                  <a:pt x="57643" y="21228"/>
                </a:lnTo>
                <a:lnTo>
                  <a:pt x="21228" y="57643"/>
                </a:lnTo>
                <a:lnTo>
                  <a:pt x="4058" y="104056"/>
                </a:lnTo>
                <a:lnTo>
                  <a:pt x="148" y="159282"/>
                </a:lnTo>
                <a:lnTo>
                  <a:pt x="0" y="196410"/>
                </a:lnTo>
                <a:lnTo>
                  <a:pt x="3" y="590293"/>
                </a:lnTo>
                <a:lnTo>
                  <a:pt x="1215" y="657656"/>
                </a:lnTo>
                <a:lnTo>
                  <a:pt x="9624" y="705565"/>
                </a:lnTo>
                <a:lnTo>
                  <a:pt x="37454" y="749249"/>
                </a:lnTo>
                <a:lnTo>
                  <a:pt x="81137" y="777078"/>
                </a:lnTo>
                <a:lnTo>
                  <a:pt x="129046" y="785500"/>
                </a:lnTo>
                <a:lnTo>
                  <a:pt x="196410" y="786703"/>
                </a:lnTo>
                <a:lnTo>
                  <a:pt x="1308260" y="786703"/>
                </a:lnTo>
                <a:lnTo>
                  <a:pt x="1376393" y="785500"/>
                </a:lnTo>
                <a:lnTo>
                  <a:pt x="1424414" y="777078"/>
                </a:lnTo>
                <a:lnTo>
                  <a:pt x="1468094" y="749249"/>
                </a:lnTo>
                <a:lnTo>
                  <a:pt x="1495919" y="705565"/>
                </a:lnTo>
                <a:lnTo>
                  <a:pt x="1504352" y="657547"/>
                </a:lnTo>
                <a:lnTo>
                  <a:pt x="1505553" y="590293"/>
                </a:lnTo>
                <a:lnTo>
                  <a:pt x="1505549" y="196410"/>
                </a:lnTo>
                <a:lnTo>
                  <a:pt x="1504336" y="129046"/>
                </a:lnTo>
                <a:lnTo>
                  <a:pt x="1495919" y="81137"/>
                </a:lnTo>
                <a:lnTo>
                  <a:pt x="1468094" y="37454"/>
                </a:lnTo>
                <a:lnTo>
                  <a:pt x="1424414" y="9624"/>
                </a:lnTo>
                <a:lnTo>
                  <a:pt x="1376503" y="1203"/>
                </a:lnTo>
                <a:lnTo>
                  <a:pt x="1309140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154704" y="6034731"/>
            <a:ext cx="315595" cy="481965"/>
          </a:xfrm>
          <a:custGeom>
            <a:avLst/>
            <a:gdLst/>
            <a:ahLst/>
            <a:cxnLst/>
            <a:rect l="l" t="t" r="r" b="b"/>
            <a:pathLst>
              <a:path w="315595" h="481965">
                <a:moveTo>
                  <a:pt x="249559" y="0"/>
                </a:moveTo>
                <a:lnTo>
                  <a:pt x="65712" y="0"/>
                </a:lnTo>
                <a:lnTo>
                  <a:pt x="53044" y="50"/>
                </a:lnTo>
                <a:lnTo>
                  <a:pt x="12434" y="12485"/>
                </a:lnTo>
                <a:lnTo>
                  <a:pt x="0" y="52971"/>
                </a:lnTo>
                <a:lnTo>
                  <a:pt x="4" y="428480"/>
                </a:lnTo>
                <a:lnTo>
                  <a:pt x="12434" y="468967"/>
                </a:lnTo>
                <a:lnTo>
                  <a:pt x="52921" y="481402"/>
                </a:lnTo>
                <a:lnTo>
                  <a:pt x="65421" y="481452"/>
                </a:lnTo>
                <a:lnTo>
                  <a:pt x="249267" y="481452"/>
                </a:lnTo>
                <a:lnTo>
                  <a:pt x="287984" y="478244"/>
                </a:lnTo>
                <a:lnTo>
                  <a:pt x="313676" y="446767"/>
                </a:lnTo>
                <a:lnTo>
                  <a:pt x="314979" y="428480"/>
                </a:lnTo>
                <a:lnTo>
                  <a:pt x="314974" y="52971"/>
                </a:lnTo>
                <a:lnTo>
                  <a:pt x="302544" y="12485"/>
                </a:lnTo>
                <a:lnTo>
                  <a:pt x="262057" y="50"/>
                </a:lnTo>
                <a:lnTo>
                  <a:pt x="249559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85204" y="6034731"/>
            <a:ext cx="315595" cy="481965"/>
          </a:xfrm>
          <a:custGeom>
            <a:avLst/>
            <a:gdLst/>
            <a:ahLst/>
            <a:cxnLst/>
            <a:rect l="l" t="t" r="r" b="b"/>
            <a:pathLst>
              <a:path w="315595" h="481965">
                <a:moveTo>
                  <a:pt x="249554" y="0"/>
                </a:moveTo>
                <a:lnTo>
                  <a:pt x="65707" y="0"/>
                </a:lnTo>
                <a:lnTo>
                  <a:pt x="53042" y="50"/>
                </a:lnTo>
                <a:lnTo>
                  <a:pt x="12432" y="12485"/>
                </a:lnTo>
                <a:lnTo>
                  <a:pt x="0" y="52971"/>
                </a:lnTo>
                <a:lnTo>
                  <a:pt x="4" y="428480"/>
                </a:lnTo>
                <a:lnTo>
                  <a:pt x="12432" y="468967"/>
                </a:lnTo>
                <a:lnTo>
                  <a:pt x="52923" y="481402"/>
                </a:lnTo>
                <a:lnTo>
                  <a:pt x="65424" y="481452"/>
                </a:lnTo>
                <a:lnTo>
                  <a:pt x="249272" y="481452"/>
                </a:lnTo>
                <a:lnTo>
                  <a:pt x="287983" y="478244"/>
                </a:lnTo>
                <a:lnTo>
                  <a:pt x="313678" y="446767"/>
                </a:lnTo>
                <a:lnTo>
                  <a:pt x="314979" y="428480"/>
                </a:lnTo>
                <a:lnTo>
                  <a:pt x="314974" y="52971"/>
                </a:lnTo>
                <a:lnTo>
                  <a:pt x="302542" y="12485"/>
                </a:lnTo>
                <a:lnTo>
                  <a:pt x="262055" y="50"/>
                </a:lnTo>
                <a:lnTo>
                  <a:pt x="2495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015704" y="6034731"/>
            <a:ext cx="315595" cy="481965"/>
          </a:xfrm>
          <a:custGeom>
            <a:avLst/>
            <a:gdLst/>
            <a:ahLst/>
            <a:cxnLst/>
            <a:rect l="l" t="t" r="r" b="b"/>
            <a:pathLst>
              <a:path w="315595" h="481965">
                <a:moveTo>
                  <a:pt x="249554" y="0"/>
                </a:moveTo>
                <a:lnTo>
                  <a:pt x="65707" y="0"/>
                </a:lnTo>
                <a:lnTo>
                  <a:pt x="53042" y="50"/>
                </a:lnTo>
                <a:lnTo>
                  <a:pt x="12432" y="12485"/>
                </a:lnTo>
                <a:lnTo>
                  <a:pt x="0" y="52971"/>
                </a:lnTo>
                <a:lnTo>
                  <a:pt x="4" y="428480"/>
                </a:lnTo>
                <a:lnTo>
                  <a:pt x="12432" y="468967"/>
                </a:lnTo>
                <a:lnTo>
                  <a:pt x="52923" y="481402"/>
                </a:lnTo>
                <a:lnTo>
                  <a:pt x="65424" y="481452"/>
                </a:lnTo>
                <a:lnTo>
                  <a:pt x="249272" y="481452"/>
                </a:lnTo>
                <a:lnTo>
                  <a:pt x="287983" y="478244"/>
                </a:lnTo>
                <a:lnTo>
                  <a:pt x="313678" y="446767"/>
                </a:lnTo>
                <a:lnTo>
                  <a:pt x="314979" y="428480"/>
                </a:lnTo>
                <a:lnTo>
                  <a:pt x="314974" y="52971"/>
                </a:lnTo>
                <a:lnTo>
                  <a:pt x="302542" y="12485"/>
                </a:lnTo>
                <a:lnTo>
                  <a:pt x="262055" y="50"/>
                </a:lnTo>
                <a:lnTo>
                  <a:pt x="2495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65678" y="3808253"/>
            <a:ext cx="6850380" cy="1015365"/>
          </a:xfrm>
          <a:custGeom>
            <a:avLst/>
            <a:gdLst/>
            <a:ahLst/>
            <a:cxnLst/>
            <a:rect l="l" t="t" r="r" b="b"/>
            <a:pathLst>
              <a:path w="6850380" h="1015364">
                <a:moveTo>
                  <a:pt x="6620717" y="0"/>
                </a:moveTo>
                <a:lnTo>
                  <a:pt x="230618" y="0"/>
                </a:lnTo>
                <a:lnTo>
                  <a:pt x="186195" y="175"/>
                </a:lnTo>
                <a:lnTo>
                  <a:pt x="121638" y="4746"/>
                </a:lnTo>
                <a:lnTo>
                  <a:pt x="67383" y="24815"/>
                </a:lnTo>
                <a:lnTo>
                  <a:pt x="24815" y="67383"/>
                </a:lnTo>
                <a:lnTo>
                  <a:pt x="4744" y="121639"/>
                </a:lnTo>
                <a:lnTo>
                  <a:pt x="175" y="185765"/>
                </a:lnTo>
                <a:lnTo>
                  <a:pt x="0" y="229598"/>
                </a:lnTo>
                <a:lnTo>
                  <a:pt x="4" y="785386"/>
                </a:lnTo>
                <a:lnTo>
                  <a:pt x="175" y="828788"/>
                </a:lnTo>
                <a:lnTo>
                  <a:pt x="4750" y="893361"/>
                </a:lnTo>
                <a:lnTo>
                  <a:pt x="24815" y="947600"/>
                </a:lnTo>
                <a:lnTo>
                  <a:pt x="67383" y="990168"/>
                </a:lnTo>
                <a:lnTo>
                  <a:pt x="121622" y="1010237"/>
                </a:lnTo>
                <a:lnTo>
                  <a:pt x="185764" y="1014807"/>
                </a:lnTo>
                <a:lnTo>
                  <a:pt x="229597" y="1014983"/>
                </a:lnTo>
                <a:lnTo>
                  <a:pt x="6619702" y="1014983"/>
                </a:lnTo>
                <a:lnTo>
                  <a:pt x="6664124" y="1014807"/>
                </a:lnTo>
                <a:lnTo>
                  <a:pt x="6728679" y="1010237"/>
                </a:lnTo>
                <a:lnTo>
                  <a:pt x="6782929" y="990168"/>
                </a:lnTo>
                <a:lnTo>
                  <a:pt x="6825499" y="947600"/>
                </a:lnTo>
                <a:lnTo>
                  <a:pt x="6845570" y="893345"/>
                </a:lnTo>
                <a:lnTo>
                  <a:pt x="6850137" y="829218"/>
                </a:lnTo>
                <a:lnTo>
                  <a:pt x="6850312" y="785386"/>
                </a:lnTo>
                <a:lnTo>
                  <a:pt x="6850308" y="229598"/>
                </a:lnTo>
                <a:lnTo>
                  <a:pt x="6850137" y="186196"/>
                </a:lnTo>
                <a:lnTo>
                  <a:pt x="6845564" y="121623"/>
                </a:lnTo>
                <a:lnTo>
                  <a:pt x="6825499" y="67383"/>
                </a:lnTo>
                <a:lnTo>
                  <a:pt x="6782929" y="24815"/>
                </a:lnTo>
                <a:lnTo>
                  <a:pt x="6728695" y="4746"/>
                </a:lnTo>
                <a:lnTo>
                  <a:pt x="6664552" y="175"/>
                </a:lnTo>
                <a:lnTo>
                  <a:pt x="6620717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022376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89" h="401954">
                <a:moveTo>
                  <a:pt x="272979" y="0"/>
                </a:moveTo>
                <a:lnTo>
                  <a:pt x="65894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8" y="401614"/>
                </a:lnTo>
                <a:lnTo>
                  <a:pt x="311510" y="398398"/>
                </a:lnTo>
                <a:lnTo>
                  <a:pt x="337275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2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683234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89" h="401954">
                <a:moveTo>
                  <a:pt x="272979" y="0"/>
                </a:moveTo>
                <a:lnTo>
                  <a:pt x="65894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6" y="401614"/>
                </a:lnTo>
                <a:lnTo>
                  <a:pt x="311510" y="398398"/>
                </a:lnTo>
                <a:lnTo>
                  <a:pt x="337274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2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344092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8" y="0"/>
                </a:moveTo>
                <a:lnTo>
                  <a:pt x="65893" y="0"/>
                </a:lnTo>
                <a:lnTo>
                  <a:pt x="53190" y="50"/>
                </a:lnTo>
                <a:lnTo>
                  <a:pt x="12468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8" y="389096"/>
                </a:lnTo>
                <a:lnTo>
                  <a:pt x="53067" y="401564"/>
                </a:lnTo>
                <a:lnTo>
                  <a:pt x="65601" y="401614"/>
                </a:lnTo>
                <a:lnTo>
                  <a:pt x="272686" y="401614"/>
                </a:lnTo>
                <a:lnTo>
                  <a:pt x="311509" y="398398"/>
                </a:lnTo>
                <a:lnTo>
                  <a:pt x="337274" y="366833"/>
                </a:lnTo>
                <a:lnTo>
                  <a:pt x="338580" y="348496"/>
                </a:lnTo>
                <a:lnTo>
                  <a:pt x="338575" y="53118"/>
                </a:lnTo>
                <a:lnTo>
                  <a:pt x="326111" y="12520"/>
                </a:lnTo>
                <a:lnTo>
                  <a:pt x="285511" y="50"/>
                </a:lnTo>
                <a:lnTo>
                  <a:pt x="27297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004949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9" y="0"/>
                </a:moveTo>
                <a:lnTo>
                  <a:pt x="65893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6" y="401614"/>
                </a:lnTo>
                <a:lnTo>
                  <a:pt x="311509" y="398398"/>
                </a:lnTo>
                <a:lnTo>
                  <a:pt x="337274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1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734761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9" y="0"/>
                </a:moveTo>
                <a:lnTo>
                  <a:pt x="65894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6" y="401614"/>
                </a:lnTo>
                <a:lnTo>
                  <a:pt x="311510" y="398398"/>
                </a:lnTo>
                <a:lnTo>
                  <a:pt x="337274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2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395618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9" y="0"/>
                </a:moveTo>
                <a:lnTo>
                  <a:pt x="65894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8" y="401614"/>
                </a:lnTo>
                <a:lnTo>
                  <a:pt x="311510" y="398398"/>
                </a:lnTo>
                <a:lnTo>
                  <a:pt x="337275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2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056475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9" y="0"/>
                </a:moveTo>
                <a:lnTo>
                  <a:pt x="65894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8" y="401614"/>
                </a:lnTo>
                <a:lnTo>
                  <a:pt x="311510" y="398398"/>
                </a:lnTo>
                <a:lnTo>
                  <a:pt x="337275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2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717334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9" y="0"/>
                </a:moveTo>
                <a:lnTo>
                  <a:pt x="65894" y="0"/>
                </a:lnTo>
                <a:lnTo>
                  <a:pt x="53191" y="50"/>
                </a:lnTo>
                <a:lnTo>
                  <a:pt x="12469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9" y="389096"/>
                </a:lnTo>
                <a:lnTo>
                  <a:pt x="53068" y="401564"/>
                </a:lnTo>
                <a:lnTo>
                  <a:pt x="65602" y="401614"/>
                </a:lnTo>
                <a:lnTo>
                  <a:pt x="272686" y="401614"/>
                </a:lnTo>
                <a:lnTo>
                  <a:pt x="311509" y="398398"/>
                </a:lnTo>
                <a:lnTo>
                  <a:pt x="337274" y="366833"/>
                </a:lnTo>
                <a:lnTo>
                  <a:pt x="338581" y="348496"/>
                </a:lnTo>
                <a:lnTo>
                  <a:pt x="338576" y="53118"/>
                </a:lnTo>
                <a:lnTo>
                  <a:pt x="326111" y="12520"/>
                </a:lnTo>
                <a:lnTo>
                  <a:pt x="285512" y="50"/>
                </a:lnTo>
                <a:lnTo>
                  <a:pt x="272979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378192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80" y="0"/>
                </a:moveTo>
                <a:lnTo>
                  <a:pt x="65893" y="0"/>
                </a:lnTo>
                <a:lnTo>
                  <a:pt x="53191" y="50"/>
                </a:lnTo>
                <a:lnTo>
                  <a:pt x="12468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8" y="389096"/>
                </a:lnTo>
                <a:lnTo>
                  <a:pt x="53067" y="401564"/>
                </a:lnTo>
                <a:lnTo>
                  <a:pt x="65601" y="401614"/>
                </a:lnTo>
                <a:lnTo>
                  <a:pt x="272686" y="401614"/>
                </a:lnTo>
                <a:lnTo>
                  <a:pt x="311513" y="398398"/>
                </a:lnTo>
                <a:lnTo>
                  <a:pt x="337276" y="366833"/>
                </a:lnTo>
                <a:lnTo>
                  <a:pt x="338582" y="348496"/>
                </a:lnTo>
                <a:lnTo>
                  <a:pt x="338578" y="53118"/>
                </a:lnTo>
                <a:lnTo>
                  <a:pt x="326112" y="12520"/>
                </a:lnTo>
                <a:lnTo>
                  <a:pt x="285510" y="50"/>
                </a:lnTo>
                <a:lnTo>
                  <a:pt x="272980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039054" y="3673376"/>
            <a:ext cx="339090" cy="401955"/>
          </a:xfrm>
          <a:custGeom>
            <a:avLst/>
            <a:gdLst/>
            <a:ahLst/>
            <a:cxnLst/>
            <a:rect l="l" t="t" r="r" b="b"/>
            <a:pathLst>
              <a:path w="339090" h="401954">
                <a:moveTo>
                  <a:pt x="272978" y="0"/>
                </a:moveTo>
                <a:lnTo>
                  <a:pt x="65895" y="0"/>
                </a:lnTo>
                <a:lnTo>
                  <a:pt x="53189" y="50"/>
                </a:lnTo>
                <a:lnTo>
                  <a:pt x="12466" y="12520"/>
                </a:lnTo>
                <a:lnTo>
                  <a:pt x="0" y="53118"/>
                </a:lnTo>
                <a:lnTo>
                  <a:pt x="4" y="348496"/>
                </a:lnTo>
                <a:lnTo>
                  <a:pt x="12466" y="389096"/>
                </a:lnTo>
                <a:lnTo>
                  <a:pt x="53065" y="401564"/>
                </a:lnTo>
                <a:lnTo>
                  <a:pt x="65602" y="401614"/>
                </a:lnTo>
                <a:lnTo>
                  <a:pt x="272684" y="401614"/>
                </a:lnTo>
                <a:lnTo>
                  <a:pt x="311510" y="398398"/>
                </a:lnTo>
                <a:lnTo>
                  <a:pt x="337270" y="366833"/>
                </a:lnTo>
                <a:lnTo>
                  <a:pt x="338580" y="348496"/>
                </a:lnTo>
                <a:lnTo>
                  <a:pt x="338575" y="53118"/>
                </a:lnTo>
                <a:lnTo>
                  <a:pt x="326108" y="12520"/>
                </a:lnTo>
                <a:lnTo>
                  <a:pt x="285508" y="50"/>
                </a:lnTo>
                <a:lnTo>
                  <a:pt x="27297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5159917" y="3987177"/>
            <a:ext cx="6009005" cy="63119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1950" spc="25" b="1">
                <a:latin typeface="Yu Gothic"/>
                <a:cs typeface="Yu Gothic"/>
              </a:rPr>
              <a:t>ケーキで</a:t>
            </a:r>
            <a:r>
              <a:rPr dirty="0" sz="1950" spc="-35" b="1">
                <a:latin typeface="Yu Gothic"/>
                <a:cs typeface="Yu Gothic"/>
              </a:rPr>
              <a:t>い</a:t>
            </a:r>
            <a:r>
              <a:rPr dirty="0" sz="1950" spc="25" b="1">
                <a:latin typeface="Yu Gothic"/>
                <a:cs typeface="Yu Gothic"/>
              </a:rPr>
              <a:t>うと、モン</a:t>
            </a:r>
            <a:r>
              <a:rPr dirty="0" sz="1950" spc="-95" b="1">
                <a:latin typeface="Yu Gothic"/>
                <a:cs typeface="Yu Gothic"/>
              </a:rPr>
              <a:t>ブ</a:t>
            </a:r>
            <a:r>
              <a:rPr dirty="0" sz="1950" spc="25" b="1">
                <a:latin typeface="Yu Gothic"/>
                <a:cs typeface="Yu Gothic"/>
              </a:rPr>
              <a:t>ランとか</a:t>
            </a:r>
            <a:r>
              <a:rPr dirty="0" sz="1950" spc="-55" b="1">
                <a:latin typeface="Yu Gothic"/>
                <a:cs typeface="Yu Gothic"/>
              </a:rPr>
              <a:t>ザ</a:t>
            </a:r>
            <a:r>
              <a:rPr dirty="0" sz="1950" spc="25" b="1">
                <a:latin typeface="Yu Gothic"/>
                <a:cs typeface="Yu Gothic"/>
              </a:rPr>
              <a:t>ッハ</a:t>
            </a:r>
            <a:r>
              <a:rPr dirty="0" sz="1950" spc="-95" b="1">
                <a:latin typeface="Yu Gothic"/>
                <a:cs typeface="Yu Gothic"/>
              </a:rPr>
              <a:t>ト</a:t>
            </a:r>
            <a:r>
              <a:rPr dirty="0" sz="1950" spc="25" b="1">
                <a:latin typeface="Yu Gothic"/>
                <a:cs typeface="Yu Gothic"/>
              </a:rPr>
              <a:t>ルテみたい </a:t>
            </a:r>
            <a:r>
              <a:rPr dirty="0" sz="1950" spc="25" b="1">
                <a:latin typeface="Yu Gothic"/>
                <a:cs typeface="Yu Gothic"/>
              </a:rPr>
              <a:t>な</a:t>
            </a:r>
            <a:r>
              <a:rPr dirty="0" sz="1950" spc="-114" b="1">
                <a:latin typeface="Yu Gothic"/>
                <a:cs typeface="Yu Gothic"/>
              </a:rPr>
              <a:t>フ</a:t>
            </a:r>
            <a:r>
              <a:rPr dirty="0" sz="1950" spc="25" b="1">
                <a:latin typeface="Yu Gothic"/>
                <a:cs typeface="Yu Gothic"/>
              </a:rPr>
              <a:t>ルーツが乗</a:t>
            </a:r>
            <a:r>
              <a:rPr dirty="0" sz="1950" spc="-55" b="1">
                <a:latin typeface="Yu Gothic"/>
                <a:cs typeface="Yu Gothic"/>
              </a:rPr>
              <a:t>っ</a:t>
            </a:r>
            <a:r>
              <a:rPr dirty="0" sz="1950" spc="25" b="1">
                <a:latin typeface="Yu Gothic"/>
                <a:cs typeface="Yu Gothic"/>
              </a:rPr>
              <a:t>てないやつが好</a:t>
            </a:r>
            <a:r>
              <a:rPr dirty="0" sz="1950" spc="-35" b="1">
                <a:latin typeface="Yu Gothic"/>
                <a:cs typeface="Yu Gothic"/>
              </a:rPr>
              <a:t>き</a:t>
            </a:r>
            <a:r>
              <a:rPr dirty="0" sz="1950" spc="25" b="1">
                <a:latin typeface="Yu Gothic"/>
                <a:cs typeface="Yu Gothic"/>
              </a:rPr>
              <a:t>で</a:t>
            </a:r>
            <a:r>
              <a:rPr dirty="0" sz="1950" spc="-335" b="1">
                <a:latin typeface="Yu Gothic"/>
                <a:cs typeface="Yu Gothic"/>
              </a:rPr>
              <a:t>す</a:t>
            </a:r>
            <a:r>
              <a:rPr dirty="0" sz="1950" spc="25" b="1">
                <a:latin typeface="Yu Gothic"/>
                <a:cs typeface="Yu Gothic"/>
              </a:rPr>
              <a:t>。</a:t>
            </a:r>
            <a:endParaRPr sz="1950">
              <a:latin typeface="Yu Gothic"/>
              <a:cs typeface="Yu Gothic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0098958" y="6332397"/>
            <a:ext cx="1287780" cy="619760"/>
          </a:xfrm>
          <a:custGeom>
            <a:avLst/>
            <a:gdLst/>
            <a:ahLst/>
            <a:cxnLst/>
            <a:rect l="l" t="t" r="r" b="b"/>
            <a:pathLst>
              <a:path w="1287779" h="619759">
                <a:moveTo>
                  <a:pt x="1077633" y="0"/>
                </a:moveTo>
                <a:lnTo>
                  <a:pt x="210763" y="0"/>
                </a:lnTo>
                <a:lnTo>
                  <a:pt x="170165" y="160"/>
                </a:lnTo>
                <a:lnTo>
                  <a:pt x="111166" y="4337"/>
                </a:lnTo>
                <a:lnTo>
                  <a:pt x="61581" y="22678"/>
                </a:lnTo>
                <a:lnTo>
                  <a:pt x="22678" y="61582"/>
                </a:lnTo>
                <a:lnTo>
                  <a:pt x="4336" y="111166"/>
                </a:lnTo>
                <a:lnTo>
                  <a:pt x="159" y="170165"/>
                </a:lnTo>
                <a:lnTo>
                  <a:pt x="0" y="209830"/>
                </a:lnTo>
                <a:lnTo>
                  <a:pt x="3" y="409668"/>
                </a:lnTo>
                <a:lnTo>
                  <a:pt x="174" y="449726"/>
                </a:lnTo>
                <a:lnTo>
                  <a:pt x="4341" y="508347"/>
                </a:lnTo>
                <a:lnTo>
                  <a:pt x="22678" y="557916"/>
                </a:lnTo>
                <a:lnTo>
                  <a:pt x="61581" y="596819"/>
                </a:lnTo>
                <a:lnTo>
                  <a:pt x="111151" y="615161"/>
                </a:lnTo>
                <a:lnTo>
                  <a:pt x="169771" y="619338"/>
                </a:lnTo>
                <a:lnTo>
                  <a:pt x="209830" y="619499"/>
                </a:lnTo>
                <a:lnTo>
                  <a:pt x="1076701" y="619499"/>
                </a:lnTo>
                <a:lnTo>
                  <a:pt x="1117302" y="619338"/>
                </a:lnTo>
                <a:lnTo>
                  <a:pt x="1176304" y="615161"/>
                </a:lnTo>
                <a:lnTo>
                  <a:pt x="1225890" y="596819"/>
                </a:lnTo>
                <a:lnTo>
                  <a:pt x="1264792" y="557916"/>
                </a:lnTo>
                <a:lnTo>
                  <a:pt x="1283133" y="508332"/>
                </a:lnTo>
                <a:lnTo>
                  <a:pt x="1287310" y="449333"/>
                </a:lnTo>
                <a:lnTo>
                  <a:pt x="1287469" y="409668"/>
                </a:lnTo>
                <a:lnTo>
                  <a:pt x="1287466" y="209830"/>
                </a:lnTo>
                <a:lnTo>
                  <a:pt x="1287295" y="169772"/>
                </a:lnTo>
                <a:lnTo>
                  <a:pt x="1283128" y="111151"/>
                </a:lnTo>
                <a:lnTo>
                  <a:pt x="1264792" y="61582"/>
                </a:lnTo>
                <a:lnTo>
                  <a:pt x="1225890" y="22678"/>
                </a:lnTo>
                <a:lnTo>
                  <a:pt x="1176319" y="4337"/>
                </a:lnTo>
                <a:lnTo>
                  <a:pt x="1117695" y="160"/>
                </a:lnTo>
                <a:lnTo>
                  <a:pt x="1077633" y="0"/>
                </a:lnTo>
                <a:close/>
              </a:path>
            </a:pathLst>
          </a:custGeom>
          <a:solidFill>
            <a:srgbClr val="CB27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418358" y="9430535"/>
            <a:ext cx="3020695" cy="909955"/>
          </a:xfrm>
          <a:custGeom>
            <a:avLst/>
            <a:gdLst/>
            <a:ahLst/>
            <a:cxnLst/>
            <a:rect l="l" t="t" r="r" b="b"/>
            <a:pathLst>
              <a:path w="3020695" h="909954">
                <a:moveTo>
                  <a:pt x="0" y="909344"/>
                </a:moveTo>
                <a:lnTo>
                  <a:pt x="3020629" y="909344"/>
                </a:lnTo>
                <a:lnTo>
                  <a:pt x="3020629" y="0"/>
                </a:lnTo>
                <a:lnTo>
                  <a:pt x="0" y="0"/>
                </a:lnTo>
                <a:lnTo>
                  <a:pt x="0" y="909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547294" y="9567736"/>
            <a:ext cx="763270" cy="619760"/>
          </a:xfrm>
          <a:custGeom>
            <a:avLst/>
            <a:gdLst/>
            <a:ahLst/>
            <a:cxnLst/>
            <a:rect l="l" t="t" r="r" b="b"/>
            <a:pathLst>
              <a:path w="763270" h="619759">
                <a:moveTo>
                  <a:pt x="0" y="549323"/>
                </a:moveTo>
                <a:lnTo>
                  <a:pt x="43039" y="573718"/>
                </a:lnTo>
                <a:lnTo>
                  <a:pt x="88890" y="593259"/>
                </a:lnTo>
                <a:lnTo>
                  <a:pt x="137226" y="607619"/>
                </a:lnTo>
                <a:lnTo>
                  <a:pt x="187723" y="616474"/>
                </a:lnTo>
                <a:lnTo>
                  <a:pt x="240056" y="619498"/>
                </a:lnTo>
                <a:lnTo>
                  <a:pt x="295810" y="616403"/>
                </a:lnTo>
                <a:lnTo>
                  <a:pt x="348043" y="607437"/>
                </a:lnTo>
                <a:lnTo>
                  <a:pt x="396709" y="593080"/>
                </a:lnTo>
                <a:lnTo>
                  <a:pt x="441758" y="573811"/>
                </a:lnTo>
                <a:lnTo>
                  <a:pt x="481137" y="551257"/>
                </a:lnTo>
                <a:lnTo>
                  <a:pt x="37750" y="551257"/>
                </a:lnTo>
                <a:lnTo>
                  <a:pt x="28108" y="551159"/>
                </a:lnTo>
                <a:lnTo>
                  <a:pt x="18694" y="550834"/>
                </a:lnTo>
                <a:lnTo>
                  <a:pt x="9370" y="550237"/>
                </a:lnTo>
                <a:lnTo>
                  <a:pt x="0" y="549323"/>
                </a:lnTo>
                <a:close/>
              </a:path>
              <a:path w="763270" h="619759">
                <a:moveTo>
                  <a:pt x="85664" y="376054"/>
                </a:moveTo>
                <a:lnTo>
                  <a:pt x="107209" y="418925"/>
                </a:lnTo>
                <a:lnTo>
                  <a:pt x="140416" y="452948"/>
                </a:lnTo>
                <a:lnTo>
                  <a:pt x="182787" y="475627"/>
                </a:lnTo>
                <a:lnTo>
                  <a:pt x="231828" y="484467"/>
                </a:lnTo>
                <a:lnTo>
                  <a:pt x="189116" y="512667"/>
                </a:lnTo>
                <a:lnTo>
                  <a:pt x="142048" y="533652"/>
                </a:lnTo>
                <a:lnTo>
                  <a:pt x="91351" y="546742"/>
                </a:lnTo>
                <a:lnTo>
                  <a:pt x="37750" y="551257"/>
                </a:lnTo>
                <a:lnTo>
                  <a:pt x="481137" y="551257"/>
                </a:lnTo>
                <a:lnTo>
                  <a:pt x="520814" y="522453"/>
                </a:lnTo>
                <a:lnTo>
                  <a:pt x="554725" y="491323"/>
                </a:lnTo>
                <a:lnTo>
                  <a:pt x="584826" y="457198"/>
                </a:lnTo>
                <a:lnTo>
                  <a:pt x="611071" y="420557"/>
                </a:lnTo>
                <a:lnTo>
                  <a:pt x="633410" y="381880"/>
                </a:lnTo>
                <a:lnTo>
                  <a:pt x="634966" y="378474"/>
                </a:lnTo>
                <a:lnTo>
                  <a:pt x="115189" y="378474"/>
                </a:lnTo>
                <a:lnTo>
                  <a:pt x="107648" y="378300"/>
                </a:lnTo>
                <a:lnTo>
                  <a:pt x="100245" y="377809"/>
                </a:lnTo>
                <a:lnTo>
                  <a:pt x="92932" y="377045"/>
                </a:lnTo>
                <a:lnTo>
                  <a:pt x="85664" y="376054"/>
                </a:lnTo>
                <a:close/>
              </a:path>
              <a:path w="763270" h="619759">
                <a:moveTo>
                  <a:pt x="30973" y="217792"/>
                </a:moveTo>
                <a:lnTo>
                  <a:pt x="30973" y="219728"/>
                </a:lnTo>
                <a:lnTo>
                  <a:pt x="37134" y="263468"/>
                </a:lnTo>
                <a:lnTo>
                  <a:pt x="54468" y="302377"/>
                </a:lnTo>
                <a:lnTo>
                  <a:pt x="81258" y="334757"/>
                </a:lnTo>
                <a:lnTo>
                  <a:pt x="115783" y="358914"/>
                </a:lnTo>
                <a:lnTo>
                  <a:pt x="156326" y="373150"/>
                </a:lnTo>
                <a:lnTo>
                  <a:pt x="146360" y="375411"/>
                </a:lnTo>
                <a:lnTo>
                  <a:pt x="136121" y="377082"/>
                </a:lnTo>
                <a:lnTo>
                  <a:pt x="125700" y="378118"/>
                </a:lnTo>
                <a:lnTo>
                  <a:pt x="115189" y="378474"/>
                </a:lnTo>
                <a:lnTo>
                  <a:pt x="634966" y="378474"/>
                </a:lnTo>
                <a:lnTo>
                  <a:pt x="651795" y="341645"/>
                </a:lnTo>
                <a:lnTo>
                  <a:pt x="666179" y="300332"/>
                </a:lnTo>
                <a:lnTo>
                  <a:pt x="676513" y="258421"/>
                </a:lnTo>
                <a:lnTo>
                  <a:pt x="679596" y="237634"/>
                </a:lnTo>
                <a:lnTo>
                  <a:pt x="101635" y="237634"/>
                </a:lnTo>
                <a:lnTo>
                  <a:pt x="82700" y="235760"/>
                </a:lnTo>
                <a:lnTo>
                  <a:pt x="64490" y="231707"/>
                </a:lnTo>
                <a:lnTo>
                  <a:pt x="47187" y="225657"/>
                </a:lnTo>
                <a:lnTo>
                  <a:pt x="30973" y="217792"/>
                </a:lnTo>
                <a:close/>
              </a:path>
              <a:path w="763270" h="619759">
                <a:moveTo>
                  <a:pt x="53237" y="28554"/>
                </a:moveTo>
                <a:lnTo>
                  <a:pt x="44192" y="46597"/>
                </a:lnTo>
                <a:lnTo>
                  <a:pt x="37507" y="65821"/>
                </a:lnTo>
                <a:lnTo>
                  <a:pt x="33363" y="86133"/>
                </a:lnTo>
                <a:lnTo>
                  <a:pt x="31942" y="107442"/>
                </a:lnTo>
                <a:lnTo>
                  <a:pt x="36910" y="146706"/>
                </a:lnTo>
                <a:lnTo>
                  <a:pt x="50998" y="182339"/>
                </a:lnTo>
                <a:lnTo>
                  <a:pt x="72981" y="213072"/>
                </a:lnTo>
                <a:lnTo>
                  <a:pt x="101635" y="237634"/>
                </a:lnTo>
                <a:lnTo>
                  <a:pt x="679596" y="237634"/>
                </a:lnTo>
                <a:lnTo>
                  <a:pt x="682748" y="216389"/>
                </a:lnTo>
                <a:lnTo>
                  <a:pt x="683964" y="192140"/>
                </a:lnTo>
                <a:lnTo>
                  <a:pt x="375568" y="192140"/>
                </a:lnTo>
                <a:lnTo>
                  <a:pt x="327635" y="187056"/>
                </a:lnTo>
                <a:lnTo>
                  <a:pt x="281306" y="177061"/>
                </a:lnTo>
                <a:lnTo>
                  <a:pt x="236872" y="162415"/>
                </a:lnTo>
                <a:lnTo>
                  <a:pt x="194621" y="143379"/>
                </a:lnTo>
                <a:lnTo>
                  <a:pt x="154842" y="120214"/>
                </a:lnTo>
                <a:lnTo>
                  <a:pt x="117826" y="93181"/>
                </a:lnTo>
                <a:lnTo>
                  <a:pt x="83861" y="62540"/>
                </a:lnTo>
                <a:lnTo>
                  <a:pt x="53237" y="28554"/>
                </a:lnTo>
                <a:close/>
              </a:path>
              <a:path w="763270" h="619759">
                <a:moveTo>
                  <a:pt x="528023" y="0"/>
                </a:moveTo>
                <a:lnTo>
                  <a:pt x="478499" y="7987"/>
                </a:lnTo>
                <a:lnTo>
                  <a:pt x="435572" y="30215"/>
                </a:lnTo>
                <a:lnTo>
                  <a:pt x="401775" y="64083"/>
                </a:lnTo>
                <a:lnTo>
                  <a:pt x="379639" y="106987"/>
                </a:lnTo>
                <a:lnTo>
                  <a:pt x="371698" y="156327"/>
                </a:lnTo>
                <a:lnTo>
                  <a:pt x="371963" y="165393"/>
                </a:lnTo>
                <a:lnTo>
                  <a:pt x="372726" y="174415"/>
                </a:lnTo>
                <a:lnTo>
                  <a:pt x="373943" y="183346"/>
                </a:lnTo>
                <a:lnTo>
                  <a:pt x="375568" y="192140"/>
                </a:lnTo>
                <a:lnTo>
                  <a:pt x="683964" y="192140"/>
                </a:lnTo>
                <a:lnTo>
                  <a:pt x="684720" y="177061"/>
                </a:lnTo>
                <a:lnTo>
                  <a:pt x="684837" y="161165"/>
                </a:lnTo>
                <a:lnTo>
                  <a:pt x="684352" y="154390"/>
                </a:lnTo>
                <a:lnTo>
                  <a:pt x="706472" y="136724"/>
                </a:lnTo>
                <a:lnTo>
                  <a:pt x="727004" y="117243"/>
                </a:lnTo>
                <a:lnTo>
                  <a:pt x="744357" y="97763"/>
                </a:lnTo>
                <a:lnTo>
                  <a:pt x="672736" y="97763"/>
                </a:lnTo>
                <a:lnTo>
                  <a:pt x="695521" y="81241"/>
                </a:lnTo>
                <a:lnTo>
                  <a:pt x="714902" y="61042"/>
                </a:lnTo>
                <a:lnTo>
                  <a:pt x="722635" y="49366"/>
                </a:lnTo>
                <a:lnTo>
                  <a:pt x="642245" y="49366"/>
                </a:lnTo>
                <a:lnTo>
                  <a:pt x="618680" y="28789"/>
                </a:lnTo>
                <a:lnTo>
                  <a:pt x="591305" y="13248"/>
                </a:lnTo>
                <a:lnTo>
                  <a:pt x="560844" y="3425"/>
                </a:lnTo>
                <a:lnTo>
                  <a:pt x="528023" y="0"/>
                </a:lnTo>
                <a:close/>
              </a:path>
              <a:path w="763270" h="619759">
                <a:moveTo>
                  <a:pt x="762756" y="73565"/>
                </a:moveTo>
                <a:lnTo>
                  <a:pt x="741272" y="81974"/>
                </a:lnTo>
                <a:lnTo>
                  <a:pt x="719017" y="88932"/>
                </a:lnTo>
                <a:lnTo>
                  <a:pt x="696126" y="94255"/>
                </a:lnTo>
                <a:lnTo>
                  <a:pt x="672736" y="97763"/>
                </a:lnTo>
                <a:lnTo>
                  <a:pt x="744357" y="97763"/>
                </a:lnTo>
                <a:lnTo>
                  <a:pt x="745811" y="96130"/>
                </a:lnTo>
                <a:lnTo>
                  <a:pt x="762756" y="73565"/>
                </a:lnTo>
                <a:close/>
              </a:path>
              <a:path w="763270" h="619759">
                <a:moveTo>
                  <a:pt x="741462" y="11615"/>
                </a:moveTo>
                <a:lnTo>
                  <a:pt x="718267" y="24115"/>
                </a:lnTo>
                <a:lnTo>
                  <a:pt x="693848" y="34665"/>
                </a:lnTo>
                <a:lnTo>
                  <a:pt x="668432" y="43127"/>
                </a:lnTo>
                <a:lnTo>
                  <a:pt x="642245" y="49366"/>
                </a:lnTo>
                <a:lnTo>
                  <a:pt x="722635" y="49366"/>
                </a:lnTo>
                <a:lnTo>
                  <a:pt x="730382" y="37667"/>
                </a:lnTo>
                <a:lnTo>
                  <a:pt x="741462" y="11615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5191330" y="2824909"/>
            <a:ext cx="4423410" cy="7797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/>
              <a:t>甘いものがすき</a:t>
            </a:r>
            <a:endParaRPr sz="4950"/>
          </a:p>
        </p:txBody>
      </p:sp>
      <p:sp>
        <p:nvSpPr>
          <p:cNvPr id="58" name="object 58"/>
          <p:cNvSpPr/>
          <p:nvPr/>
        </p:nvSpPr>
        <p:spPr>
          <a:xfrm>
            <a:off x="4915110" y="5314793"/>
            <a:ext cx="2254896" cy="1495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482493" y="5280990"/>
            <a:ext cx="2303497" cy="15634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235811" y="7218302"/>
            <a:ext cx="9751060" cy="1844039"/>
          </a:xfrm>
          <a:custGeom>
            <a:avLst/>
            <a:gdLst/>
            <a:ahLst/>
            <a:cxnLst/>
            <a:rect l="l" t="t" r="r" b="b"/>
            <a:pathLst>
              <a:path w="9751060" h="1844040">
                <a:moveTo>
                  <a:pt x="9523506" y="0"/>
                </a:moveTo>
                <a:lnTo>
                  <a:pt x="228097" y="0"/>
                </a:lnTo>
                <a:lnTo>
                  <a:pt x="184160" y="173"/>
                </a:lnTo>
                <a:lnTo>
                  <a:pt x="120309" y="4694"/>
                </a:lnTo>
                <a:lnTo>
                  <a:pt x="66646" y="24543"/>
                </a:lnTo>
                <a:lnTo>
                  <a:pt x="24544" y="66646"/>
                </a:lnTo>
                <a:lnTo>
                  <a:pt x="4693" y="120308"/>
                </a:lnTo>
                <a:lnTo>
                  <a:pt x="173" y="183734"/>
                </a:lnTo>
                <a:lnTo>
                  <a:pt x="0" y="227087"/>
                </a:lnTo>
                <a:lnTo>
                  <a:pt x="3" y="1616567"/>
                </a:lnTo>
                <a:lnTo>
                  <a:pt x="173" y="1659494"/>
                </a:lnTo>
                <a:lnTo>
                  <a:pt x="4698" y="1723362"/>
                </a:lnTo>
                <a:lnTo>
                  <a:pt x="24544" y="1777008"/>
                </a:lnTo>
                <a:lnTo>
                  <a:pt x="66646" y="1819111"/>
                </a:lnTo>
                <a:lnTo>
                  <a:pt x="120293" y="1838961"/>
                </a:lnTo>
                <a:lnTo>
                  <a:pt x="183735" y="1843482"/>
                </a:lnTo>
                <a:lnTo>
                  <a:pt x="227088" y="1843655"/>
                </a:lnTo>
                <a:lnTo>
                  <a:pt x="9522501" y="1843655"/>
                </a:lnTo>
                <a:lnTo>
                  <a:pt x="9566437" y="1843482"/>
                </a:lnTo>
                <a:lnTo>
                  <a:pt x="9630289" y="1838961"/>
                </a:lnTo>
                <a:lnTo>
                  <a:pt x="9683955" y="1819111"/>
                </a:lnTo>
                <a:lnTo>
                  <a:pt x="9726057" y="1777008"/>
                </a:lnTo>
                <a:lnTo>
                  <a:pt x="9745905" y="1723346"/>
                </a:lnTo>
                <a:lnTo>
                  <a:pt x="9750425" y="1659920"/>
                </a:lnTo>
                <a:lnTo>
                  <a:pt x="9750599" y="1616567"/>
                </a:lnTo>
                <a:lnTo>
                  <a:pt x="9750595" y="227087"/>
                </a:lnTo>
                <a:lnTo>
                  <a:pt x="9750425" y="184160"/>
                </a:lnTo>
                <a:lnTo>
                  <a:pt x="9745899" y="120292"/>
                </a:lnTo>
                <a:lnTo>
                  <a:pt x="9726057" y="66646"/>
                </a:lnTo>
                <a:lnTo>
                  <a:pt x="9683955" y="24543"/>
                </a:lnTo>
                <a:lnTo>
                  <a:pt x="9630305" y="4694"/>
                </a:lnTo>
                <a:lnTo>
                  <a:pt x="9566861" y="173"/>
                </a:lnTo>
                <a:lnTo>
                  <a:pt x="9523506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392730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09" y="49"/>
                </a:lnTo>
                <a:lnTo>
                  <a:pt x="12332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2" y="384842"/>
                </a:lnTo>
                <a:lnTo>
                  <a:pt x="52488" y="397175"/>
                </a:lnTo>
                <a:lnTo>
                  <a:pt x="64884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7" y="362823"/>
                </a:lnTo>
                <a:lnTo>
                  <a:pt x="334879" y="344687"/>
                </a:lnTo>
                <a:lnTo>
                  <a:pt x="334875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030465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4" y="0"/>
                </a:lnTo>
                <a:lnTo>
                  <a:pt x="52610" y="49"/>
                </a:lnTo>
                <a:lnTo>
                  <a:pt x="12333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3" y="384842"/>
                </a:lnTo>
                <a:lnTo>
                  <a:pt x="52489" y="397175"/>
                </a:lnTo>
                <a:lnTo>
                  <a:pt x="64885" y="397225"/>
                </a:lnTo>
                <a:lnTo>
                  <a:pt x="269707" y="397225"/>
                </a:lnTo>
                <a:lnTo>
                  <a:pt x="308105" y="394043"/>
                </a:lnTo>
                <a:lnTo>
                  <a:pt x="333588" y="362823"/>
                </a:lnTo>
                <a:lnTo>
                  <a:pt x="334880" y="344687"/>
                </a:lnTo>
                <a:lnTo>
                  <a:pt x="334876" y="52538"/>
                </a:lnTo>
                <a:lnTo>
                  <a:pt x="322547" y="12383"/>
                </a:lnTo>
                <a:lnTo>
                  <a:pt x="282392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668200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10" y="49"/>
                </a:lnTo>
                <a:lnTo>
                  <a:pt x="12333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3" y="384842"/>
                </a:lnTo>
                <a:lnTo>
                  <a:pt x="52488" y="397175"/>
                </a:lnTo>
                <a:lnTo>
                  <a:pt x="64885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8" y="362823"/>
                </a:lnTo>
                <a:lnTo>
                  <a:pt x="334880" y="344687"/>
                </a:lnTo>
                <a:lnTo>
                  <a:pt x="334876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305936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09" y="49"/>
                </a:lnTo>
                <a:lnTo>
                  <a:pt x="12332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2" y="384842"/>
                </a:lnTo>
                <a:lnTo>
                  <a:pt x="52488" y="397175"/>
                </a:lnTo>
                <a:lnTo>
                  <a:pt x="64884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7" y="362823"/>
                </a:lnTo>
                <a:lnTo>
                  <a:pt x="334879" y="344687"/>
                </a:lnTo>
                <a:lnTo>
                  <a:pt x="334875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54995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10" y="49"/>
                </a:lnTo>
                <a:lnTo>
                  <a:pt x="12333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3" y="384842"/>
                </a:lnTo>
                <a:lnTo>
                  <a:pt x="52488" y="397175"/>
                </a:lnTo>
                <a:lnTo>
                  <a:pt x="64885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8" y="362823"/>
                </a:lnTo>
                <a:lnTo>
                  <a:pt x="334880" y="344687"/>
                </a:lnTo>
                <a:lnTo>
                  <a:pt x="334876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581406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09" y="49"/>
                </a:lnTo>
                <a:lnTo>
                  <a:pt x="12332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2" y="384842"/>
                </a:lnTo>
                <a:lnTo>
                  <a:pt x="52488" y="397175"/>
                </a:lnTo>
                <a:lnTo>
                  <a:pt x="64884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7" y="362823"/>
                </a:lnTo>
                <a:lnTo>
                  <a:pt x="334879" y="344687"/>
                </a:lnTo>
                <a:lnTo>
                  <a:pt x="334875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219141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10" y="49"/>
                </a:lnTo>
                <a:lnTo>
                  <a:pt x="12332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2" y="384842"/>
                </a:lnTo>
                <a:lnTo>
                  <a:pt x="52488" y="397175"/>
                </a:lnTo>
                <a:lnTo>
                  <a:pt x="64885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7" y="362823"/>
                </a:lnTo>
                <a:lnTo>
                  <a:pt x="334879" y="344687"/>
                </a:lnTo>
                <a:lnTo>
                  <a:pt x="334875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856876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3" y="0"/>
                </a:lnTo>
                <a:lnTo>
                  <a:pt x="52610" y="49"/>
                </a:lnTo>
                <a:lnTo>
                  <a:pt x="12333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3" y="384842"/>
                </a:lnTo>
                <a:lnTo>
                  <a:pt x="52488" y="397175"/>
                </a:lnTo>
                <a:lnTo>
                  <a:pt x="64885" y="397225"/>
                </a:lnTo>
                <a:lnTo>
                  <a:pt x="269706" y="397225"/>
                </a:lnTo>
                <a:lnTo>
                  <a:pt x="308105" y="394043"/>
                </a:lnTo>
                <a:lnTo>
                  <a:pt x="333588" y="362823"/>
                </a:lnTo>
                <a:lnTo>
                  <a:pt x="334880" y="344687"/>
                </a:lnTo>
                <a:lnTo>
                  <a:pt x="334876" y="52538"/>
                </a:lnTo>
                <a:lnTo>
                  <a:pt x="322547" y="12383"/>
                </a:lnTo>
                <a:lnTo>
                  <a:pt x="282391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494609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4" y="0"/>
                </a:moveTo>
                <a:lnTo>
                  <a:pt x="65173" y="0"/>
                </a:lnTo>
                <a:lnTo>
                  <a:pt x="52612" y="49"/>
                </a:lnTo>
                <a:lnTo>
                  <a:pt x="12336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6" y="384842"/>
                </a:lnTo>
                <a:lnTo>
                  <a:pt x="52493" y="397175"/>
                </a:lnTo>
                <a:lnTo>
                  <a:pt x="64890" y="397225"/>
                </a:lnTo>
                <a:lnTo>
                  <a:pt x="269711" y="397225"/>
                </a:lnTo>
                <a:lnTo>
                  <a:pt x="308108" y="394043"/>
                </a:lnTo>
                <a:lnTo>
                  <a:pt x="333592" y="362823"/>
                </a:lnTo>
                <a:lnTo>
                  <a:pt x="334885" y="344687"/>
                </a:lnTo>
                <a:lnTo>
                  <a:pt x="334880" y="52538"/>
                </a:lnTo>
                <a:lnTo>
                  <a:pt x="322549" y="12383"/>
                </a:lnTo>
                <a:lnTo>
                  <a:pt x="282391" y="49"/>
                </a:lnTo>
                <a:lnTo>
                  <a:pt x="269994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943670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5" y="0"/>
                </a:moveTo>
                <a:lnTo>
                  <a:pt x="65174" y="0"/>
                </a:lnTo>
                <a:lnTo>
                  <a:pt x="52610" y="49"/>
                </a:lnTo>
                <a:lnTo>
                  <a:pt x="12333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3" y="384842"/>
                </a:lnTo>
                <a:lnTo>
                  <a:pt x="52489" y="397175"/>
                </a:lnTo>
                <a:lnTo>
                  <a:pt x="64885" y="397225"/>
                </a:lnTo>
                <a:lnTo>
                  <a:pt x="269707" y="397225"/>
                </a:lnTo>
                <a:lnTo>
                  <a:pt x="308106" y="394043"/>
                </a:lnTo>
                <a:lnTo>
                  <a:pt x="333588" y="362823"/>
                </a:lnTo>
                <a:lnTo>
                  <a:pt x="334880" y="344687"/>
                </a:lnTo>
                <a:lnTo>
                  <a:pt x="334876" y="52538"/>
                </a:lnTo>
                <a:lnTo>
                  <a:pt x="322547" y="12383"/>
                </a:lnTo>
                <a:lnTo>
                  <a:pt x="282392" y="49"/>
                </a:lnTo>
                <a:lnTo>
                  <a:pt x="26999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1132349" y="7047549"/>
            <a:ext cx="335280" cy="397510"/>
          </a:xfrm>
          <a:custGeom>
            <a:avLst/>
            <a:gdLst/>
            <a:ahLst/>
            <a:cxnLst/>
            <a:rect l="l" t="t" r="r" b="b"/>
            <a:pathLst>
              <a:path w="335279" h="397509">
                <a:moveTo>
                  <a:pt x="269994" y="0"/>
                </a:moveTo>
                <a:lnTo>
                  <a:pt x="65173" y="0"/>
                </a:lnTo>
                <a:lnTo>
                  <a:pt x="52608" y="49"/>
                </a:lnTo>
                <a:lnTo>
                  <a:pt x="12332" y="12383"/>
                </a:lnTo>
                <a:lnTo>
                  <a:pt x="0" y="52538"/>
                </a:lnTo>
                <a:lnTo>
                  <a:pt x="4" y="344687"/>
                </a:lnTo>
                <a:lnTo>
                  <a:pt x="12332" y="384842"/>
                </a:lnTo>
                <a:lnTo>
                  <a:pt x="52484" y="397175"/>
                </a:lnTo>
                <a:lnTo>
                  <a:pt x="64880" y="397225"/>
                </a:lnTo>
                <a:lnTo>
                  <a:pt x="269701" y="397225"/>
                </a:lnTo>
                <a:lnTo>
                  <a:pt x="308097" y="394043"/>
                </a:lnTo>
                <a:lnTo>
                  <a:pt x="333581" y="362823"/>
                </a:lnTo>
                <a:lnTo>
                  <a:pt x="334874" y="344687"/>
                </a:lnTo>
                <a:lnTo>
                  <a:pt x="334870" y="52538"/>
                </a:lnTo>
                <a:lnTo>
                  <a:pt x="322542" y="12383"/>
                </a:lnTo>
                <a:lnTo>
                  <a:pt x="282391" y="49"/>
                </a:lnTo>
                <a:lnTo>
                  <a:pt x="269994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210736" y="7337280"/>
            <a:ext cx="9800749" cy="1602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9994521" y="5082167"/>
            <a:ext cx="1505585" cy="831215"/>
          </a:xfrm>
          <a:custGeom>
            <a:avLst/>
            <a:gdLst/>
            <a:ahLst/>
            <a:cxnLst/>
            <a:rect l="l" t="t" r="r" b="b"/>
            <a:pathLst>
              <a:path w="1505584" h="831214">
                <a:moveTo>
                  <a:pt x="1309133" y="0"/>
                </a:moveTo>
                <a:lnTo>
                  <a:pt x="197284" y="0"/>
                </a:lnTo>
                <a:lnTo>
                  <a:pt x="159282" y="150"/>
                </a:lnTo>
                <a:lnTo>
                  <a:pt x="129156" y="1203"/>
                </a:lnTo>
                <a:lnTo>
                  <a:pt x="104056" y="4060"/>
                </a:lnTo>
                <a:lnTo>
                  <a:pt x="57643" y="21228"/>
                </a:lnTo>
                <a:lnTo>
                  <a:pt x="21227" y="57643"/>
                </a:lnTo>
                <a:lnTo>
                  <a:pt x="4058" y="104056"/>
                </a:lnTo>
                <a:lnTo>
                  <a:pt x="148" y="159282"/>
                </a:lnTo>
                <a:lnTo>
                  <a:pt x="0" y="196410"/>
                </a:lnTo>
                <a:lnTo>
                  <a:pt x="3" y="634779"/>
                </a:lnTo>
                <a:lnTo>
                  <a:pt x="1215" y="702143"/>
                </a:lnTo>
                <a:lnTo>
                  <a:pt x="9624" y="750052"/>
                </a:lnTo>
                <a:lnTo>
                  <a:pt x="37453" y="793736"/>
                </a:lnTo>
                <a:lnTo>
                  <a:pt x="81136" y="821565"/>
                </a:lnTo>
                <a:lnTo>
                  <a:pt x="129046" y="829987"/>
                </a:lnTo>
                <a:lnTo>
                  <a:pt x="196410" y="831190"/>
                </a:lnTo>
                <a:lnTo>
                  <a:pt x="1308264" y="831190"/>
                </a:lnTo>
                <a:lnTo>
                  <a:pt x="1376392" y="829987"/>
                </a:lnTo>
                <a:lnTo>
                  <a:pt x="1424407" y="821565"/>
                </a:lnTo>
                <a:lnTo>
                  <a:pt x="1468093" y="793736"/>
                </a:lnTo>
                <a:lnTo>
                  <a:pt x="1495924" y="750052"/>
                </a:lnTo>
                <a:lnTo>
                  <a:pt x="1504347" y="702034"/>
                </a:lnTo>
                <a:lnTo>
                  <a:pt x="1505546" y="634779"/>
                </a:lnTo>
                <a:lnTo>
                  <a:pt x="1505543" y="196410"/>
                </a:lnTo>
                <a:lnTo>
                  <a:pt x="1504331" y="129046"/>
                </a:lnTo>
                <a:lnTo>
                  <a:pt x="1495924" y="81137"/>
                </a:lnTo>
                <a:lnTo>
                  <a:pt x="1468093" y="37454"/>
                </a:lnTo>
                <a:lnTo>
                  <a:pt x="1424407" y="9624"/>
                </a:lnTo>
                <a:lnTo>
                  <a:pt x="1376501" y="1203"/>
                </a:lnTo>
                <a:lnTo>
                  <a:pt x="1346632" y="150"/>
                </a:lnTo>
                <a:lnTo>
                  <a:pt x="1309133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0159307" y="4891791"/>
            <a:ext cx="315595" cy="481965"/>
          </a:xfrm>
          <a:custGeom>
            <a:avLst/>
            <a:gdLst/>
            <a:ahLst/>
            <a:cxnLst/>
            <a:rect l="l" t="t" r="r" b="b"/>
            <a:pathLst>
              <a:path w="315595" h="481964">
                <a:moveTo>
                  <a:pt x="249559" y="0"/>
                </a:moveTo>
                <a:lnTo>
                  <a:pt x="65711" y="0"/>
                </a:lnTo>
                <a:lnTo>
                  <a:pt x="53044" y="50"/>
                </a:lnTo>
                <a:lnTo>
                  <a:pt x="12434" y="12484"/>
                </a:lnTo>
                <a:lnTo>
                  <a:pt x="0" y="52971"/>
                </a:lnTo>
                <a:lnTo>
                  <a:pt x="4" y="428480"/>
                </a:lnTo>
                <a:lnTo>
                  <a:pt x="12434" y="468967"/>
                </a:lnTo>
                <a:lnTo>
                  <a:pt x="52921" y="481402"/>
                </a:lnTo>
                <a:lnTo>
                  <a:pt x="65420" y="481452"/>
                </a:lnTo>
                <a:lnTo>
                  <a:pt x="249267" y="481452"/>
                </a:lnTo>
                <a:lnTo>
                  <a:pt x="287982" y="478244"/>
                </a:lnTo>
                <a:lnTo>
                  <a:pt x="313677" y="446766"/>
                </a:lnTo>
                <a:lnTo>
                  <a:pt x="314983" y="428480"/>
                </a:lnTo>
                <a:lnTo>
                  <a:pt x="314978" y="52971"/>
                </a:lnTo>
                <a:lnTo>
                  <a:pt x="302544" y="12484"/>
                </a:lnTo>
                <a:lnTo>
                  <a:pt x="262057" y="50"/>
                </a:lnTo>
                <a:lnTo>
                  <a:pt x="249559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0589811" y="4891791"/>
            <a:ext cx="315595" cy="481965"/>
          </a:xfrm>
          <a:custGeom>
            <a:avLst/>
            <a:gdLst/>
            <a:ahLst/>
            <a:cxnLst/>
            <a:rect l="l" t="t" r="r" b="b"/>
            <a:pathLst>
              <a:path w="315595" h="481964">
                <a:moveTo>
                  <a:pt x="249554" y="0"/>
                </a:moveTo>
                <a:lnTo>
                  <a:pt x="65707" y="0"/>
                </a:lnTo>
                <a:lnTo>
                  <a:pt x="53041" y="50"/>
                </a:lnTo>
                <a:lnTo>
                  <a:pt x="12428" y="12484"/>
                </a:lnTo>
                <a:lnTo>
                  <a:pt x="0" y="52971"/>
                </a:lnTo>
                <a:lnTo>
                  <a:pt x="4" y="428480"/>
                </a:lnTo>
                <a:lnTo>
                  <a:pt x="12428" y="468967"/>
                </a:lnTo>
                <a:lnTo>
                  <a:pt x="52917" y="481402"/>
                </a:lnTo>
                <a:lnTo>
                  <a:pt x="65413" y="481452"/>
                </a:lnTo>
                <a:lnTo>
                  <a:pt x="249261" y="481452"/>
                </a:lnTo>
                <a:lnTo>
                  <a:pt x="287983" y="478244"/>
                </a:lnTo>
                <a:lnTo>
                  <a:pt x="313673" y="446766"/>
                </a:lnTo>
                <a:lnTo>
                  <a:pt x="314979" y="428480"/>
                </a:lnTo>
                <a:lnTo>
                  <a:pt x="314974" y="52971"/>
                </a:lnTo>
                <a:lnTo>
                  <a:pt x="302541" y="12484"/>
                </a:lnTo>
                <a:lnTo>
                  <a:pt x="262055" y="50"/>
                </a:lnTo>
                <a:lnTo>
                  <a:pt x="249554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1020300" y="4891791"/>
            <a:ext cx="315595" cy="481965"/>
          </a:xfrm>
          <a:custGeom>
            <a:avLst/>
            <a:gdLst/>
            <a:ahLst/>
            <a:cxnLst/>
            <a:rect l="l" t="t" r="r" b="b"/>
            <a:pathLst>
              <a:path w="315595" h="481964">
                <a:moveTo>
                  <a:pt x="249565" y="0"/>
                </a:moveTo>
                <a:lnTo>
                  <a:pt x="65717" y="0"/>
                </a:lnTo>
                <a:lnTo>
                  <a:pt x="53046" y="50"/>
                </a:lnTo>
                <a:lnTo>
                  <a:pt x="12437" y="12484"/>
                </a:lnTo>
                <a:lnTo>
                  <a:pt x="0" y="52971"/>
                </a:lnTo>
                <a:lnTo>
                  <a:pt x="4" y="428480"/>
                </a:lnTo>
                <a:lnTo>
                  <a:pt x="12437" y="468967"/>
                </a:lnTo>
                <a:lnTo>
                  <a:pt x="52923" y="481402"/>
                </a:lnTo>
                <a:lnTo>
                  <a:pt x="65424" y="481452"/>
                </a:lnTo>
                <a:lnTo>
                  <a:pt x="249272" y="481452"/>
                </a:lnTo>
                <a:lnTo>
                  <a:pt x="287993" y="478244"/>
                </a:lnTo>
                <a:lnTo>
                  <a:pt x="313677" y="446766"/>
                </a:lnTo>
                <a:lnTo>
                  <a:pt x="314979" y="428480"/>
                </a:lnTo>
                <a:lnTo>
                  <a:pt x="314974" y="52971"/>
                </a:lnTo>
                <a:lnTo>
                  <a:pt x="302551" y="12484"/>
                </a:lnTo>
                <a:lnTo>
                  <a:pt x="262061" y="50"/>
                </a:lnTo>
                <a:lnTo>
                  <a:pt x="249565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098958" y="5213632"/>
            <a:ext cx="1287780" cy="619760"/>
          </a:xfrm>
          <a:custGeom>
            <a:avLst/>
            <a:gdLst/>
            <a:ahLst/>
            <a:cxnLst/>
            <a:rect l="l" t="t" r="r" b="b"/>
            <a:pathLst>
              <a:path w="1287779" h="619760">
                <a:moveTo>
                  <a:pt x="1077633" y="0"/>
                </a:moveTo>
                <a:lnTo>
                  <a:pt x="210763" y="0"/>
                </a:lnTo>
                <a:lnTo>
                  <a:pt x="170165" y="160"/>
                </a:lnTo>
                <a:lnTo>
                  <a:pt x="137980" y="1285"/>
                </a:lnTo>
                <a:lnTo>
                  <a:pt x="111166" y="4338"/>
                </a:lnTo>
                <a:lnTo>
                  <a:pt x="86681" y="10283"/>
                </a:lnTo>
                <a:lnTo>
                  <a:pt x="40012" y="40013"/>
                </a:lnTo>
                <a:lnTo>
                  <a:pt x="10282" y="86682"/>
                </a:lnTo>
                <a:lnTo>
                  <a:pt x="1281" y="137980"/>
                </a:lnTo>
                <a:lnTo>
                  <a:pt x="0" y="209831"/>
                </a:lnTo>
                <a:lnTo>
                  <a:pt x="3" y="409669"/>
                </a:lnTo>
                <a:lnTo>
                  <a:pt x="174" y="449727"/>
                </a:lnTo>
                <a:lnTo>
                  <a:pt x="4341" y="508347"/>
                </a:lnTo>
                <a:lnTo>
                  <a:pt x="22678" y="557917"/>
                </a:lnTo>
                <a:lnTo>
                  <a:pt x="61581" y="596820"/>
                </a:lnTo>
                <a:lnTo>
                  <a:pt x="111151" y="615161"/>
                </a:lnTo>
                <a:lnTo>
                  <a:pt x="169771" y="619338"/>
                </a:lnTo>
                <a:lnTo>
                  <a:pt x="209830" y="619499"/>
                </a:lnTo>
                <a:lnTo>
                  <a:pt x="1076701" y="619499"/>
                </a:lnTo>
                <a:lnTo>
                  <a:pt x="1117302" y="619338"/>
                </a:lnTo>
                <a:lnTo>
                  <a:pt x="1176304" y="615161"/>
                </a:lnTo>
                <a:lnTo>
                  <a:pt x="1225890" y="596820"/>
                </a:lnTo>
                <a:lnTo>
                  <a:pt x="1264792" y="557917"/>
                </a:lnTo>
                <a:lnTo>
                  <a:pt x="1283133" y="508333"/>
                </a:lnTo>
                <a:lnTo>
                  <a:pt x="1287310" y="449333"/>
                </a:lnTo>
                <a:lnTo>
                  <a:pt x="1287469" y="409669"/>
                </a:lnTo>
                <a:lnTo>
                  <a:pt x="1287466" y="209831"/>
                </a:lnTo>
                <a:lnTo>
                  <a:pt x="1287295" y="169772"/>
                </a:lnTo>
                <a:lnTo>
                  <a:pt x="1283128" y="111152"/>
                </a:lnTo>
                <a:lnTo>
                  <a:pt x="1264792" y="61582"/>
                </a:lnTo>
                <a:lnTo>
                  <a:pt x="1225890" y="22679"/>
                </a:lnTo>
                <a:lnTo>
                  <a:pt x="1176319" y="4338"/>
                </a:lnTo>
                <a:lnTo>
                  <a:pt x="1117695" y="160"/>
                </a:lnTo>
                <a:lnTo>
                  <a:pt x="1077633" y="0"/>
                </a:lnTo>
                <a:close/>
              </a:path>
            </a:pathLst>
          </a:custGeom>
          <a:solidFill>
            <a:srgbClr val="CB27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10395360" y="5296038"/>
            <a:ext cx="695960" cy="15481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00" spc="35">
                <a:solidFill>
                  <a:srgbClr val="FFFFFF"/>
                </a:solidFill>
                <a:latin typeface="PMingLiU"/>
                <a:cs typeface="PMingLiU"/>
              </a:rPr>
              <a:t>購入</a:t>
            </a:r>
            <a:endParaRPr sz="260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950">
              <a:latin typeface="Times New Roman"/>
              <a:cs typeface="Times New Roman"/>
            </a:endParaRPr>
          </a:p>
          <a:p>
            <a:pPr marL="74930">
              <a:lnSpc>
                <a:spcPct val="100000"/>
              </a:lnSpc>
            </a:pPr>
            <a:r>
              <a:rPr dirty="0" sz="2600" spc="370">
                <a:solidFill>
                  <a:srgbClr val="FFFFFF"/>
                </a:solidFill>
                <a:latin typeface="PMingLiU"/>
                <a:cs typeface="PMingLiU"/>
              </a:rPr>
              <a:t>OK</a:t>
            </a:r>
            <a:endParaRPr sz="2600">
              <a:latin typeface="PMingLiU"/>
              <a:cs typeface="PMingLiU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9400321" y="10699015"/>
            <a:ext cx="427990" cy="4279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00" spc="90" b="1">
                <a:solidFill>
                  <a:srgbClr val="FF9300"/>
                </a:solidFill>
                <a:latin typeface="Yu Gothic"/>
                <a:cs typeface="Yu Gothic"/>
              </a:rPr>
              <a:t>72</a:t>
            </a:r>
            <a:endParaRPr sz="2600">
              <a:latin typeface="Yu Gothic"/>
              <a:cs typeface="Yu Gothic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947926" y="9432346"/>
            <a:ext cx="3020695" cy="9061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68605" rIns="0" bIns="0" rtlCol="0" vert="horz">
            <a:spAutoFit/>
          </a:bodyPr>
          <a:lstStyle/>
          <a:p>
            <a:pPr marL="727075">
              <a:lnSpc>
                <a:spcPct val="100000"/>
              </a:lnSpc>
              <a:spcBef>
                <a:spcPts val="2115"/>
              </a:spcBef>
            </a:pPr>
            <a:r>
              <a:rPr dirty="0" sz="2600" spc="430">
                <a:latin typeface="PMingLiU"/>
                <a:cs typeface="PMingLiU"/>
              </a:rPr>
              <a:t>YouTube</a:t>
            </a:r>
            <a:endParaRPr sz="26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77062" y="649854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4">
                <a:moveTo>
                  <a:pt x="496774" y="0"/>
                </a:moveTo>
                <a:lnTo>
                  <a:pt x="148378" y="0"/>
                </a:lnTo>
                <a:lnTo>
                  <a:pt x="119775" y="113"/>
                </a:lnTo>
                <a:lnTo>
                  <a:pt x="78208" y="3056"/>
                </a:lnTo>
                <a:lnTo>
                  <a:pt x="28077" y="28187"/>
                </a:lnTo>
                <a:lnTo>
                  <a:pt x="7131" y="61066"/>
                </a:lnTo>
                <a:lnTo>
                  <a:pt x="0" y="119608"/>
                </a:lnTo>
                <a:lnTo>
                  <a:pt x="9" y="328767"/>
                </a:lnTo>
                <a:lnTo>
                  <a:pt x="2945" y="370068"/>
                </a:lnTo>
                <a:lnTo>
                  <a:pt x="28077" y="420188"/>
                </a:lnTo>
                <a:lnTo>
                  <a:pt x="60957" y="441135"/>
                </a:lnTo>
                <a:lnTo>
                  <a:pt x="119498" y="448266"/>
                </a:lnTo>
                <a:lnTo>
                  <a:pt x="147721" y="448380"/>
                </a:lnTo>
                <a:lnTo>
                  <a:pt x="496117" y="448380"/>
                </a:lnTo>
                <a:lnTo>
                  <a:pt x="547396" y="447474"/>
                </a:lnTo>
                <a:lnTo>
                  <a:pt x="601222" y="432401"/>
                </a:lnTo>
                <a:lnTo>
                  <a:pt x="628631" y="404992"/>
                </a:lnTo>
                <a:lnTo>
                  <a:pt x="643706" y="351166"/>
                </a:lnTo>
                <a:lnTo>
                  <a:pt x="644496" y="328767"/>
                </a:lnTo>
                <a:lnTo>
                  <a:pt x="644486" y="119608"/>
                </a:lnTo>
                <a:lnTo>
                  <a:pt x="641550" y="78306"/>
                </a:lnTo>
                <a:lnTo>
                  <a:pt x="616418" y="28187"/>
                </a:lnTo>
                <a:lnTo>
                  <a:pt x="583539" y="7245"/>
                </a:lnTo>
                <a:lnTo>
                  <a:pt x="524997" y="113"/>
                </a:lnTo>
                <a:lnTo>
                  <a:pt x="496774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00782" y="649854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4">
                <a:moveTo>
                  <a:pt x="496775" y="0"/>
                </a:moveTo>
                <a:lnTo>
                  <a:pt x="148379" y="0"/>
                </a:lnTo>
                <a:lnTo>
                  <a:pt x="119776" y="113"/>
                </a:lnTo>
                <a:lnTo>
                  <a:pt x="78208" y="3056"/>
                </a:lnTo>
                <a:lnTo>
                  <a:pt x="28078" y="28187"/>
                </a:lnTo>
                <a:lnTo>
                  <a:pt x="7131" y="61066"/>
                </a:lnTo>
                <a:lnTo>
                  <a:pt x="0" y="119608"/>
                </a:lnTo>
                <a:lnTo>
                  <a:pt x="9" y="328767"/>
                </a:lnTo>
                <a:lnTo>
                  <a:pt x="2945" y="370068"/>
                </a:lnTo>
                <a:lnTo>
                  <a:pt x="28078" y="420188"/>
                </a:lnTo>
                <a:lnTo>
                  <a:pt x="60958" y="441135"/>
                </a:lnTo>
                <a:lnTo>
                  <a:pt x="119499" y="448266"/>
                </a:lnTo>
                <a:lnTo>
                  <a:pt x="147722" y="448380"/>
                </a:lnTo>
                <a:lnTo>
                  <a:pt x="496117" y="448380"/>
                </a:lnTo>
                <a:lnTo>
                  <a:pt x="547396" y="447474"/>
                </a:lnTo>
                <a:lnTo>
                  <a:pt x="601222" y="432401"/>
                </a:lnTo>
                <a:lnTo>
                  <a:pt x="628631" y="404992"/>
                </a:lnTo>
                <a:lnTo>
                  <a:pt x="643707" y="351166"/>
                </a:lnTo>
                <a:lnTo>
                  <a:pt x="644497" y="328767"/>
                </a:lnTo>
                <a:lnTo>
                  <a:pt x="644487" y="119608"/>
                </a:lnTo>
                <a:lnTo>
                  <a:pt x="641551" y="78306"/>
                </a:lnTo>
                <a:lnTo>
                  <a:pt x="616418" y="28187"/>
                </a:lnTo>
                <a:lnTo>
                  <a:pt x="583539" y="7245"/>
                </a:lnTo>
                <a:lnTo>
                  <a:pt x="524998" y="113"/>
                </a:lnTo>
                <a:lnTo>
                  <a:pt x="49677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38922" y="649854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4">
                <a:moveTo>
                  <a:pt x="496775" y="0"/>
                </a:moveTo>
                <a:lnTo>
                  <a:pt x="148378" y="0"/>
                </a:lnTo>
                <a:lnTo>
                  <a:pt x="119775" y="113"/>
                </a:lnTo>
                <a:lnTo>
                  <a:pt x="78208" y="3056"/>
                </a:lnTo>
                <a:lnTo>
                  <a:pt x="28078" y="28187"/>
                </a:lnTo>
                <a:lnTo>
                  <a:pt x="7131" y="61066"/>
                </a:lnTo>
                <a:lnTo>
                  <a:pt x="0" y="119608"/>
                </a:lnTo>
                <a:lnTo>
                  <a:pt x="9" y="328767"/>
                </a:lnTo>
                <a:lnTo>
                  <a:pt x="2945" y="370068"/>
                </a:lnTo>
                <a:lnTo>
                  <a:pt x="28078" y="420188"/>
                </a:lnTo>
                <a:lnTo>
                  <a:pt x="60958" y="441135"/>
                </a:lnTo>
                <a:lnTo>
                  <a:pt x="119499" y="448266"/>
                </a:lnTo>
                <a:lnTo>
                  <a:pt x="147722" y="448380"/>
                </a:lnTo>
                <a:lnTo>
                  <a:pt x="496117" y="448380"/>
                </a:lnTo>
                <a:lnTo>
                  <a:pt x="547396" y="447474"/>
                </a:lnTo>
                <a:lnTo>
                  <a:pt x="601222" y="432401"/>
                </a:lnTo>
                <a:lnTo>
                  <a:pt x="628631" y="404992"/>
                </a:lnTo>
                <a:lnTo>
                  <a:pt x="643707" y="351166"/>
                </a:lnTo>
                <a:lnTo>
                  <a:pt x="644496" y="328767"/>
                </a:lnTo>
                <a:lnTo>
                  <a:pt x="644486" y="119608"/>
                </a:lnTo>
                <a:lnTo>
                  <a:pt x="641551" y="78306"/>
                </a:lnTo>
                <a:lnTo>
                  <a:pt x="616418" y="28187"/>
                </a:lnTo>
                <a:lnTo>
                  <a:pt x="583539" y="7245"/>
                </a:lnTo>
                <a:lnTo>
                  <a:pt x="524998" y="113"/>
                </a:lnTo>
                <a:lnTo>
                  <a:pt x="496775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3331" y="969331"/>
            <a:ext cx="3376295" cy="3202940"/>
          </a:xfrm>
          <a:custGeom>
            <a:avLst/>
            <a:gdLst/>
            <a:ahLst/>
            <a:cxnLst/>
            <a:rect l="l" t="t" r="r" b="b"/>
            <a:pathLst>
              <a:path w="3376295" h="3202940">
                <a:moveTo>
                  <a:pt x="2601663" y="0"/>
                </a:moveTo>
                <a:lnTo>
                  <a:pt x="777455" y="0"/>
                </a:lnTo>
                <a:lnTo>
                  <a:pt x="642592" y="416"/>
                </a:lnTo>
                <a:lnTo>
                  <a:pt x="585218" y="1404"/>
                </a:lnTo>
                <a:lnTo>
                  <a:pt x="533236" y="3330"/>
                </a:lnTo>
                <a:lnTo>
                  <a:pt x="485659" y="6504"/>
                </a:lnTo>
                <a:lnTo>
                  <a:pt x="441504" y="11239"/>
                </a:lnTo>
                <a:lnTo>
                  <a:pt x="399785" y="17847"/>
                </a:lnTo>
                <a:lnTo>
                  <a:pt x="359517" y="26641"/>
                </a:lnTo>
                <a:lnTo>
                  <a:pt x="319715" y="37932"/>
                </a:lnTo>
                <a:lnTo>
                  <a:pt x="271954" y="58358"/>
                </a:lnTo>
                <a:lnTo>
                  <a:pt x="227125" y="83662"/>
                </a:lnTo>
                <a:lnTo>
                  <a:pt x="185551" y="113521"/>
                </a:lnTo>
                <a:lnTo>
                  <a:pt x="147557" y="147609"/>
                </a:lnTo>
                <a:lnTo>
                  <a:pt x="113469" y="185603"/>
                </a:lnTo>
                <a:lnTo>
                  <a:pt x="83610" y="227177"/>
                </a:lnTo>
                <a:lnTo>
                  <a:pt x="58305" y="272007"/>
                </a:lnTo>
                <a:lnTo>
                  <a:pt x="37880" y="319768"/>
                </a:lnTo>
                <a:lnTo>
                  <a:pt x="26588" y="359570"/>
                </a:lnTo>
                <a:lnTo>
                  <a:pt x="17789" y="399838"/>
                </a:lnTo>
                <a:lnTo>
                  <a:pt x="11173" y="441557"/>
                </a:lnTo>
                <a:lnTo>
                  <a:pt x="6431" y="485712"/>
                </a:lnTo>
                <a:lnTo>
                  <a:pt x="3278" y="532698"/>
                </a:lnTo>
                <a:lnTo>
                  <a:pt x="1352" y="584251"/>
                </a:lnTo>
                <a:lnTo>
                  <a:pt x="364" y="641025"/>
                </a:lnTo>
                <a:lnTo>
                  <a:pt x="0" y="703978"/>
                </a:lnTo>
                <a:lnTo>
                  <a:pt x="13" y="2498640"/>
                </a:lnTo>
                <a:lnTo>
                  <a:pt x="364" y="2559973"/>
                </a:lnTo>
                <a:lnTo>
                  <a:pt x="1352" y="2617347"/>
                </a:lnTo>
                <a:lnTo>
                  <a:pt x="3278" y="2669330"/>
                </a:lnTo>
                <a:lnTo>
                  <a:pt x="6484" y="2717208"/>
                </a:lnTo>
                <a:lnTo>
                  <a:pt x="11207" y="2761188"/>
                </a:lnTo>
                <a:lnTo>
                  <a:pt x="17803" y="2802818"/>
                </a:lnTo>
                <a:lnTo>
                  <a:pt x="26590" y="2843053"/>
                </a:lnTo>
                <a:lnTo>
                  <a:pt x="37880" y="2882850"/>
                </a:lnTo>
                <a:lnTo>
                  <a:pt x="58305" y="2930611"/>
                </a:lnTo>
                <a:lnTo>
                  <a:pt x="83610" y="2975441"/>
                </a:lnTo>
                <a:lnTo>
                  <a:pt x="113469" y="3017015"/>
                </a:lnTo>
                <a:lnTo>
                  <a:pt x="147557" y="3055008"/>
                </a:lnTo>
                <a:lnTo>
                  <a:pt x="185551" y="3089097"/>
                </a:lnTo>
                <a:lnTo>
                  <a:pt x="227125" y="3118956"/>
                </a:lnTo>
                <a:lnTo>
                  <a:pt x="271954" y="3144260"/>
                </a:lnTo>
                <a:lnTo>
                  <a:pt x="319715" y="3164685"/>
                </a:lnTo>
                <a:lnTo>
                  <a:pt x="359513" y="3175977"/>
                </a:lnTo>
                <a:lnTo>
                  <a:pt x="399748" y="3184771"/>
                </a:lnTo>
                <a:lnTo>
                  <a:pt x="441377" y="3191379"/>
                </a:lnTo>
                <a:lnTo>
                  <a:pt x="485357" y="3196114"/>
                </a:lnTo>
                <a:lnTo>
                  <a:pt x="532645" y="3199288"/>
                </a:lnTo>
                <a:lnTo>
                  <a:pt x="584198" y="3201213"/>
                </a:lnTo>
                <a:lnTo>
                  <a:pt x="640973" y="3202202"/>
                </a:lnTo>
                <a:lnTo>
                  <a:pt x="774013" y="3202618"/>
                </a:lnTo>
                <a:lnTo>
                  <a:pt x="2598223" y="3202618"/>
                </a:lnTo>
                <a:lnTo>
                  <a:pt x="2733085" y="3202202"/>
                </a:lnTo>
                <a:lnTo>
                  <a:pt x="2790459" y="3201213"/>
                </a:lnTo>
                <a:lnTo>
                  <a:pt x="2842441" y="3199288"/>
                </a:lnTo>
                <a:lnTo>
                  <a:pt x="2890018" y="3196114"/>
                </a:lnTo>
                <a:lnTo>
                  <a:pt x="2934173" y="3191379"/>
                </a:lnTo>
                <a:lnTo>
                  <a:pt x="2975891" y="3184771"/>
                </a:lnTo>
                <a:lnTo>
                  <a:pt x="3016159" y="3175977"/>
                </a:lnTo>
                <a:lnTo>
                  <a:pt x="3055962" y="3164685"/>
                </a:lnTo>
                <a:lnTo>
                  <a:pt x="3103723" y="3144260"/>
                </a:lnTo>
                <a:lnTo>
                  <a:pt x="3148553" y="3118956"/>
                </a:lnTo>
                <a:lnTo>
                  <a:pt x="3190127" y="3089097"/>
                </a:lnTo>
                <a:lnTo>
                  <a:pt x="3228120" y="3055008"/>
                </a:lnTo>
                <a:lnTo>
                  <a:pt x="3262209" y="3017015"/>
                </a:lnTo>
                <a:lnTo>
                  <a:pt x="3292068" y="2975441"/>
                </a:lnTo>
                <a:lnTo>
                  <a:pt x="3317372" y="2930611"/>
                </a:lnTo>
                <a:lnTo>
                  <a:pt x="3337797" y="2882850"/>
                </a:lnTo>
                <a:lnTo>
                  <a:pt x="3349089" y="2843048"/>
                </a:lnTo>
                <a:lnTo>
                  <a:pt x="3357888" y="2802780"/>
                </a:lnTo>
                <a:lnTo>
                  <a:pt x="3364504" y="2761061"/>
                </a:lnTo>
                <a:lnTo>
                  <a:pt x="3369246" y="2716906"/>
                </a:lnTo>
                <a:lnTo>
                  <a:pt x="3372400" y="2669920"/>
                </a:lnTo>
                <a:lnTo>
                  <a:pt x="3374325" y="2618367"/>
                </a:lnTo>
                <a:lnTo>
                  <a:pt x="3375314" y="2561592"/>
                </a:lnTo>
                <a:lnTo>
                  <a:pt x="3375678" y="2498640"/>
                </a:lnTo>
                <a:lnTo>
                  <a:pt x="3375664" y="703978"/>
                </a:lnTo>
                <a:lnTo>
                  <a:pt x="3375314" y="642645"/>
                </a:lnTo>
                <a:lnTo>
                  <a:pt x="3374325" y="585271"/>
                </a:lnTo>
                <a:lnTo>
                  <a:pt x="3372400" y="533288"/>
                </a:lnTo>
                <a:lnTo>
                  <a:pt x="3369193" y="485410"/>
                </a:lnTo>
                <a:lnTo>
                  <a:pt x="3364470" y="441429"/>
                </a:lnTo>
                <a:lnTo>
                  <a:pt x="3357874" y="399800"/>
                </a:lnTo>
                <a:lnTo>
                  <a:pt x="3349087" y="359565"/>
                </a:lnTo>
                <a:lnTo>
                  <a:pt x="3337797" y="319768"/>
                </a:lnTo>
                <a:lnTo>
                  <a:pt x="3317372" y="272007"/>
                </a:lnTo>
                <a:lnTo>
                  <a:pt x="3292068" y="227177"/>
                </a:lnTo>
                <a:lnTo>
                  <a:pt x="3262209" y="185603"/>
                </a:lnTo>
                <a:lnTo>
                  <a:pt x="3228120" y="147609"/>
                </a:lnTo>
                <a:lnTo>
                  <a:pt x="3190127" y="113521"/>
                </a:lnTo>
                <a:lnTo>
                  <a:pt x="3148553" y="83662"/>
                </a:lnTo>
                <a:lnTo>
                  <a:pt x="3103723" y="58358"/>
                </a:lnTo>
                <a:lnTo>
                  <a:pt x="3055962" y="37932"/>
                </a:lnTo>
                <a:lnTo>
                  <a:pt x="3016164" y="26641"/>
                </a:lnTo>
                <a:lnTo>
                  <a:pt x="2975929" y="17847"/>
                </a:lnTo>
                <a:lnTo>
                  <a:pt x="2934300" y="11239"/>
                </a:lnTo>
                <a:lnTo>
                  <a:pt x="2890320" y="6504"/>
                </a:lnTo>
                <a:lnTo>
                  <a:pt x="2843031" y="3330"/>
                </a:lnTo>
                <a:lnTo>
                  <a:pt x="2791478" y="1404"/>
                </a:lnTo>
                <a:lnTo>
                  <a:pt x="2734704" y="416"/>
                </a:lnTo>
                <a:lnTo>
                  <a:pt x="2601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3279" y="969331"/>
            <a:ext cx="3376295" cy="3202940"/>
          </a:xfrm>
          <a:custGeom>
            <a:avLst/>
            <a:gdLst/>
            <a:ahLst/>
            <a:cxnLst/>
            <a:rect l="l" t="t" r="r" b="b"/>
            <a:pathLst>
              <a:path w="3376295" h="3202940">
                <a:moveTo>
                  <a:pt x="774066" y="0"/>
                </a:moveTo>
                <a:lnTo>
                  <a:pt x="2601716" y="0"/>
                </a:lnTo>
                <a:lnTo>
                  <a:pt x="2671804" y="52"/>
                </a:lnTo>
                <a:lnTo>
                  <a:pt x="2734757" y="416"/>
                </a:lnTo>
                <a:lnTo>
                  <a:pt x="2791531" y="1404"/>
                </a:lnTo>
                <a:lnTo>
                  <a:pt x="2843084" y="3330"/>
                </a:lnTo>
                <a:lnTo>
                  <a:pt x="2890372" y="6504"/>
                </a:lnTo>
                <a:lnTo>
                  <a:pt x="2934352" y="11239"/>
                </a:lnTo>
                <a:lnTo>
                  <a:pt x="2975982" y="17847"/>
                </a:lnTo>
                <a:lnTo>
                  <a:pt x="3016217" y="26641"/>
                </a:lnTo>
                <a:lnTo>
                  <a:pt x="3056014" y="37932"/>
                </a:lnTo>
                <a:lnTo>
                  <a:pt x="3103775" y="58357"/>
                </a:lnTo>
                <a:lnTo>
                  <a:pt x="3148605" y="83662"/>
                </a:lnTo>
                <a:lnTo>
                  <a:pt x="3190179" y="113521"/>
                </a:lnTo>
                <a:lnTo>
                  <a:pt x="3228172" y="147609"/>
                </a:lnTo>
                <a:lnTo>
                  <a:pt x="3262261" y="185603"/>
                </a:lnTo>
                <a:lnTo>
                  <a:pt x="3292120" y="227177"/>
                </a:lnTo>
                <a:lnTo>
                  <a:pt x="3317424" y="272006"/>
                </a:lnTo>
                <a:lnTo>
                  <a:pt x="3337850" y="319767"/>
                </a:lnTo>
                <a:lnTo>
                  <a:pt x="3349141" y="359570"/>
                </a:lnTo>
                <a:lnTo>
                  <a:pt x="3357934" y="399838"/>
                </a:lnTo>
                <a:lnTo>
                  <a:pt x="3364542" y="441556"/>
                </a:lnTo>
                <a:lnTo>
                  <a:pt x="3369277" y="485711"/>
                </a:lnTo>
                <a:lnTo>
                  <a:pt x="3372451" y="533288"/>
                </a:lnTo>
                <a:lnTo>
                  <a:pt x="3374377" y="585270"/>
                </a:lnTo>
                <a:lnTo>
                  <a:pt x="3375365" y="642644"/>
                </a:lnTo>
                <a:lnTo>
                  <a:pt x="3375729" y="706395"/>
                </a:lnTo>
                <a:lnTo>
                  <a:pt x="3375782" y="777507"/>
                </a:lnTo>
                <a:lnTo>
                  <a:pt x="3375782" y="2428552"/>
                </a:lnTo>
                <a:lnTo>
                  <a:pt x="3375729" y="2498640"/>
                </a:lnTo>
                <a:lnTo>
                  <a:pt x="3375365" y="2561592"/>
                </a:lnTo>
                <a:lnTo>
                  <a:pt x="3374377" y="2618367"/>
                </a:lnTo>
                <a:lnTo>
                  <a:pt x="3372451" y="2669920"/>
                </a:lnTo>
                <a:lnTo>
                  <a:pt x="3369277" y="2717208"/>
                </a:lnTo>
                <a:lnTo>
                  <a:pt x="3364542" y="2761188"/>
                </a:lnTo>
                <a:lnTo>
                  <a:pt x="3357934" y="2802818"/>
                </a:lnTo>
                <a:lnTo>
                  <a:pt x="3349141" y="2843053"/>
                </a:lnTo>
                <a:lnTo>
                  <a:pt x="3337850" y="2882850"/>
                </a:lnTo>
                <a:lnTo>
                  <a:pt x="3317424" y="2930611"/>
                </a:lnTo>
                <a:lnTo>
                  <a:pt x="3292120" y="2975441"/>
                </a:lnTo>
                <a:lnTo>
                  <a:pt x="3262261" y="3017015"/>
                </a:lnTo>
                <a:lnTo>
                  <a:pt x="3228172" y="3055008"/>
                </a:lnTo>
                <a:lnTo>
                  <a:pt x="3190179" y="3089097"/>
                </a:lnTo>
                <a:lnTo>
                  <a:pt x="3148605" y="3118956"/>
                </a:lnTo>
                <a:lnTo>
                  <a:pt x="3103775" y="3144260"/>
                </a:lnTo>
                <a:lnTo>
                  <a:pt x="3056014" y="3164685"/>
                </a:lnTo>
                <a:lnTo>
                  <a:pt x="3016212" y="3175976"/>
                </a:lnTo>
                <a:lnTo>
                  <a:pt x="2975944" y="3184770"/>
                </a:lnTo>
                <a:lnTo>
                  <a:pt x="2934225" y="3191378"/>
                </a:lnTo>
                <a:lnTo>
                  <a:pt x="2890070" y="3196113"/>
                </a:lnTo>
                <a:lnTo>
                  <a:pt x="2842494" y="3199287"/>
                </a:lnTo>
                <a:lnTo>
                  <a:pt x="2790511" y="3201212"/>
                </a:lnTo>
                <a:lnTo>
                  <a:pt x="2733137" y="3202201"/>
                </a:lnTo>
                <a:lnTo>
                  <a:pt x="2669387" y="3202565"/>
                </a:lnTo>
                <a:lnTo>
                  <a:pt x="2598274" y="3202617"/>
                </a:lnTo>
                <a:lnTo>
                  <a:pt x="774066" y="3202617"/>
                </a:lnTo>
                <a:lnTo>
                  <a:pt x="703978" y="3202565"/>
                </a:lnTo>
                <a:lnTo>
                  <a:pt x="641025" y="3202201"/>
                </a:lnTo>
                <a:lnTo>
                  <a:pt x="584251" y="3201212"/>
                </a:lnTo>
                <a:lnTo>
                  <a:pt x="532698" y="3199287"/>
                </a:lnTo>
                <a:lnTo>
                  <a:pt x="485409" y="3196113"/>
                </a:lnTo>
                <a:lnTo>
                  <a:pt x="441429" y="3191378"/>
                </a:lnTo>
                <a:lnTo>
                  <a:pt x="399800" y="3184770"/>
                </a:lnTo>
                <a:lnTo>
                  <a:pt x="359565" y="3175976"/>
                </a:lnTo>
                <a:lnTo>
                  <a:pt x="319767" y="3164685"/>
                </a:lnTo>
                <a:lnTo>
                  <a:pt x="272006" y="3144260"/>
                </a:lnTo>
                <a:lnTo>
                  <a:pt x="227177" y="3118956"/>
                </a:lnTo>
                <a:lnTo>
                  <a:pt x="185603" y="3089097"/>
                </a:lnTo>
                <a:lnTo>
                  <a:pt x="147609" y="3055008"/>
                </a:lnTo>
                <a:lnTo>
                  <a:pt x="113521" y="3017015"/>
                </a:lnTo>
                <a:lnTo>
                  <a:pt x="83662" y="2975441"/>
                </a:lnTo>
                <a:lnTo>
                  <a:pt x="58357" y="2930611"/>
                </a:lnTo>
                <a:lnTo>
                  <a:pt x="37932" y="2882850"/>
                </a:lnTo>
                <a:lnTo>
                  <a:pt x="26641" y="2843048"/>
                </a:lnTo>
                <a:lnTo>
                  <a:pt x="17847" y="2802780"/>
                </a:lnTo>
                <a:lnTo>
                  <a:pt x="11239" y="2761061"/>
                </a:lnTo>
                <a:lnTo>
                  <a:pt x="6504" y="2716906"/>
                </a:lnTo>
                <a:lnTo>
                  <a:pt x="3330" y="2669330"/>
                </a:lnTo>
                <a:lnTo>
                  <a:pt x="1404" y="2617347"/>
                </a:lnTo>
                <a:lnTo>
                  <a:pt x="416" y="2559973"/>
                </a:lnTo>
                <a:lnTo>
                  <a:pt x="52" y="2496222"/>
                </a:lnTo>
                <a:lnTo>
                  <a:pt x="0" y="2425110"/>
                </a:lnTo>
                <a:lnTo>
                  <a:pt x="0" y="774066"/>
                </a:lnTo>
                <a:lnTo>
                  <a:pt x="52" y="703978"/>
                </a:lnTo>
                <a:lnTo>
                  <a:pt x="416" y="641025"/>
                </a:lnTo>
                <a:lnTo>
                  <a:pt x="1404" y="584251"/>
                </a:lnTo>
                <a:lnTo>
                  <a:pt x="3330" y="532698"/>
                </a:lnTo>
                <a:lnTo>
                  <a:pt x="6504" y="485409"/>
                </a:lnTo>
                <a:lnTo>
                  <a:pt x="11239" y="441429"/>
                </a:lnTo>
                <a:lnTo>
                  <a:pt x="17847" y="399800"/>
                </a:lnTo>
                <a:lnTo>
                  <a:pt x="26641" y="359565"/>
                </a:lnTo>
                <a:lnTo>
                  <a:pt x="37932" y="319767"/>
                </a:lnTo>
                <a:lnTo>
                  <a:pt x="58357" y="272006"/>
                </a:lnTo>
                <a:lnTo>
                  <a:pt x="83662" y="227177"/>
                </a:lnTo>
                <a:lnTo>
                  <a:pt x="113521" y="185603"/>
                </a:lnTo>
                <a:lnTo>
                  <a:pt x="147609" y="147609"/>
                </a:lnTo>
                <a:lnTo>
                  <a:pt x="185603" y="113521"/>
                </a:lnTo>
                <a:lnTo>
                  <a:pt x="227177" y="83662"/>
                </a:lnTo>
                <a:lnTo>
                  <a:pt x="272006" y="58357"/>
                </a:lnTo>
                <a:lnTo>
                  <a:pt x="319767" y="37932"/>
                </a:lnTo>
                <a:lnTo>
                  <a:pt x="359570" y="26641"/>
                </a:lnTo>
                <a:lnTo>
                  <a:pt x="399838" y="17847"/>
                </a:lnTo>
                <a:lnTo>
                  <a:pt x="441556" y="11239"/>
                </a:lnTo>
                <a:lnTo>
                  <a:pt x="485711" y="6504"/>
                </a:lnTo>
                <a:lnTo>
                  <a:pt x="533288" y="3330"/>
                </a:lnTo>
                <a:lnTo>
                  <a:pt x="585270" y="1404"/>
                </a:lnTo>
                <a:lnTo>
                  <a:pt x="642644" y="416"/>
                </a:lnTo>
                <a:lnTo>
                  <a:pt x="706395" y="52"/>
                </a:lnTo>
                <a:lnTo>
                  <a:pt x="777507" y="0"/>
                </a:lnTo>
                <a:lnTo>
                  <a:pt x="774066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57750" y="699320"/>
            <a:ext cx="4716780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30"/>
              <a:t>村上直子</a:t>
            </a:r>
            <a:endParaRPr sz="9200"/>
          </a:p>
        </p:txBody>
      </p:sp>
      <p:sp>
        <p:nvSpPr>
          <p:cNvPr id="9" name="object 9"/>
          <p:cNvSpPr/>
          <p:nvPr/>
        </p:nvSpPr>
        <p:spPr>
          <a:xfrm>
            <a:off x="17848817" y="4654367"/>
            <a:ext cx="1805305" cy="1436370"/>
          </a:xfrm>
          <a:custGeom>
            <a:avLst/>
            <a:gdLst/>
            <a:ahLst/>
            <a:cxnLst/>
            <a:rect l="l" t="t" r="r" b="b"/>
            <a:pathLst>
              <a:path w="1805305" h="1436370">
                <a:moveTo>
                  <a:pt x="1005906" y="0"/>
                </a:moveTo>
                <a:lnTo>
                  <a:pt x="769494" y="0"/>
                </a:lnTo>
                <a:lnTo>
                  <a:pt x="746044" y="4577"/>
                </a:lnTo>
                <a:lnTo>
                  <a:pt x="725463" y="17037"/>
                </a:lnTo>
                <a:lnTo>
                  <a:pt x="709985" y="35469"/>
                </a:lnTo>
                <a:lnTo>
                  <a:pt x="701842" y="57966"/>
                </a:lnTo>
                <a:lnTo>
                  <a:pt x="607939" y="664245"/>
                </a:lnTo>
                <a:lnTo>
                  <a:pt x="600137" y="688360"/>
                </a:lnTo>
                <a:lnTo>
                  <a:pt x="585507" y="711172"/>
                </a:lnTo>
                <a:lnTo>
                  <a:pt x="566111" y="730108"/>
                </a:lnTo>
                <a:lnTo>
                  <a:pt x="544014" y="742596"/>
                </a:lnTo>
                <a:lnTo>
                  <a:pt x="126289" y="897131"/>
                </a:lnTo>
                <a:lnTo>
                  <a:pt x="104238" y="909626"/>
                </a:lnTo>
                <a:lnTo>
                  <a:pt x="84819" y="928556"/>
                </a:lnTo>
                <a:lnTo>
                  <a:pt x="70135" y="951343"/>
                </a:lnTo>
                <a:lnTo>
                  <a:pt x="62291" y="975404"/>
                </a:lnTo>
                <a:lnTo>
                  <a:pt x="0" y="1377851"/>
                </a:lnTo>
                <a:lnTo>
                  <a:pt x="1152" y="1400376"/>
                </a:lnTo>
                <a:lnTo>
                  <a:pt x="10904" y="1418824"/>
                </a:lnTo>
                <a:lnTo>
                  <a:pt x="27619" y="1431289"/>
                </a:lnTo>
                <a:lnTo>
                  <a:pt x="49663" y="1435867"/>
                </a:lnTo>
                <a:lnTo>
                  <a:pt x="197627" y="1435867"/>
                </a:lnTo>
                <a:lnTo>
                  <a:pt x="241696" y="1418824"/>
                </a:lnTo>
                <a:lnTo>
                  <a:pt x="265237" y="1377851"/>
                </a:lnTo>
                <a:lnTo>
                  <a:pt x="274536" y="1318141"/>
                </a:lnTo>
                <a:lnTo>
                  <a:pt x="282644" y="1295649"/>
                </a:lnTo>
                <a:lnTo>
                  <a:pt x="298098" y="1277213"/>
                </a:lnTo>
                <a:lnTo>
                  <a:pt x="318683" y="1264748"/>
                </a:lnTo>
                <a:lnTo>
                  <a:pt x="342188" y="1260167"/>
                </a:lnTo>
                <a:lnTo>
                  <a:pt x="1727662" y="1260167"/>
                </a:lnTo>
                <a:lnTo>
                  <a:pt x="1737415" y="1254249"/>
                </a:lnTo>
                <a:lnTo>
                  <a:pt x="1752843" y="1235810"/>
                </a:lnTo>
                <a:lnTo>
                  <a:pt x="1760962" y="1213301"/>
                </a:lnTo>
                <a:lnTo>
                  <a:pt x="1804730" y="931276"/>
                </a:lnTo>
                <a:lnTo>
                  <a:pt x="1805190" y="905254"/>
                </a:lnTo>
                <a:lnTo>
                  <a:pt x="1799819" y="877254"/>
                </a:lnTo>
                <a:lnTo>
                  <a:pt x="1775464" y="828738"/>
                </a:lnTo>
                <a:lnTo>
                  <a:pt x="1102846" y="44565"/>
                </a:lnTo>
                <a:lnTo>
                  <a:pt x="1058585" y="13094"/>
                </a:lnTo>
                <a:lnTo>
                  <a:pt x="1031716" y="3517"/>
                </a:lnTo>
                <a:lnTo>
                  <a:pt x="1005906" y="0"/>
                </a:lnTo>
                <a:close/>
              </a:path>
              <a:path w="1805305" h="1436370">
                <a:moveTo>
                  <a:pt x="1727662" y="1260167"/>
                </a:moveTo>
                <a:lnTo>
                  <a:pt x="611751" y="1260167"/>
                </a:lnTo>
                <a:lnTo>
                  <a:pt x="638261" y="1262946"/>
                </a:lnTo>
                <a:lnTo>
                  <a:pt x="667021" y="1270506"/>
                </a:lnTo>
                <a:lnTo>
                  <a:pt x="694556" y="1281685"/>
                </a:lnTo>
                <a:lnTo>
                  <a:pt x="717391" y="1295318"/>
                </a:lnTo>
                <a:lnTo>
                  <a:pt x="872329" y="1411036"/>
                </a:lnTo>
                <a:lnTo>
                  <a:pt x="894675" y="1422509"/>
                </a:lnTo>
                <a:lnTo>
                  <a:pt x="920728" y="1427705"/>
                </a:lnTo>
                <a:lnTo>
                  <a:pt x="947248" y="1426412"/>
                </a:lnTo>
                <a:lnTo>
                  <a:pt x="970996" y="1418413"/>
                </a:lnTo>
                <a:lnTo>
                  <a:pt x="1191900" y="1299086"/>
                </a:lnTo>
                <a:lnTo>
                  <a:pt x="1216586" y="1288281"/>
                </a:lnTo>
                <a:lnTo>
                  <a:pt x="1245609" y="1279443"/>
                </a:lnTo>
                <a:lnTo>
                  <a:pt x="1275361" y="1273478"/>
                </a:lnTo>
                <a:lnTo>
                  <a:pt x="1302232" y="1271289"/>
                </a:lnTo>
                <a:lnTo>
                  <a:pt x="1693435" y="1271289"/>
                </a:lnTo>
                <a:lnTo>
                  <a:pt x="1716879" y="1266711"/>
                </a:lnTo>
                <a:lnTo>
                  <a:pt x="1727662" y="1260167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56471" y="6297997"/>
            <a:ext cx="4070350" cy="3367404"/>
          </a:xfrm>
          <a:custGeom>
            <a:avLst/>
            <a:gdLst/>
            <a:ahLst/>
            <a:cxnLst/>
            <a:rect l="l" t="t" r="r" b="b"/>
            <a:pathLst>
              <a:path w="4070350" h="3367404">
                <a:moveTo>
                  <a:pt x="2015100" y="2604890"/>
                </a:moveTo>
                <a:lnTo>
                  <a:pt x="1321718" y="2604890"/>
                </a:lnTo>
                <a:lnTo>
                  <a:pt x="1343817" y="2609475"/>
                </a:lnTo>
                <a:lnTo>
                  <a:pt x="1360534" y="2621954"/>
                </a:lnTo>
                <a:lnTo>
                  <a:pt x="1370277" y="2640410"/>
                </a:lnTo>
                <a:lnTo>
                  <a:pt x="1371455" y="2662927"/>
                </a:lnTo>
                <a:lnTo>
                  <a:pt x="1352080" y="2787414"/>
                </a:lnTo>
                <a:lnTo>
                  <a:pt x="1334713" y="2900124"/>
                </a:lnTo>
                <a:lnTo>
                  <a:pt x="1294871" y="3156940"/>
                </a:lnTo>
                <a:lnTo>
                  <a:pt x="1293478" y="3183556"/>
                </a:lnTo>
                <a:lnTo>
                  <a:pt x="1296363" y="3213195"/>
                </a:lnTo>
                <a:lnTo>
                  <a:pt x="1312588" y="3267076"/>
                </a:lnTo>
                <a:lnTo>
                  <a:pt x="1337111" y="3315178"/>
                </a:lnTo>
                <a:lnTo>
                  <a:pt x="1373303" y="3352059"/>
                </a:lnTo>
                <a:lnTo>
                  <a:pt x="1422595" y="3367384"/>
                </a:lnTo>
                <a:lnTo>
                  <a:pt x="1525639" y="3367384"/>
                </a:lnTo>
                <a:lnTo>
                  <a:pt x="1580006" y="3356094"/>
                </a:lnTo>
                <a:lnTo>
                  <a:pt x="1628515" y="3328952"/>
                </a:lnTo>
                <a:lnTo>
                  <a:pt x="1950820" y="3049935"/>
                </a:lnTo>
                <a:lnTo>
                  <a:pt x="1984741" y="3005826"/>
                </a:lnTo>
                <a:lnTo>
                  <a:pt x="2004127" y="2953602"/>
                </a:lnTo>
                <a:lnTo>
                  <a:pt x="2004987" y="2924838"/>
                </a:lnTo>
                <a:lnTo>
                  <a:pt x="1999745" y="2896777"/>
                </a:lnTo>
                <a:lnTo>
                  <a:pt x="1989658" y="2870080"/>
                </a:lnTo>
                <a:lnTo>
                  <a:pt x="1975667" y="2848125"/>
                </a:lnTo>
                <a:lnTo>
                  <a:pt x="1965531" y="2836139"/>
                </a:lnTo>
                <a:lnTo>
                  <a:pt x="1951466" y="2814129"/>
                </a:lnTo>
                <a:lnTo>
                  <a:pt x="1941334" y="2787414"/>
                </a:lnTo>
                <a:lnTo>
                  <a:pt x="1936066" y="2759374"/>
                </a:lnTo>
                <a:lnTo>
                  <a:pt x="1936590" y="2733387"/>
                </a:lnTo>
                <a:lnTo>
                  <a:pt x="1947406" y="2662927"/>
                </a:lnTo>
                <a:lnTo>
                  <a:pt x="1955545" y="2640410"/>
                </a:lnTo>
                <a:lnTo>
                  <a:pt x="1971021" y="2621954"/>
                </a:lnTo>
                <a:lnTo>
                  <a:pt x="1991613" y="2609475"/>
                </a:lnTo>
                <a:lnTo>
                  <a:pt x="2015100" y="2604890"/>
                </a:lnTo>
                <a:close/>
              </a:path>
              <a:path w="4070350" h="3367404">
                <a:moveTo>
                  <a:pt x="3616512" y="2525309"/>
                </a:moveTo>
                <a:lnTo>
                  <a:pt x="3233849" y="2525309"/>
                </a:lnTo>
                <a:lnTo>
                  <a:pt x="3255880" y="2529892"/>
                </a:lnTo>
                <a:lnTo>
                  <a:pt x="3272630" y="2542362"/>
                </a:lnTo>
                <a:lnTo>
                  <a:pt x="3282411" y="2560803"/>
                </a:lnTo>
                <a:lnTo>
                  <a:pt x="3283533" y="2583297"/>
                </a:lnTo>
                <a:lnTo>
                  <a:pt x="3255974" y="2761077"/>
                </a:lnTo>
                <a:lnTo>
                  <a:pt x="3257139" y="2783576"/>
                </a:lnTo>
                <a:lnTo>
                  <a:pt x="3266890" y="2801988"/>
                </a:lnTo>
                <a:lnTo>
                  <a:pt x="3283606" y="2814421"/>
                </a:lnTo>
                <a:lnTo>
                  <a:pt x="3305668" y="2818985"/>
                </a:lnTo>
                <a:lnTo>
                  <a:pt x="3512468" y="2818985"/>
                </a:lnTo>
                <a:lnTo>
                  <a:pt x="3535956" y="2814421"/>
                </a:lnTo>
                <a:lnTo>
                  <a:pt x="3556513" y="2801988"/>
                </a:lnTo>
                <a:lnTo>
                  <a:pt x="3571940" y="2783576"/>
                </a:lnTo>
                <a:lnTo>
                  <a:pt x="3580037" y="2761077"/>
                </a:lnTo>
                <a:lnTo>
                  <a:pt x="3616512" y="2525309"/>
                </a:lnTo>
                <a:close/>
              </a:path>
              <a:path w="4070350" h="3367404">
                <a:moveTo>
                  <a:pt x="2428250" y="1368030"/>
                </a:moveTo>
                <a:lnTo>
                  <a:pt x="2282935" y="1368030"/>
                </a:lnTo>
                <a:lnTo>
                  <a:pt x="2259465" y="1372612"/>
                </a:lnTo>
                <a:lnTo>
                  <a:pt x="2238909" y="1385080"/>
                </a:lnTo>
                <a:lnTo>
                  <a:pt x="2223464" y="1403518"/>
                </a:lnTo>
                <a:lnTo>
                  <a:pt x="2215325" y="1426011"/>
                </a:lnTo>
                <a:lnTo>
                  <a:pt x="2179462" y="1657454"/>
                </a:lnTo>
                <a:lnTo>
                  <a:pt x="2172503" y="1682987"/>
                </a:lnTo>
                <a:lnTo>
                  <a:pt x="2160138" y="1709651"/>
                </a:lnTo>
                <a:lnTo>
                  <a:pt x="2144129" y="1734281"/>
                </a:lnTo>
                <a:lnTo>
                  <a:pt x="2126238" y="1753716"/>
                </a:lnTo>
                <a:lnTo>
                  <a:pt x="2028932" y="1837956"/>
                </a:lnTo>
                <a:lnTo>
                  <a:pt x="2011160" y="1856170"/>
                </a:lnTo>
                <a:lnTo>
                  <a:pt x="1995669" y="1877480"/>
                </a:lnTo>
                <a:lnTo>
                  <a:pt x="1984093" y="1899232"/>
                </a:lnTo>
                <a:lnTo>
                  <a:pt x="1978065" y="1918772"/>
                </a:lnTo>
                <a:lnTo>
                  <a:pt x="1970848" y="1935200"/>
                </a:lnTo>
                <a:lnTo>
                  <a:pt x="1956152" y="1948637"/>
                </a:lnTo>
                <a:lnTo>
                  <a:pt x="1936120" y="1957707"/>
                </a:lnTo>
                <a:lnTo>
                  <a:pt x="1912894" y="1961036"/>
                </a:lnTo>
                <a:lnTo>
                  <a:pt x="420426" y="1961036"/>
                </a:lnTo>
                <a:lnTo>
                  <a:pt x="393930" y="1963738"/>
                </a:lnTo>
                <a:lnTo>
                  <a:pt x="337316" y="1982029"/>
                </a:lnTo>
                <a:lnTo>
                  <a:pt x="104122" y="2147014"/>
                </a:lnTo>
                <a:lnTo>
                  <a:pt x="67925" y="2188310"/>
                </a:lnTo>
                <a:lnTo>
                  <a:pt x="47757" y="2239331"/>
                </a:lnTo>
                <a:lnTo>
                  <a:pt x="0" y="2546923"/>
                </a:lnTo>
                <a:lnTo>
                  <a:pt x="1123" y="2569441"/>
                </a:lnTo>
                <a:lnTo>
                  <a:pt x="10866" y="2587871"/>
                </a:lnTo>
                <a:lnTo>
                  <a:pt x="27594" y="2600319"/>
                </a:lnTo>
                <a:lnTo>
                  <a:pt x="49673" y="2604890"/>
                </a:lnTo>
                <a:lnTo>
                  <a:pt x="2355237" y="2604890"/>
                </a:lnTo>
                <a:lnTo>
                  <a:pt x="2377351" y="2609475"/>
                </a:lnTo>
                <a:lnTo>
                  <a:pt x="2394090" y="2621954"/>
                </a:lnTo>
                <a:lnTo>
                  <a:pt x="2403827" y="2640410"/>
                </a:lnTo>
                <a:lnTo>
                  <a:pt x="2404932" y="2662927"/>
                </a:lnTo>
                <a:lnTo>
                  <a:pt x="2393989" y="2733387"/>
                </a:lnTo>
                <a:lnTo>
                  <a:pt x="2395166" y="2755835"/>
                </a:lnTo>
                <a:lnTo>
                  <a:pt x="2404938" y="2774236"/>
                </a:lnTo>
                <a:lnTo>
                  <a:pt x="2421670" y="2786680"/>
                </a:lnTo>
                <a:lnTo>
                  <a:pt x="2443726" y="2791253"/>
                </a:lnTo>
                <a:lnTo>
                  <a:pt x="2775444" y="2791253"/>
                </a:lnTo>
                <a:lnTo>
                  <a:pt x="2820808" y="2774515"/>
                </a:lnTo>
                <a:lnTo>
                  <a:pt x="2847504" y="2734180"/>
                </a:lnTo>
                <a:lnTo>
                  <a:pt x="2883650" y="2582454"/>
                </a:lnTo>
                <a:lnTo>
                  <a:pt x="2893475" y="2560233"/>
                </a:lnTo>
                <a:lnTo>
                  <a:pt x="2910351" y="2542066"/>
                </a:lnTo>
                <a:lnTo>
                  <a:pt x="2931891" y="2529807"/>
                </a:lnTo>
                <a:lnTo>
                  <a:pt x="2955711" y="2525309"/>
                </a:lnTo>
                <a:lnTo>
                  <a:pt x="3616512" y="2525309"/>
                </a:lnTo>
                <a:lnTo>
                  <a:pt x="3626769" y="2459009"/>
                </a:lnTo>
                <a:lnTo>
                  <a:pt x="3631009" y="2431974"/>
                </a:lnTo>
                <a:lnTo>
                  <a:pt x="3640533" y="2370189"/>
                </a:lnTo>
                <a:lnTo>
                  <a:pt x="3721310" y="1848985"/>
                </a:lnTo>
                <a:lnTo>
                  <a:pt x="3740450" y="1796549"/>
                </a:lnTo>
                <a:lnTo>
                  <a:pt x="3773811" y="1751693"/>
                </a:lnTo>
                <a:lnTo>
                  <a:pt x="3849275" y="1683556"/>
                </a:lnTo>
                <a:lnTo>
                  <a:pt x="3850635" y="1682027"/>
                </a:lnTo>
                <a:lnTo>
                  <a:pt x="2346100" y="1682027"/>
                </a:lnTo>
                <a:lnTo>
                  <a:pt x="2332663" y="1680108"/>
                </a:lnTo>
                <a:lnTo>
                  <a:pt x="2325133" y="1668789"/>
                </a:lnTo>
                <a:lnTo>
                  <a:pt x="2324819" y="1648891"/>
                </a:lnTo>
                <a:lnTo>
                  <a:pt x="2338358" y="1561527"/>
                </a:lnTo>
                <a:lnTo>
                  <a:pt x="2346479" y="1539012"/>
                </a:lnTo>
                <a:lnTo>
                  <a:pt x="2361930" y="1520566"/>
                </a:lnTo>
                <a:lnTo>
                  <a:pt x="2382529" y="1508098"/>
                </a:lnTo>
                <a:lnTo>
                  <a:pt x="2406094" y="1503518"/>
                </a:lnTo>
                <a:lnTo>
                  <a:pt x="2407298" y="1503518"/>
                </a:lnTo>
                <a:lnTo>
                  <a:pt x="2430760" y="1498946"/>
                </a:lnTo>
                <a:lnTo>
                  <a:pt x="2451331" y="1486495"/>
                </a:lnTo>
                <a:lnTo>
                  <a:pt x="2466777" y="1468066"/>
                </a:lnTo>
                <a:lnTo>
                  <a:pt x="2474867" y="1445559"/>
                </a:lnTo>
                <a:lnTo>
                  <a:pt x="2477914" y="1426011"/>
                </a:lnTo>
                <a:lnTo>
                  <a:pt x="2476795" y="1403518"/>
                </a:lnTo>
                <a:lnTo>
                  <a:pt x="2467061" y="1385080"/>
                </a:lnTo>
                <a:lnTo>
                  <a:pt x="2450337" y="1372612"/>
                </a:lnTo>
                <a:lnTo>
                  <a:pt x="2428250" y="1368030"/>
                </a:lnTo>
                <a:close/>
              </a:path>
              <a:path w="4070350" h="3367404">
                <a:moveTo>
                  <a:pt x="3463967" y="97263"/>
                </a:moveTo>
                <a:lnTo>
                  <a:pt x="3394765" y="97263"/>
                </a:lnTo>
                <a:lnTo>
                  <a:pt x="3371256" y="101842"/>
                </a:lnTo>
                <a:lnTo>
                  <a:pt x="3350675" y="114303"/>
                </a:lnTo>
                <a:lnTo>
                  <a:pt x="3335233" y="132726"/>
                </a:lnTo>
                <a:lnTo>
                  <a:pt x="3327144" y="155194"/>
                </a:lnTo>
                <a:lnTo>
                  <a:pt x="3187515" y="1055948"/>
                </a:lnTo>
                <a:lnTo>
                  <a:pt x="3180252" y="1081029"/>
                </a:lnTo>
                <a:lnTo>
                  <a:pt x="3149770" y="1129576"/>
                </a:lnTo>
                <a:lnTo>
                  <a:pt x="2364137" y="1673721"/>
                </a:lnTo>
                <a:lnTo>
                  <a:pt x="2346100" y="1682027"/>
                </a:lnTo>
                <a:lnTo>
                  <a:pt x="3850635" y="1682027"/>
                </a:lnTo>
                <a:lnTo>
                  <a:pt x="3882689" y="1638738"/>
                </a:lnTo>
                <a:lnTo>
                  <a:pt x="3901818" y="1586250"/>
                </a:lnTo>
                <a:lnTo>
                  <a:pt x="4069258" y="504706"/>
                </a:lnTo>
                <a:lnTo>
                  <a:pt x="4070060" y="478499"/>
                </a:lnTo>
                <a:lnTo>
                  <a:pt x="4065469" y="449937"/>
                </a:lnTo>
                <a:lnTo>
                  <a:pt x="4056340" y="422478"/>
                </a:lnTo>
                <a:lnTo>
                  <a:pt x="4043531" y="399580"/>
                </a:lnTo>
                <a:lnTo>
                  <a:pt x="4038442" y="392376"/>
                </a:lnTo>
                <a:lnTo>
                  <a:pt x="4025630" y="369511"/>
                </a:lnTo>
                <a:lnTo>
                  <a:pt x="4016491" y="342229"/>
                </a:lnTo>
                <a:lnTo>
                  <a:pt x="4011854" y="313960"/>
                </a:lnTo>
                <a:lnTo>
                  <a:pt x="4012547" y="288136"/>
                </a:lnTo>
                <a:lnTo>
                  <a:pt x="4013243" y="283626"/>
                </a:lnTo>
                <a:lnTo>
                  <a:pt x="3552216" y="283626"/>
                </a:lnTo>
                <a:lnTo>
                  <a:pt x="3530154" y="279052"/>
                </a:lnTo>
                <a:lnTo>
                  <a:pt x="3513430" y="266601"/>
                </a:lnTo>
                <a:lnTo>
                  <a:pt x="3503679" y="248184"/>
                </a:lnTo>
                <a:lnTo>
                  <a:pt x="3502532" y="225710"/>
                </a:lnTo>
                <a:lnTo>
                  <a:pt x="3513547" y="155194"/>
                </a:lnTo>
                <a:lnTo>
                  <a:pt x="3512401" y="132726"/>
                </a:lnTo>
                <a:lnTo>
                  <a:pt x="3502661" y="114303"/>
                </a:lnTo>
                <a:lnTo>
                  <a:pt x="3485969" y="101842"/>
                </a:lnTo>
                <a:lnTo>
                  <a:pt x="3463967" y="97263"/>
                </a:lnTo>
                <a:close/>
              </a:path>
              <a:path w="4070350" h="3367404">
                <a:moveTo>
                  <a:pt x="3998485" y="0"/>
                </a:moveTo>
                <a:lnTo>
                  <a:pt x="3839694" y="0"/>
                </a:lnTo>
                <a:lnTo>
                  <a:pt x="3816196" y="4572"/>
                </a:lnTo>
                <a:lnTo>
                  <a:pt x="3780186" y="35454"/>
                </a:lnTo>
                <a:lnTo>
                  <a:pt x="3768963" y="77565"/>
                </a:lnTo>
                <a:lnTo>
                  <a:pt x="3768850" y="100065"/>
                </a:lnTo>
                <a:lnTo>
                  <a:pt x="3775125" y="118500"/>
                </a:lnTo>
                <a:lnTo>
                  <a:pt x="3786686" y="130960"/>
                </a:lnTo>
                <a:lnTo>
                  <a:pt x="3818174" y="140120"/>
                </a:lnTo>
                <a:lnTo>
                  <a:pt x="3829707" y="152588"/>
                </a:lnTo>
                <a:lnTo>
                  <a:pt x="3835936" y="171022"/>
                </a:lnTo>
                <a:lnTo>
                  <a:pt x="3835768" y="193504"/>
                </a:lnTo>
                <a:lnTo>
                  <a:pt x="3830878" y="225710"/>
                </a:lnTo>
                <a:lnTo>
                  <a:pt x="3822735" y="248184"/>
                </a:lnTo>
                <a:lnTo>
                  <a:pt x="3807287" y="266601"/>
                </a:lnTo>
                <a:lnTo>
                  <a:pt x="3786742" y="279052"/>
                </a:lnTo>
                <a:lnTo>
                  <a:pt x="3763309" y="283626"/>
                </a:lnTo>
                <a:lnTo>
                  <a:pt x="4013243" y="283626"/>
                </a:lnTo>
                <a:lnTo>
                  <a:pt x="4030306" y="173048"/>
                </a:lnTo>
                <a:lnTo>
                  <a:pt x="4048222" y="57966"/>
                </a:lnTo>
                <a:lnTo>
                  <a:pt x="4047066" y="35454"/>
                </a:lnTo>
                <a:lnTo>
                  <a:pt x="4037328" y="17023"/>
                </a:lnTo>
                <a:lnTo>
                  <a:pt x="4020603" y="4572"/>
                </a:lnTo>
                <a:lnTo>
                  <a:pt x="3998485" y="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447135" y="9083184"/>
            <a:ext cx="1209675" cy="720725"/>
          </a:xfrm>
          <a:custGeom>
            <a:avLst/>
            <a:gdLst/>
            <a:ahLst/>
            <a:cxnLst/>
            <a:rect l="l" t="t" r="r" b="b"/>
            <a:pathLst>
              <a:path w="1209675" h="720725">
                <a:moveTo>
                  <a:pt x="506839" y="0"/>
                </a:moveTo>
                <a:lnTo>
                  <a:pt x="471594" y="0"/>
                </a:lnTo>
                <a:lnTo>
                  <a:pt x="444937" y="2530"/>
                </a:lnTo>
                <a:lnTo>
                  <a:pt x="387566" y="19590"/>
                </a:lnTo>
                <a:lnTo>
                  <a:pt x="99124" y="205090"/>
                </a:lnTo>
                <a:lnTo>
                  <a:pt x="61824" y="244758"/>
                </a:lnTo>
                <a:lnTo>
                  <a:pt x="41031" y="295127"/>
                </a:lnTo>
                <a:lnTo>
                  <a:pt x="509" y="556725"/>
                </a:lnTo>
                <a:lnTo>
                  <a:pt x="0" y="582762"/>
                </a:lnTo>
                <a:lnTo>
                  <a:pt x="5277" y="610800"/>
                </a:lnTo>
                <a:lnTo>
                  <a:pt x="29450" y="659391"/>
                </a:lnTo>
                <a:lnTo>
                  <a:pt x="62592" y="693183"/>
                </a:lnTo>
                <a:lnTo>
                  <a:pt x="113982" y="717026"/>
                </a:lnTo>
                <a:lnTo>
                  <a:pt x="139698" y="720560"/>
                </a:lnTo>
                <a:lnTo>
                  <a:pt x="183456" y="720560"/>
                </a:lnTo>
                <a:lnTo>
                  <a:pt x="237837" y="709272"/>
                </a:lnTo>
                <a:lnTo>
                  <a:pt x="286343" y="682127"/>
                </a:lnTo>
                <a:lnTo>
                  <a:pt x="461971" y="530143"/>
                </a:lnTo>
                <a:lnTo>
                  <a:pt x="483778" y="515272"/>
                </a:lnTo>
                <a:lnTo>
                  <a:pt x="510433" y="503100"/>
                </a:lnTo>
                <a:lnTo>
                  <a:pt x="538560" y="494879"/>
                </a:lnTo>
                <a:lnTo>
                  <a:pt x="564785" y="491861"/>
                </a:lnTo>
                <a:lnTo>
                  <a:pt x="1127527" y="491861"/>
                </a:lnTo>
                <a:lnTo>
                  <a:pt x="1142288" y="469108"/>
                </a:lnTo>
                <a:lnTo>
                  <a:pt x="1154651" y="442434"/>
                </a:lnTo>
                <a:lnTo>
                  <a:pt x="1161636" y="416898"/>
                </a:lnTo>
                <a:lnTo>
                  <a:pt x="1209373" y="108662"/>
                </a:lnTo>
                <a:lnTo>
                  <a:pt x="1209031" y="101636"/>
                </a:lnTo>
                <a:lnTo>
                  <a:pt x="608354" y="101636"/>
                </a:lnTo>
                <a:lnTo>
                  <a:pt x="586203" y="97621"/>
                </a:lnTo>
                <a:lnTo>
                  <a:pt x="569257" y="86698"/>
                </a:lnTo>
                <a:lnTo>
                  <a:pt x="559169" y="70548"/>
                </a:lnTo>
                <a:lnTo>
                  <a:pt x="556031" y="31087"/>
                </a:lnTo>
                <a:lnTo>
                  <a:pt x="545942" y="14920"/>
                </a:lnTo>
                <a:lnTo>
                  <a:pt x="528990" y="4005"/>
                </a:lnTo>
                <a:lnTo>
                  <a:pt x="506839" y="0"/>
                </a:lnTo>
                <a:close/>
              </a:path>
              <a:path w="1209675" h="720725">
                <a:moveTo>
                  <a:pt x="1127527" y="491861"/>
                </a:moveTo>
                <a:lnTo>
                  <a:pt x="600051" y="491861"/>
                </a:lnTo>
                <a:lnTo>
                  <a:pt x="625800" y="495379"/>
                </a:lnTo>
                <a:lnTo>
                  <a:pt x="652570" y="504973"/>
                </a:lnTo>
                <a:lnTo>
                  <a:pt x="677185" y="519204"/>
                </a:lnTo>
                <a:lnTo>
                  <a:pt x="696467" y="536633"/>
                </a:lnTo>
                <a:lnTo>
                  <a:pt x="735356" y="582584"/>
                </a:lnTo>
                <a:lnTo>
                  <a:pt x="754679" y="599960"/>
                </a:lnTo>
                <a:lnTo>
                  <a:pt x="779314" y="614200"/>
                </a:lnTo>
                <a:lnTo>
                  <a:pt x="806094" y="623827"/>
                </a:lnTo>
                <a:lnTo>
                  <a:pt x="831855" y="627364"/>
                </a:lnTo>
                <a:lnTo>
                  <a:pt x="917842" y="627364"/>
                </a:lnTo>
                <a:lnTo>
                  <a:pt x="972350" y="616073"/>
                </a:lnTo>
                <a:lnTo>
                  <a:pt x="1020865" y="588931"/>
                </a:lnTo>
                <a:lnTo>
                  <a:pt x="1108412" y="513239"/>
                </a:lnTo>
                <a:lnTo>
                  <a:pt x="1126294" y="493763"/>
                </a:lnTo>
                <a:lnTo>
                  <a:pt x="1127527" y="491861"/>
                </a:lnTo>
                <a:close/>
              </a:path>
              <a:path w="1209675" h="720725">
                <a:moveTo>
                  <a:pt x="875341" y="21856"/>
                </a:moveTo>
                <a:lnTo>
                  <a:pt x="832199" y="30809"/>
                </a:lnTo>
                <a:lnTo>
                  <a:pt x="803236" y="75717"/>
                </a:lnTo>
                <a:lnTo>
                  <a:pt x="788524" y="89193"/>
                </a:lnTo>
                <a:lnTo>
                  <a:pt x="768445" y="98294"/>
                </a:lnTo>
                <a:lnTo>
                  <a:pt x="745135" y="101636"/>
                </a:lnTo>
                <a:lnTo>
                  <a:pt x="1209031" y="101636"/>
                </a:lnTo>
                <a:lnTo>
                  <a:pt x="1208260" y="85776"/>
                </a:lnTo>
                <a:lnTo>
                  <a:pt x="1198569" y="66302"/>
                </a:lnTo>
                <a:lnTo>
                  <a:pt x="1181940" y="52295"/>
                </a:lnTo>
                <a:lnTo>
                  <a:pt x="1160013" y="45808"/>
                </a:lnTo>
                <a:lnTo>
                  <a:pt x="875341" y="21856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068035" y="7376196"/>
            <a:ext cx="159345" cy="101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332065" y="8399200"/>
            <a:ext cx="159366" cy="101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209827" y="8626481"/>
            <a:ext cx="1142365" cy="1511300"/>
          </a:xfrm>
          <a:custGeom>
            <a:avLst/>
            <a:gdLst/>
            <a:ahLst/>
            <a:cxnLst/>
            <a:rect l="l" t="t" r="r" b="b"/>
            <a:pathLst>
              <a:path w="1142365" h="1511300">
                <a:moveTo>
                  <a:pt x="885257" y="1325373"/>
                </a:moveTo>
                <a:lnTo>
                  <a:pt x="519282" y="1325373"/>
                </a:lnTo>
                <a:lnTo>
                  <a:pt x="541338" y="1329950"/>
                </a:lnTo>
                <a:lnTo>
                  <a:pt x="558040" y="1342411"/>
                </a:lnTo>
                <a:lnTo>
                  <a:pt x="567776" y="1360846"/>
                </a:lnTo>
                <a:lnTo>
                  <a:pt x="568935" y="1383347"/>
                </a:lnTo>
                <a:lnTo>
                  <a:pt x="555407" y="1470453"/>
                </a:lnTo>
                <a:lnTo>
                  <a:pt x="556275" y="1491322"/>
                </a:lnTo>
                <a:lnTo>
                  <a:pt x="565203" y="1505276"/>
                </a:lnTo>
                <a:lnTo>
                  <a:pt x="580676" y="1511076"/>
                </a:lnTo>
                <a:lnTo>
                  <a:pt x="601175" y="1507484"/>
                </a:lnTo>
                <a:lnTo>
                  <a:pt x="818456" y="1424102"/>
                </a:lnTo>
                <a:lnTo>
                  <a:pt x="859738" y="1392199"/>
                </a:lnTo>
                <a:lnTo>
                  <a:pt x="882203" y="1345093"/>
                </a:lnTo>
                <a:lnTo>
                  <a:pt x="885257" y="1325373"/>
                </a:lnTo>
                <a:close/>
              </a:path>
              <a:path w="1142365" h="1511300">
                <a:moveTo>
                  <a:pt x="1110259" y="509802"/>
                </a:moveTo>
                <a:lnTo>
                  <a:pt x="292179" y="509802"/>
                </a:lnTo>
                <a:lnTo>
                  <a:pt x="312404" y="514380"/>
                </a:lnTo>
                <a:lnTo>
                  <a:pt x="327640" y="526845"/>
                </a:lnTo>
                <a:lnTo>
                  <a:pt x="336399" y="545292"/>
                </a:lnTo>
                <a:lnTo>
                  <a:pt x="337193" y="567818"/>
                </a:lnTo>
                <a:lnTo>
                  <a:pt x="207721" y="1403259"/>
                </a:lnTo>
                <a:lnTo>
                  <a:pt x="208844" y="1425791"/>
                </a:lnTo>
                <a:lnTo>
                  <a:pt x="218582" y="1444230"/>
                </a:lnTo>
                <a:lnTo>
                  <a:pt x="235297" y="1456683"/>
                </a:lnTo>
                <a:lnTo>
                  <a:pt x="257353" y="1461254"/>
                </a:lnTo>
                <a:lnTo>
                  <a:pt x="323424" y="1461254"/>
                </a:lnTo>
                <a:lnTo>
                  <a:pt x="367529" y="1444230"/>
                </a:lnTo>
                <a:lnTo>
                  <a:pt x="391129" y="1403259"/>
                </a:lnTo>
                <a:lnTo>
                  <a:pt x="394176" y="1383347"/>
                </a:lnTo>
                <a:lnTo>
                  <a:pt x="402311" y="1360846"/>
                </a:lnTo>
                <a:lnTo>
                  <a:pt x="417762" y="1342411"/>
                </a:lnTo>
                <a:lnTo>
                  <a:pt x="438332" y="1329950"/>
                </a:lnTo>
                <a:lnTo>
                  <a:pt x="461828" y="1325373"/>
                </a:lnTo>
                <a:lnTo>
                  <a:pt x="885257" y="1325373"/>
                </a:lnTo>
                <a:lnTo>
                  <a:pt x="928809" y="1044155"/>
                </a:lnTo>
                <a:lnTo>
                  <a:pt x="944075" y="988527"/>
                </a:lnTo>
                <a:lnTo>
                  <a:pt x="968263" y="936142"/>
                </a:lnTo>
                <a:lnTo>
                  <a:pt x="1039727" y="819102"/>
                </a:lnTo>
                <a:lnTo>
                  <a:pt x="1052240" y="795117"/>
                </a:lnTo>
                <a:lnTo>
                  <a:pt x="1063826" y="766756"/>
                </a:lnTo>
                <a:lnTo>
                  <a:pt x="1073205" y="737574"/>
                </a:lnTo>
                <a:lnTo>
                  <a:pt x="1079098" y="711124"/>
                </a:lnTo>
                <a:lnTo>
                  <a:pt x="1110259" y="509802"/>
                </a:lnTo>
                <a:close/>
              </a:path>
              <a:path w="1142365" h="1511300">
                <a:moveTo>
                  <a:pt x="880088" y="0"/>
                </a:moveTo>
                <a:lnTo>
                  <a:pt x="142896" y="0"/>
                </a:lnTo>
                <a:lnTo>
                  <a:pt x="119409" y="4551"/>
                </a:lnTo>
                <a:lnTo>
                  <a:pt x="98824" y="16963"/>
                </a:lnTo>
                <a:lnTo>
                  <a:pt x="83367" y="35372"/>
                </a:lnTo>
                <a:lnTo>
                  <a:pt x="75264" y="57915"/>
                </a:lnTo>
                <a:lnTo>
                  <a:pt x="0" y="543909"/>
                </a:lnTo>
                <a:lnTo>
                  <a:pt x="1127" y="566412"/>
                </a:lnTo>
                <a:lnTo>
                  <a:pt x="10872" y="584851"/>
                </a:lnTo>
                <a:lnTo>
                  <a:pt x="27589" y="597317"/>
                </a:lnTo>
                <a:lnTo>
                  <a:pt x="49631" y="601896"/>
                </a:lnTo>
                <a:lnTo>
                  <a:pt x="165335" y="601896"/>
                </a:lnTo>
                <a:lnTo>
                  <a:pt x="208860" y="588328"/>
                </a:lnTo>
                <a:lnTo>
                  <a:pt x="231102" y="555788"/>
                </a:lnTo>
                <a:lnTo>
                  <a:pt x="238162" y="537925"/>
                </a:lnTo>
                <a:lnTo>
                  <a:pt x="252025" y="523304"/>
                </a:lnTo>
                <a:lnTo>
                  <a:pt x="270696" y="513428"/>
                </a:lnTo>
                <a:lnTo>
                  <a:pt x="292179" y="509802"/>
                </a:lnTo>
                <a:lnTo>
                  <a:pt x="1110259" y="509802"/>
                </a:lnTo>
                <a:lnTo>
                  <a:pt x="1141420" y="308478"/>
                </a:lnTo>
                <a:lnTo>
                  <a:pt x="1136704" y="254372"/>
                </a:lnTo>
                <a:lnTo>
                  <a:pt x="1112678" y="205733"/>
                </a:lnTo>
                <a:lnTo>
                  <a:pt x="976535" y="44764"/>
                </a:lnTo>
                <a:lnTo>
                  <a:pt x="932615" y="13132"/>
                </a:lnTo>
                <a:lnTo>
                  <a:pt x="905830" y="3525"/>
                </a:lnTo>
                <a:lnTo>
                  <a:pt x="880088" y="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411747" y="10799669"/>
            <a:ext cx="514350" cy="226060"/>
          </a:xfrm>
          <a:custGeom>
            <a:avLst/>
            <a:gdLst/>
            <a:ahLst/>
            <a:cxnLst/>
            <a:rect l="l" t="t" r="r" b="b"/>
            <a:pathLst>
              <a:path w="514350" h="226059">
                <a:moveTo>
                  <a:pt x="464436" y="0"/>
                </a:moveTo>
                <a:lnTo>
                  <a:pt x="84719" y="0"/>
                </a:lnTo>
                <a:lnTo>
                  <a:pt x="61197" y="4579"/>
                </a:lnTo>
                <a:lnTo>
                  <a:pt x="40620" y="17044"/>
                </a:lnTo>
                <a:lnTo>
                  <a:pt x="25177" y="35484"/>
                </a:lnTo>
                <a:lnTo>
                  <a:pt x="17057" y="57987"/>
                </a:lnTo>
                <a:lnTo>
                  <a:pt x="0" y="167966"/>
                </a:lnTo>
                <a:lnTo>
                  <a:pt x="1144" y="190462"/>
                </a:lnTo>
                <a:lnTo>
                  <a:pt x="10893" y="208895"/>
                </a:lnTo>
                <a:lnTo>
                  <a:pt x="27622" y="221354"/>
                </a:lnTo>
                <a:lnTo>
                  <a:pt x="49705" y="225932"/>
                </a:lnTo>
                <a:lnTo>
                  <a:pt x="429452" y="225932"/>
                </a:lnTo>
                <a:lnTo>
                  <a:pt x="473476" y="208895"/>
                </a:lnTo>
                <a:lnTo>
                  <a:pt x="497042" y="167966"/>
                </a:lnTo>
                <a:lnTo>
                  <a:pt x="514120" y="57987"/>
                </a:lnTo>
                <a:lnTo>
                  <a:pt x="512968" y="35484"/>
                </a:lnTo>
                <a:lnTo>
                  <a:pt x="503201" y="17044"/>
                </a:lnTo>
                <a:lnTo>
                  <a:pt x="486473" y="4579"/>
                </a:lnTo>
                <a:lnTo>
                  <a:pt x="464436" y="0"/>
                </a:lnTo>
                <a:close/>
              </a:path>
            </a:pathLst>
          </a:custGeom>
          <a:solidFill>
            <a:srgbClr val="2A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477401" y="6947842"/>
            <a:ext cx="890269" cy="1435100"/>
          </a:xfrm>
          <a:custGeom>
            <a:avLst/>
            <a:gdLst/>
            <a:ahLst/>
            <a:cxnLst/>
            <a:rect l="l" t="t" r="r" b="b"/>
            <a:pathLst>
              <a:path w="890269" h="1435100">
                <a:moveTo>
                  <a:pt x="445117" y="0"/>
                </a:moveTo>
                <a:lnTo>
                  <a:pt x="396636" y="2609"/>
                </a:lnTo>
                <a:lnTo>
                  <a:pt x="349664" y="10256"/>
                </a:lnTo>
                <a:lnTo>
                  <a:pt x="304471" y="22670"/>
                </a:lnTo>
                <a:lnTo>
                  <a:pt x="261329" y="39582"/>
                </a:lnTo>
                <a:lnTo>
                  <a:pt x="220511" y="60720"/>
                </a:lnTo>
                <a:lnTo>
                  <a:pt x="182288" y="85815"/>
                </a:lnTo>
                <a:lnTo>
                  <a:pt x="146934" y="114596"/>
                </a:lnTo>
                <a:lnTo>
                  <a:pt x="114719" y="146794"/>
                </a:lnTo>
                <a:lnTo>
                  <a:pt x="85916" y="182137"/>
                </a:lnTo>
                <a:lnTo>
                  <a:pt x="60798" y="220355"/>
                </a:lnTo>
                <a:lnTo>
                  <a:pt x="39636" y="261179"/>
                </a:lnTo>
                <a:lnTo>
                  <a:pt x="22704" y="304337"/>
                </a:lnTo>
                <a:lnTo>
                  <a:pt x="10272" y="349560"/>
                </a:lnTo>
                <a:lnTo>
                  <a:pt x="2613" y="396578"/>
                </a:lnTo>
                <a:lnTo>
                  <a:pt x="0" y="445119"/>
                </a:lnTo>
                <a:lnTo>
                  <a:pt x="69549" y="771205"/>
                </a:lnTo>
                <a:lnTo>
                  <a:pt x="222558" y="1092352"/>
                </a:lnTo>
                <a:lnTo>
                  <a:pt x="375567" y="1337298"/>
                </a:lnTo>
                <a:lnTo>
                  <a:pt x="445117" y="1434783"/>
                </a:lnTo>
                <a:lnTo>
                  <a:pt x="514666" y="1337248"/>
                </a:lnTo>
                <a:lnTo>
                  <a:pt x="667676" y="1092218"/>
                </a:lnTo>
                <a:lnTo>
                  <a:pt x="820685" y="771054"/>
                </a:lnTo>
                <a:lnTo>
                  <a:pt x="833427" y="711339"/>
                </a:lnTo>
                <a:lnTo>
                  <a:pt x="445117" y="711339"/>
                </a:lnTo>
                <a:lnTo>
                  <a:pt x="397247" y="707040"/>
                </a:lnTo>
                <a:lnTo>
                  <a:pt x="352182" y="694645"/>
                </a:lnTo>
                <a:lnTo>
                  <a:pt x="310678" y="674913"/>
                </a:lnTo>
                <a:lnTo>
                  <a:pt x="273488" y="648599"/>
                </a:lnTo>
                <a:lnTo>
                  <a:pt x="241368" y="616460"/>
                </a:lnTo>
                <a:lnTo>
                  <a:pt x="215071" y="579252"/>
                </a:lnTo>
                <a:lnTo>
                  <a:pt x="195354" y="537732"/>
                </a:lnTo>
                <a:lnTo>
                  <a:pt x="182970" y="492657"/>
                </a:lnTo>
                <a:lnTo>
                  <a:pt x="178675" y="444783"/>
                </a:lnTo>
                <a:lnTo>
                  <a:pt x="182970" y="396908"/>
                </a:lnTo>
                <a:lnTo>
                  <a:pt x="195354" y="351833"/>
                </a:lnTo>
                <a:lnTo>
                  <a:pt x="215071" y="310313"/>
                </a:lnTo>
                <a:lnTo>
                  <a:pt x="241368" y="273105"/>
                </a:lnTo>
                <a:lnTo>
                  <a:pt x="273488" y="240966"/>
                </a:lnTo>
                <a:lnTo>
                  <a:pt x="310678" y="214652"/>
                </a:lnTo>
                <a:lnTo>
                  <a:pt x="352182" y="194920"/>
                </a:lnTo>
                <a:lnTo>
                  <a:pt x="397247" y="182526"/>
                </a:lnTo>
                <a:lnTo>
                  <a:pt x="445117" y="178227"/>
                </a:lnTo>
                <a:lnTo>
                  <a:pt x="801131" y="178227"/>
                </a:lnTo>
                <a:lnTo>
                  <a:pt x="775514" y="146793"/>
                </a:lnTo>
                <a:lnTo>
                  <a:pt x="743299" y="114596"/>
                </a:lnTo>
                <a:lnTo>
                  <a:pt x="707944" y="85815"/>
                </a:lnTo>
                <a:lnTo>
                  <a:pt x="669721" y="60720"/>
                </a:lnTo>
                <a:lnTo>
                  <a:pt x="628902" y="39581"/>
                </a:lnTo>
                <a:lnTo>
                  <a:pt x="585760" y="22670"/>
                </a:lnTo>
                <a:lnTo>
                  <a:pt x="540566" y="10255"/>
                </a:lnTo>
                <a:lnTo>
                  <a:pt x="493593" y="2608"/>
                </a:lnTo>
                <a:lnTo>
                  <a:pt x="445117" y="0"/>
                </a:lnTo>
                <a:close/>
              </a:path>
              <a:path w="890269" h="1435100">
                <a:moveTo>
                  <a:pt x="801131" y="178227"/>
                </a:moveTo>
                <a:lnTo>
                  <a:pt x="445117" y="178227"/>
                </a:lnTo>
                <a:lnTo>
                  <a:pt x="492991" y="182526"/>
                </a:lnTo>
                <a:lnTo>
                  <a:pt x="538066" y="194920"/>
                </a:lnTo>
                <a:lnTo>
                  <a:pt x="579586" y="214652"/>
                </a:lnTo>
                <a:lnTo>
                  <a:pt x="616794" y="240966"/>
                </a:lnTo>
                <a:lnTo>
                  <a:pt x="648933" y="273105"/>
                </a:lnTo>
                <a:lnTo>
                  <a:pt x="675248" y="310313"/>
                </a:lnTo>
                <a:lnTo>
                  <a:pt x="694980" y="351833"/>
                </a:lnTo>
                <a:lnTo>
                  <a:pt x="707375" y="396908"/>
                </a:lnTo>
                <a:lnTo>
                  <a:pt x="711674" y="444783"/>
                </a:lnTo>
                <a:lnTo>
                  <a:pt x="707375" y="492657"/>
                </a:lnTo>
                <a:lnTo>
                  <a:pt x="694980" y="537733"/>
                </a:lnTo>
                <a:lnTo>
                  <a:pt x="675248" y="579253"/>
                </a:lnTo>
                <a:lnTo>
                  <a:pt x="648933" y="616460"/>
                </a:lnTo>
                <a:lnTo>
                  <a:pt x="616794" y="648599"/>
                </a:lnTo>
                <a:lnTo>
                  <a:pt x="579586" y="674913"/>
                </a:lnTo>
                <a:lnTo>
                  <a:pt x="538066" y="694645"/>
                </a:lnTo>
                <a:lnTo>
                  <a:pt x="492991" y="707040"/>
                </a:lnTo>
                <a:lnTo>
                  <a:pt x="445117" y="711339"/>
                </a:lnTo>
                <a:lnTo>
                  <a:pt x="833427" y="711339"/>
                </a:lnTo>
                <a:lnTo>
                  <a:pt x="890234" y="445119"/>
                </a:lnTo>
                <a:lnTo>
                  <a:pt x="887621" y="396578"/>
                </a:lnTo>
                <a:lnTo>
                  <a:pt x="879962" y="349560"/>
                </a:lnTo>
                <a:lnTo>
                  <a:pt x="867530" y="304337"/>
                </a:lnTo>
                <a:lnTo>
                  <a:pt x="850597" y="261179"/>
                </a:lnTo>
                <a:lnTo>
                  <a:pt x="829435" y="220355"/>
                </a:lnTo>
                <a:lnTo>
                  <a:pt x="804317" y="182136"/>
                </a:lnTo>
                <a:lnTo>
                  <a:pt x="801131" y="178227"/>
                </a:lnTo>
                <a:close/>
              </a:path>
              <a:path w="890269" h="1435100">
                <a:moveTo>
                  <a:pt x="445117" y="316773"/>
                </a:moveTo>
                <a:lnTo>
                  <a:pt x="395255" y="326840"/>
                </a:lnTo>
                <a:lnTo>
                  <a:pt x="354449" y="354313"/>
                </a:lnTo>
                <a:lnTo>
                  <a:pt x="326892" y="395103"/>
                </a:lnTo>
                <a:lnTo>
                  <a:pt x="316775" y="445119"/>
                </a:lnTo>
                <a:lnTo>
                  <a:pt x="326841" y="495153"/>
                </a:lnTo>
                <a:lnTo>
                  <a:pt x="354312" y="535981"/>
                </a:lnTo>
                <a:lnTo>
                  <a:pt x="395100" y="563493"/>
                </a:lnTo>
                <a:lnTo>
                  <a:pt x="445117" y="573577"/>
                </a:lnTo>
                <a:lnTo>
                  <a:pt x="495151" y="563493"/>
                </a:lnTo>
                <a:lnTo>
                  <a:pt x="535979" y="535981"/>
                </a:lnTo>
                <a:lnTo>
                  <a:pt x="563490" y="495153"/>
                </a:lnTo>
                <a:lnTo>
                  <a:pt x="573574" y="445119"/>
                </a:lnTo>
                <a:lnTo>
                  <a:pt x="563440" y="395103"/>
                </a:lnTo>
                <a:lnTo>
                  <a:pt x="535846" y="354313"/>
                </a:lnTo>
                <a:lnTo>
                  <a:pt x="495001" y="326840"/>
                </a:lnTo>
                <a:lnTo>
                  <a:pt x="445117" y="316773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91451" y="1809233"/>
            <a:ext cx="253873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山口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24583" y="3293627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2"/>
                </a:lnTo>
                <a:lnTo>
                  <a:pt x="16931" y="46304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4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219061" y="3293627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7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3" y="17052"/>
                </a:lnTo>
                <a:lnTo>
                  <a:pt x="16931" y="46304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3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6" y="478520"/>
                </a:lnTo>
                <a:lnTo>
                  <a:pt x="584191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4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7" y="120"/>
                </a:lnTo>
                <a:lnTo>
                  <a:pt x="530167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113538" y="3293627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2"/>
                </a:lnTo>
                <a:lnTo>
                  <a:pt x="16931" y="46304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4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35628" y="3293627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2"/>
                </a:lnTo>
                <a:lnTo>
                  <a:pt x="16931" y="46304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4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430106" y="3293627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3" y="17052"/>
                </a:lnTo>
                <a:lnTo>
                  <a:pt x="16931" y="46304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3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6" y="478520"/>
                </a:lnTo>
                <a:lnTo>
                  <a:pt x="584191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4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82529" y="3665021"/>
            <a:ext cx="4972050" cy="1483995"/>
          </a:xfrm>
          <a:custGeom>
            <a:avLst/>
            <a:gdLst/>
            <a:ahLst/>
            <a:cxnLst/>
            <a:rect l="l" t="t" r="r" b="b"/>
            <a:pathLst>
              <a:path w="4972050" h="1483995">
                <a:moveTo>
                  <a:pt x="4631677" y="0"/>
                </a:moveTo>
                <a:lnTo>
                  <a:pt x="341763" y="0"/>
                </a:lnTo>
                <a:lnTo>
                  <a:pt x="275931" y="260"/>
                </a:lnTo>
                <a:lnTo>
                  <a:pt x="223742" y="2084"/>
                </a:lnTo>
                <a:lnTo>
                  <a:pt x="180261" y="7034"/>
                </a:lnTo>
                <a:lnTo>
                  <a:pt x="140558" y="16673"/>
                </a:lnTo>
                <a:lnTo>
                  <a:pt x="99858" y="36774"/>
                </a:lnTo>
                <a:lnTo>
                  <a:pt x="64883" y="64883"/>
                </a:lnTo>
                <a:lnTo>
                  <a:pt x="36774" y="99858"/>
                </a:lnTo>
                <a:lnTo>
                  <a:pt x="16673" y="140558"/>
                </a:lnTo>
                <a:lnTo>
                  <a:pt x="7031" y="180261"/>
                </a:lnTo>
                <a:lnTo>
                  <a:pt x="2084" y="223552"/>
                </a:lnTo>
                <a:lnTo>
                  <a:pt x="260" y="275293"/>
                </a:lnTo>
                <a:lnTo>
                  <a:pt x="0" y="340250"/>
                </a:lnTo>
                <a:lnTo>
                  <a:pt x="5" y="1143617"/>
                </a:lnTo>
                <a:lnTo>
                  <a:pt x="260" y="1207935"/>
                </a:lnTo>
                <a:lnTo>
                  <a:pt x="2084" y="1260125"/>
                </a:lnTo>
                <a:lnTo>
                  <a:pt x="7040" y="1303629"/>
                </a:lnTo>
                <a:lnTo>
                  <a:pt x="16673" y="1343309"/>
                </a:lnTo>
                <a:lnTo>
                  <a:pt x="36774" y="1384009"/>
                </a:lnTo>
                <a:lnTo>
                  <a:pt x="64883" y="1418984"/>
                </a:lnTo>
                <a:lnTo>
                  <a:pt x="99858" y="1447092"/>
                </a:lnTo>
                <a:lnTo>
                  <a:pt x="140558" y="1467194"/>
                </a:lnTo>
                <a:lnTo>
                  <a:pt x="180237" y="1476833"/>
                </a:lnTo>
                <a:lnTo>
                  <a:pt x="223552" y="1481783"/>
                </a:lnTo>
                <a:lnTo>
                  <a:pt x="275293" y="1483607"/>
                </a:lnTo>
                <a:lnTo>
                  <a:pt x="340250" y="1483867"/>
                </a:lnTo>
                <a:lnTo>
                  <a:pt x="4630164" y="1483867"/>
                </a:lnTo>
                <a:lnTo>
                  <a:pt x="4695996" y="1483607"/>
                </a:lnTo>
                <a:lnTo>
                  <a:pt x="4748185" y="1481783"/>
                </a:lnTo>
                <a:lnTo>
                  <a:pt x="4791666" y="1476833"/>
                </a:lnTo>
                <a:lnTo>
                  <a:pt x="4831370" y="1467194"/>
                </a:lnTo>
                <a:lnTo>
                  <a:pt x="4872069" y="1447092"/>
                </a:lnTo>
                <a:lnTo>
                  <a:pt x="4907044" y="1418984"/>
                </a:lnTo>
                <a:lnTo>
                  <a:pt x="4935153" y="1384009"/>
                </a:lnTo>
                <a:lnTo>
                  <a:pt x="4955254" y="1343309"/>
                </a:lnTo>
                <a:lnTo>
                  <a:pt x="4964896" y="1303605"/>
                </a:lnTo>
                <a:lnTo>
                  <a:pt x="4969843" y="1260314"/>
                </a:lnTo>
                <a:lnTo>
                  <a:pt x="4971667" y="1208574"/>
                </a:lnTo>
                <a:lnTo>
                  <a:pt x="4971928" y="1143617"/>
                </a:lnTo>
                <a:lnTo>
                  <a:pt x="4971922" y="340250"/>
                </a:lnTo>
                <a:lnTo>
                  <a:pt x="4971667" y="275931"/>
                </a:lnTo>
                <a:lnTo>
                  <a:pt x="4969843" y="223742"/>
                </a:lnTo>
                <a:lnTo>
                  <a:pt x="4964888" y="180237"/>
                </a:lnTo>
                <a:lnTo>
                  <a:pt x="4955254" y="140558"/>
                </a:lnTo>
                <a:lnTo>
                  <a:pt x="4935153" y="99858"/>
                </a:lnTo>
                <a:lnTo>
                  <a:pt x="4907044" y="64883"/>
                </a:lnTo>
                <a:lnTo>
                  <a:pt x="4872069" y="36774"/>
                </a:lnTo>
                <a:lnTo>
                  <a:pt x="4831370" y="16673"/>
                </a:lnTo>
                <a:lnTo>
                  <a:pt x="4791689" y="7034"/>
                </a:lnTo>
                <a:lnTo>
                  <a:pt x="4748374" y="2084"/>
                </a:lnTo>
                <a:lnTo>
                  <a:pt x="4696634" y="260"/>
                </a:lnTo>
                <a:lnTo>
                  <a:pt x="4631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82529" y="3665021"/>
            <a:ext cx="4972050" cy="1483995"/>
          </a:xfrm>
          <a:custGeom>
            <a:avLst/>
            <a:gdLst/>
            <a:ahLst/>
            <a:cxnLst/>
            <a:rect l="l" t="t" r="r" b="b"/>
            <a:pathLst>
              <a:path w="4972050" h="1483995">
                <a:moveTo>
                  <a:pt x="340250" y="0"/>
                </a:moveTo>
                <a:lnTo>
                  <a:pt x="4631677" y="0"/>
                </a:lnTo>
                <a:lnTo>
                  <a:pt x="4696634" y="260"/>
                </a:lnTo>
                <a:lnTo>
                  <a:pt x="4748374" y="2084"/>
                </a:lnTo>
                <a:lnTo>
                  <a:pt x="4791689" y="7034"/>
                </a:lnTo>
                <a:lnTo>
                  <a:pt x="4831370" y="16673"/>
                </a:lnTo>
                <a:lnTo>
                  <a:pt x="4872069" y="36774"/>
                </a:lnTo>
                <a:lnTo>
                  <a:pt x="4907044" y="64883"/>
                </a:lnTo>
                <a:lnTo>
                  <a:pt x="4935153" y="99858"/>
                </a:lnTo>
                <a:lnTo>
                  <a:pt x="4955254" y="140558"/>
                </a:lnTo>
                <a:lnTo>
                  <a:pt x="4964893" y="180261"/>
                </a:lnTo>
                <a:lnTo>
                  <a:pt x="4969843" y="223742"/>
                </a:lnTo>
                <a:lnTo>
                  <a:pt x="4971667" y="275931"/>
                </a:lnTo>
                <a:lnTo>
                  <a:pt x="4971928" y="341763"/>
                </a:lnTo>
                <a:lnTo>
                  <a:pt x="4971928" y="1143617"/>
                </a:lnTo>
                <a:lnTo>
                  <a:pt x="4971667" y="1208574"/>
                </a:lnTo>
                <a:lnTo>
                  <a:pt x="4969843" y="1260315"/>
                </a:lnTo>
                <a:lnTo>
                  <a:pt x="4964893" y="1303630"/>
                </a:lnTo>
                <a:lnTo>
                  <a:pt x="4955254" y="1343309"/>
                </a:lnTo>
                <a:lnTo>
                  <a:pt x="4935153" y="1384009"/>
                </a:lnTo>
                <a:lnTo>
                  <a:pt x="4907044" y="1418984"/>
                </a:lnTo>
                <a:lnTo>
                  <a:pt x="4872069" y="1447093"/>
                </a:lnTo>
                <a:lnTo>
                  <a:pt x="4831370" y="1467194"/>
                </a:lnTo>
                <a:lnTo>
                  <a:pt x="4791666" y="1476833"/>
                </a:lnTo>
                <a:lnTo>
                  <a:pt x="4748185" y="1481783"/>
                </a:lnTo>
                <a:lnTo>
                  <a:pt x="4695996" y="1483607"/>
                </a:lnTo>
                <a:lnTo>
                  <a:pt x="4630164" y="1483867"/>
                </a:lnTo>
                <a:lnTo>
                  <a:pt x="340250" y="1483867"/>
                </a:lnTo>
                <a:lnTo>
                  <a:pt x="275293" y="1483607"/>
                </a:lnTo>
                <a:lnTo>
                  <a:pt x="223553" y="1481783"/>
                </a:lnTo>
                <a:lnTo>
                  <a:pt x="180238" y="1476833"/>
                </a:lnTo>
                <a:lnTo>
                  <a:pt x="140558" y="1467194"/>
                </a:lnTo>
                <a:lnTo>
                  <a:pt x="99858" y="1447093"/>
                </a:lnTo>
                <a:lnTo>
                  <a:pt x="64883" y="1418984"/>
                </a:lnTo>
                <a:lnTo>
                  <a:pt x="36774" y="1384009"/>
                </a:lnTo>
                <a:lnTo>
                  <a:pt x="16673" y="1343309"/>
                </a:lnTo>
                <a:lnTo>
                  <a:pt x="7034" y="1303606"/>
                </a:lnTo>
                <a:lnTo>
                  <a:pt x="2084" y="1260125"/>
                </a:lnTo>
                <a:lnTo>
                  <a:pt x="260" y="1207936"/>
                </a:lnTo>
                <a:lnTo>
                  <a:pt x="0" y="1142104"/>
                </a:lnTo>
                <a:lnTo>
                  <a:pt x="0" y="340250"/>
                </a:lnTo>
                <a:lnTo>
                  <a:pt x="260" y="275293"/>
                </a:lnTo>
                <a:lnTo>
                  <a:pt x="2084" y="223553"/>
                </a:lnTo>
                <a:lnTo>
                  <a:pt x="7034" y="180238"/>
                </a:lnTo>
                <a:lnTo>
                  <a:pt x="16673" y="140558"/>
                </a:lnTo>
                <a:lnTo>
                  <a:pt x="36774" y="99858"/>
                </a:lnTo>
                <a:lnTo>
                  <a:pt x="64883" y="64883"/>
                </a:lnTo>
                <a:lnTo>
                  <a:pt x="99858" y="36774"/>
                </a:lnTo>
                <a:lnTo>
                  <a:pt x="140558" y="16673"/>
                </a:lnTo>
                <a:lnTo>
                  <a:pt x="180261" y="7034"/>
                </a:lnTo>
                <a:lnTo>
                  <a:pt x="223742" y="2084"/>
                </a:lnTo>
                <a:lnTo>
                  <a:pt x="275931" y="260"/>
                </a:lnTo>
                <a:lnTo>
                  <a:pt x="341763" y="0"/>
                </a:lnTo>
                <a:lnTo>
                  <a:pt x="340250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788170" y="4018591"/>
            <a:ext cx="3763645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50" spc="-5" b="1">
                <a:latin typeface="Yu Gothic"/>
                <a:cs typeface="Yu Gothic"/>
              </a:rPr>
              <a:t>フリーラ</a:t>
            </a:r>
            <a:r>
              <a:rPr dirty="0" sz="4950" spc="-254" b="1">
                <a:latin typeface="Yu Gothic"/>
                <a:cs typeface="Yu Gothic"/>
              </a:rPr>
              <a:t>ン</a:t>
            </a:r>
            <a:r>
              <a:rPr dirty="0" sz="4950" spc="-5" b="1">
                <a:latin typeface="Yu Gothic"/>
                <a:cs typeface="Yu Gothic"/>
              </a:rPr>
              <a:t>ス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77062" y="4667373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5">
                <a:moveTo>
                  <a:pt x="496774" y="0"/>
                </a:moveTo>
                <a:lnTo>
                  <a:pt x="148378" y="0"/>
                </a:lnTo>
                <a:lnTo>
                  <a:pt x="119775" y="113"/>
                </a:lnTo>
                <a:lnTo>
                  <a:pt x="78208" y="3056"/>
                </a:lnTo>
                <a:lnTo>
                  <a:pt x="28077" y="28191"/>
                </a:lnTo>
                <a:lnTo>
                  <a:pt x="7131" y="61071"/>
                </a:lnTo>
                <a:lnTo>
                  <a:pt x="0" y="119612"/>
                </a:lnTo>
                <a:lnTo>
                  <a:pt x="9" y="328769"/>
                </a:lnTo>
                <a:lnTo>
                  <a:pt x="2945" y="370070"/>
                </a:lnTo>
                <a:lnTo>
                  <a:pt x="28077" y="420190"/>
                </a:lnTo>
                <a:lnTo>
                  <a:pt x="60957" y="441137"/>
                </a:lnTo>
                <a:lnTo>
                  <a:pt x="119498" y="448268"/>
                </a:lnTo>
                <a:lnTo>
                  <a:pt x="147721" y="448382"/>
                </a:lnTo>
                <a:lnTo>
                  <a:pt x="496117" y="448382"/>
                </a:lnTo>
                <a:lnTo>
                  <a:pt x="547396" y="447476"/>
                </a:lnTo>
                <a:lnTo>
                  <a:pt x="601222" y="432403"/>
                </a:lnTo>
                <a:lnTo>
                  <a:pt x="628631" y="404994"/>
                </a:lnTo>
                <a:lnTo>
                  <a:pt x="643706" y="351168"/>
                </a:lnTo>
                <a:lnTo>
                  <a:pt x="644496" y="328769"/>
                </a:lnTo>
                <a:lnTo>
                  <a:pt x="644486" y="119612"/>
                </a:lnTo>
                <a:lnTo>
                  <a:pt x="641550" y="78311"/>
                </a:lnTo>
                <a:lnTo>
                  <a:pt x="616418" y="28191"/>
                </a:lnTo>
                <a:lnTo>
                  <a:pt x="583539" y="7244"/>
                </a:lnTo>
                <a:lnTo>
                  <a:pt x="547478" y="905"/>
                </a:lnTo>
                <a:lnTo>
                  <a:pt x="524997" y="113"/>
                </a:lnTo>
                <a:lnTo>
                  <a:pt x="496774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00783" y="4667373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5">
                <a:moveTo>
                  <a:pt x="496774" y="0"/>
                </a:moveTo>
                <a:lnTo>
                  <a:pt x="148378" y="0"/>
                </a:lnTo>
                <a:lnTo>
                  <a:pt x="119775" y="113"/>
                </a:lnTo>
                <a:lnTo>
                  <a:pt x="78207" y="3056"/>
                </a:lnTo>
                <a:lnTo>
                  <a:pt x="28077" y="28191"/>
                </a:lnTo>
                <a:lnTo>
                  <a:pt x="7130" y="61071"/>
                </a:lnTo>
                <a:lnTo>
                  <a:pt x="0" y="119612"/>
                </a:lnTo>
                <a:lnTo>
                  <a:pt x="9" y="328769"/>
                </a:lnTo>
                <a:lnTo>
                  <a:pt x="2945" y="370070"/>
                </a:lnTo>
                <a:lnTo>
                  <a:pt x="28077" y="420190"/>
                </a:lnTo>
                <a:lnTo>
                  <a:pt x="60957" y="441137"/>
                </a:lnTo>
                <a:lnTo>
                  <a:pt x="119497" y="448268"/>
                </a:lnTo>
                <a:lnTo>
                  <a:pt x="147721" y="448382"/>
                </a:lnTo>
                <a:lnTo>
                  <a:pt x="496116" y="448382"/>
                </a:lnTo>
                <a:lnTo>
                  <a:pt x="547395" y="447476"/>
                </a:lnTo>
                <a:lnTo>
                  <a:pt x="601221" y="432403"/>
                </a:lnTo>
                <a:lnTo>
                  <a:pt x="628630" y="404994"/>
                </a:lnTo>
                <a:lnTo>
                  <a:pt x="643706" y="351168"/>
                </a:lnTo>
                <a:lnTo>
                  <a:pt x="644496" y="328769"/>
                </a:lnTo>
                <a:lnTo>
                  <a:pt x="644486" y="119612"/>
                </a:lnTo>
                <a:lnTo>
                  <a:pt x="641550" y="78311"/>
                </a:lnTo>
                <a:lnTo>
                  <a:pt x="616417" y="28191"/>
                </a:lnTo>
                <a:lnTo>
                  <a:pt x="583538" y="7244"/>
                </a:lnTo>
                <a:lnTo>
                  <a:pt x="547478" y="905"/>
                </a:lnTo>
                <a:lnTo>
                  <a:pt x="524997" y="113"/>
                </a:lnTo>
                <a:lnTo>
                  <a:pt x="496774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138922" y="4667373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5">
                <a:moveTo>
                  <a:pt x="496775" y="0"/>
                </a:moveTo>
                <a:lnTo>
                  <a:pt x="148379" y="0"/>
                </a:lnTo>
                <a:lnTo>
                  <a:pt x="119776" y="113"/>
                </a:lnTo>
                <a:lnTo>
                  <a:pt x="78208" y="3056"/>
                </a:lnTo>
                <a:lnTo>
                  <a:pt x="28078" y="28191"/>
                </a:lnTo>
                <a:lnTo>
                  <a:pt x="7131" y="61071"/>
                </a:lnTo>
                <a:lnTo>
                  <a:pt x="0" y="119612"/>
                </a:lnTo>
                <a:lnTo>
                  <a:pt x="9" y="328769"/>
                </a:lnTo>
                <a:lnTo>
                  <a:pt x="2945" y="370070"/>
                </a:lnTo>
                <a:lnTo>
                  <a:pt x="28078" y="420190"/>
                </a:lnTo>
                <a:lnTo>
                  <a:pt x="60958" y="441137"/>
                </a:lnTo>
                <a:lnTo>
                  <a:pt x="119499" y="448268"/>
                </a:lnTo>
                <a:lnTo>
                  <a:pt x="147722" y="448382"/>
                </a:lnTo>
                <a:lnTo>
                  <a:pt x="496117" y="448382"/>
                </a:lnTo>
                <a:lnTo>
                  <a:pt x="547396" y="447476"/>
                </a:lnTo>
                <a:lnTo>
                  <a:pt x="601222" y="432403"/>
                </a:lnTo>
                <a:lnTo>
                  <a:pt x="628631" y="404994"/>
                </a:lnTo>
                <a:lnTo>
                  <a:pt x="643707" y="351168"/>
                </a:lnTo>
                <a:lnTo>
                  <a:pt x="644496" y="328769"/>
                </a:lnTo>
                <a:lnTo>
                  <a:pt x="644486" y="119612"/>
                </a:lnTo>
                <a:lnTo>
                  <a:pt x="641551" y="78311"/>
                </a:lnTo>
                <a:lnTo>
                  <a:pt x="616418" y="28191"/>
                </a:lnTo>
                <a:lnTo>
                  <a:pt x="583539" y="7244"/>
                </a:lnTo>
                <a:lnTo>
                  <a:pt x="547479" y="905"/>
                </a:lnTo>
                <a:lnTo>
                  <a:pt x="524998" y="113"/>
                </a:lnTo>
                <a:lnTo>
                  <a:pt x="496775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73331" y="4986852"/>
            <a:ext cx="3376295" cy="3202940"/>
          </a:xfrm>
          <a:custGeom>
            <a:avLst/>
            <a:gdLst/>
            <a:ahLst/>
            <a:cxnLst/>
            <a:rect l="l" t="t" r="r" b="b"/>
            <a:pathLst>
              <a:path w="3376295" h="3202940">
                <a:moveTo>
                  <a:pt x="2601663" y="0"/>
                </a:moveTo>
                <a:lnTo>
                  <a:pt x="777455" y="0"/>
                </a:lnTo>
                <a:lnTo>
                  <a:pt x="706343" y="52"/>
                </a:lnTo>
                <a:lnTo>
                  <a:pt x="642592" y="416"/>
                </a:lnTo>
                <a:lnTo>
                  <a:pt x="585218" y="1404"/>
                </a:lnTo>
                <a:lnTo>
                  <a:pt x="533236" y="3330"/>
                </a:lnTo>
                <a:lnTo>
                  <a:pt x="485659" y="6504"/>
                </a:lnTo>
                <a:lnTo>
                  <a:pt x="441504" y="11239"/>
                </a:lnTo>
                <a:lnTo>
                  <a:pt x="399785" y="17847"/>
                </a:lnTo>
                <a:lnTo>
                  <a:pt x="359517" y="26641"/>
                </a:lnTo>
                <a:lnTo>
                  <a:pt x="319715" y="37932"/>
                </a:lnTo>
                <a:lnTo>
                  <a:pt x="271954" y="58358"/>
                </a:lnTo>
                <a:lnTo>
                  <a:pt x="227125" y="83662"/>
                </a:lnTo>
                <a:lnTo>
                  <a:pt x="185551" y="113521"/>
                </a:lnTo>
                <a:lnTo>
                  <a:pt x="147557" y="147609"/>
                </a:lnTo>
                <a:lnTo>
                  <a:pt x="113469" y="185603"/>
                </a:lnTo>
                <a:lnTo>
                  <a:pt x="83610" y="227177"/>
                </a:lnTo>
                <a:lnTo>
                  <a:pt x="58305" y="272007"/>
                </a:lnTo>
                <a:lnTo>
                  <a:pt x="37880" y="319768"/>
                </a:lnTo>
                <a:lnTo>
                  <a:pt x="26588" y="359570"/>
                </a:lnTo>
                <a:lnTo>
                  <a:pt x="17789" y="399838"/>
                </a:lnTo>
                <a:lnTo>
                  <a:pt x="11173" y="441557"/>
                </a:lnTo>
                <a:lnTo>
                  <a:pt x="6431" y="485712"/>
                </a:lnTo>
                <a:lnTo>
                  <a:pt x="3278" y="532698"/>
                </a:lnTo>
                <a:lnTo>
                  <a:pt x="1352" y="584251"/>
                </a:lnTo>
                <a:lnTo>
                  <a:pt x="364" y="641025"/>
                </a:lnTo>
                <a:lnTo>
                  <a:pt x="0" y="703978"/>
                </a:lnTo>
                <a:lnTo>
                  <a:pt x="13" y="2498640"/>
                </a:lnTo>
                <a:lnTo>
                  <a:pt x="364" y="2559973"/>
                </a:lnTo>
                <a:lnTo>
                  <a:pt x="1352" y="2617347"/>
                </a:lnTo>
                <a:lnTo>
                  <a:pt x="3278" y="2669330"/>
                </a:lnTo>
                <a:lnTo>
                  <a:pt x="6484" y="2717208"/>
                </a:lnTo>
                <a:lnTo>
                  <a:pt x="11207" y="2761188"/>
                </a:lnTo>
                <a:lnTo>
                  <a:pt x="17803" y="2802818"/>
                </a:lnTo>
                <a:lnTo>
                  <a:pt x="26590" y="2843053"/>
                </a:lnTo>
                <a:lnTo>
                  <a:pt x="37880" y="2882850"/>
                </a:lnTo>
                <a:lnTo>
                  <a:pt x="58305" y="2930611"/>
                </a:lnTo>
                <a:lnTo>
                  <a:pt x="83610" y="2975441"/>
                </a:lnTo>
                <a:lnTo>
                  <a:pt x="113469" y="3017015"/>
                </a:lnTo>
                <a:lnTo>
                  <a:pt x="147557" y="3055008"/>
                </a:lnTo>
                <a:lnTo>
                  <a:pt x="185551" y="3089097"/>
                </a:lnTo>
                <a:lnTo>
                  <a:pt x="227125" y="3118956"/>
                </a:lnTo>
                <a:lnTo>
                  <a:pt x="271954" y="3144260"/>
                </a:lnTo>
                <a:lnTo>
                  <a:pt x="319715" y="3164685"/>
                </a:lnTo>
                <a:lnTo>
                  <a:pt x="359513" y="3175977"/>
                </a:lnTo>
                <a:lnTo>
                  <a:pt x="399748" y="3184771"/>
                </a:lnTo>
                <a:lnTo>
                  <a:pt x="441377" y="3191379"/>
                </a:lnTo>
                <a:lnTo>
                  <a:pt x="485357" y="3196114"/>
                </a:lnTo>
                <a:lnTo>
                  <a:pt x="532645" y="3199288"/>
                </a:lnTo>
                <a:lnTo>
                  <a:pt x="584198" y="3201213"/>
                </a:lnTo>
                <a:lnTo>
                  <a:pt x="640973" y="3202202"/>
                </a:lnTo>
                <a:lnTo>
                  <a:pt x="774013" y="3202618"/>
                </a:lnTo>
                <a:lnTo>
                  <a:pt x="2598223" y="3202618"/>
                </a:lnTo>
                <a:lnTo>
                  <a:pt x="2733085" y="3202202"/>
                </a:lnTo>
                <a:lnTo>
                  <a:pt x="2790459" y="3201213"/>
                </a:lnTo>
                <a:lnTo>
                  <a:pt x="2842441" y="3199288"/>
                </a:lnTo>
                <a:lnTo>
                  <a:pt x="2890018" y="3196114"/>
                </a:lnTo>
                <a:lnTo>
                  <a:pt x="2934173" y="3191379"/>
                </a:lnTo>
                <a:lnTo>
                  <a:pt x="2975891" y="3184771"/>
                </a:lnTo>
                <a:lnTo>
                  <a:pt x="3016159" y="3175977"/>
                </a:lnTo>
                <a:lnTo>
                  <a:pt x="3055962" y="3164685"/>
                </a:lnTo>
                <a:lnTo>
                  <a:pt x="3103723" y="3144260"/>
                </a:lnTo>
                <a:lnTo>
                  <a:pt x="3148553" y="3118956"/>
                </a:lnTo>
                <a:lnTo>
                  <a:pt x="3190127" y="3089097"/>
                </a:lnTo>
                <a:lnTo>
                  <a:pt x="3228120" y="3055008"/>
                </a:lnTo>
                <a:lnTo>
                  <a:pt x="3262209" y="3017015"/>
                </a:lnTo>
                <a:lnTo>
                  <a:pt x="3292068" y="2975441"/>
                </a:lnTo>
                <a:lnTo>
                  <a:pt x="3317372" y="2930611"/>
                </a:lnTo>
                <a:lnTo>
                  <a:pt x="3337797" y="2882850"/>
                </a:lnTo>
                <a:lnTo>
                  <a:pt x="3349089" y="2843048"/>
                </a:lnTo>
                <a:lnTo>
                  <a:pt x="3357888" y="2802780"/>
                </a:lnTo>
                <a:lnTo>
                  <a:pt x="3364504" y="2761061"/>
                </a:lnTo>
                <a:lnTo>
                  <a:pt x="3369246" y="2716906"/>
                </a:lnTo>
                <a:lnTo>
                  <a:pt x="3372400" y="2669920"/>
                </a:lnTo>
                <a:lnTo>
                  <a:pt x="3374325" y="2618367"/>
                </a:lnTo>
                <a:lnTo>
                  <a:pt x="3375314" y="2561592"/>
                </a:lnTo>
                <a:lnTo>
                  <a:pt x="3375678" y="2498640"/>
                </a:lnTo>
                <a:lnTo>
                  <a:pt x="3375664" y="703978"/>
                </a:lnTo>
                <a:lnTo>
                  <a:pt x="3375314" y="642645"/>
                </a:lnTo>
                <a:lnTo>
                  <a:pt x="3374325" y="585271"/>
                </a:lnTo>
                <a:lnTo>
                  <a:pt x="3372400" y="533288"/>
                </a:lnTo>
                <a:lnTo>
                  <a:pt x="3369193" y="485410"/>
                </a:lnTo>
                <a:lnTo>
                  <a:pt x="3364470" y="441429"/>
                </a:lnTo>
                <a:lnTo>
                  <a:pt x="3357874" y="399800"/>
                </a:lnTo>
                <a:lnTo>
                  <a:pt x="3349087" y="359565"/>
                </a:lnTo>
                <a:lnTo>
                  <a:pt x="3337797" y="319768"/>
                </a:lnTo>
                <a:lnTo>
                  <a:pt x="3317372" y="272007"/>
                </a:lnTo>
                <a:lnTo>
                  <a:pt x="3292068" y="227177"/>
                </a:lnTo>
                <a:lnTo>
                  <a:pt x="3262209" y="185603"/>
                </a:lnTo>
                <a:lnTo>
                  <a:pt x="3228120" y="147609"/>
                </a:lnTo>
                <a:lnTo>
                  <a:pt x="3190127" y="113521"/>
                </a:lnTo>
                <a:lnTo>
                  <a:pt x="3148553" y="83662"/>
                </a:lnTo>
                <a:lnTo>
                  <a:pt x="3103723" y="58358"/>
                </a:lnTo>
                <a:lnTo>
                  <a:pt x="3055962" y="37932"/>
                </a:lnTo>
                <a:lnTo>
                  <a:pt x="3016164" y="26641"/>
                </a:lnTo>
                <a:lnTo>
                  <a:pt x="2975929" y="17847"/>
                </a:lnTo>
                <a:lnTo>
                  <a:pt x="2934300" y="11239"/>
                </a:lnTo>
                <a:lnTo>
                  <a:pt x="2890320" y="6504"/>
                </a:lnTo>
                <a:lnTo>
                  <a:pt x="2843031" y="3330"/>
                </a:lnTo>
                <a:lnTo>
                  <a:pt x="2791478" y="1404"/>
                </a:lnTo>
                <a:lnTo>
                  <a:pt x="2734704" y="416"/>
                </a:lnTo>
                <a:lnTo>
                  <a:pt x="2601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73279" y="4986852"/>
            <a:ext cx="3376295" cy="3202940"/>
          </a:xfrm>
          <a:custGeom>
            <a:avLst/>
            <a:gdLst/>
            <a:ahLst/>
            <a:cxnLst/>
            <a:rect l="l" t="t" r="r" b="b"/>
            <a:pathLst>
              <a:path w="3376295" h="3202940">
                <a:moveTo>
                  <a:pt x="774066" y="0"/>
                </a:moveTo>
                <a:lnTo>
                  <a:pt x="2601716" y="0"/>
                </a:lnTo>
                <a:lnTo>
                  <a:pt x="2671804" y="52"/>
                </a:lnTo>
                <a:lnTo>
                  <a:pt x="2734757" y="416"/>
                </a:lnTo>
                <a:lnTo>
                  <a:pt x="2791531" y="1404"/>
                </a:lnTo>
                <a:lnTo>
                  <a:pt x="2843084" y="3330"/>
                </a:lnTo>
                <a:lnTo>
                  <a:pt x="2890372" y="6504"/>
                </a:lnTo>
                <a:lnTo>
                  <a:pt x="2934352" y="11239"/>
                </a:lnTo>
                <a:lnTo>
                  <a:pt x="2975982" y="17847"/>
                </a:lnTo>
                <a:lnTo>
                  <a:pt x="3016217" y="26641"/>
                </a:lnTo>
                <a:lnTo>
                  <a:pt x="3056014" y="37932"/>
                </a:lnTo>
                <a:lnTo>
                  <a:pt x="3103775" y="58357"/>
                </a:lnTo>
                <a:lnTo>
                  <a:pt x="3148605" y="83662"/>
                </a:lnTo>
                <a:lnTo>
                  <a:pt x="3190179" y="113521"/>
                </a:lnTo>
                <a:lnTo>
                  <a:pt x="3228172" y="147609"/>
                </a:lnTo>
                <a:lnTo>
                  <a:pt x="3262261" y="185603"/>
                </a:lnTo>
                <a:lnTo>
                  <a:pt x="3292120" y="227177"/>
                </a:lnTo>
                <a:lnTo>
                  <a:pt x="3317424" y="272006"/>
                </a:lnTo>
                <a:lnTo>
                  <a:pt x="3337850" y="319767"/>
                </a:lnTo>
                <a:lnTo>
                  <a:pt x="3349141" y="359570"/>
                </a:lnTo>
                <a:lnTo>
                  <a:pt x="3357934" y="399838"/>
                </a:lnTo>
                <a:lnTo>
                  <a:pt x="3364542" y="441556"/>
                </a:lnTo>
                <a:lnTo>
                  <a:pt x="3369277" y="485711"/>
                </a:lnTo>
                <a:lnTo>
                  <a:pt x="3372451" y="533288"/>
                </a:lnTo>
                <a:lnTo>
                  <a:pt x="3374377" y="585270"/>
                </a:lnTo>
                <a:lnTo>
                  <a:pt x="3375365" y="642644"/>
                </a:lnTo>
                <a:lnTo>
                  <a:pt x="3375729" y="706395"/>
                </a:lnTo>
                <a:lnTo>
                  <a:pt x="3375782" y="777507"/>
                </a:lnTo>
                <a:lnTo>
                  <a:pt x="3375782" y="2428552"/>
                </a:lnTo>
                <a:lnTo>
                  <a:pt x="3375729" y="2498640"/>
                </a:lnTo>
                <a:lnTo>
                  <a:pt x="3375365" y="2561592"/>
                </a:lnTo>
                <a:lnTo>
                  <a:pt x="3374377" y="2618367"/>
                </a:lnTo>
                <a:lnTo>
                  <a:pt x="3372451" y="2669920"/>
                </a:lnTo>
                <a:lnTo>
                  <a:pt x="3369277" y="2717208"/>
                </a:lnTo>
                <a:lnTo>
                  <a:pt x="3364542" y="2761188"/>
                </a:lnTo>
                <a:lnTo>
                  <a:pt x="3357934" y="2802818"/>
                </a:lnTo>
                <a:lnTo>
                  <a:pt x="3349141" y="2843053"/>
                </a:lnTo>
                <a:lnTo>
                  <a:pt x="3337850" y="2882850"/>
                </a:lnTo>
                <a:lnTo>
                  <a:pt x="3317424" y="2930611"/>
                </a:lnTo>
                <a:lnTo>
                  <a:pt x="3292120" y="2975441"/>
                </a:lnTo>
                <a:lnTo>
                  <a:pt x="3262261" y="3017015"/>
                </a:lnTo>
                <a:lnTo>
                  <a:pt x="3228172" y="3055008"/>
                </a:lnTo>
                <a:lnTo>
                  <a:pt x="3190179" y="3089097"/>
                </a:lnTo>
                <a:lnTo>
                  <a:pt x="3148605" y="3118956"/>
                </a:lnTo>
                <a:lnTo>
                  <a:pt x="3103775" y="3144260"/>
                </a:lnTo>
                <a:lnTo>
                  <a:pt x="3056014" y="3164685"/>
                </a:lnTo>
                <a:lnTo>
                  <a:pt x="3016212" y="3175976"/>
                </a:lnTo>
                <a:lnTo>
                  <a:pt x="2975944" y="3184770"/>
                </a:lnTo>
                <a:lnTo>
                  <a:pt x="2934225" y="3191378"/>
                </a:lnTo>
                <a:lnTo>
                  <a:pt x="2890070" y="3196113"/>
                </a:lnTo>
                <a:lnTo>
                  <a:pt x="2842494" y="3199287"/>
                </a:lnTo>
                <a:lnTo>
                  <a:pt x="2790511" y="3201212"/>
                </a:lnTo>
                <a:lnTo>
                  <a:pt x="2733137" y="3202201"/>
                </a:lnTo>
                <a:lnTo>
                  <a:pt x="2669387" y="3202565"/>
                </a:lnTo>
                <a:lnTo>
                  <a:pt x="2598274" y="3202617"/>
                </a:lnTo>
                <a:lnTo>
                  <a:pt x="774066" y="3202617"/>
                </a:lnTo>
                <a:lnTo>
                  <a:pt x="703978" y="3202565"/>
                </a:lnTo>
                <a:lnTo>
                  <a:pt x="641025" y="3202201"/>
                </a:lnTo>
                <a:lnTo>
                  <a:pt x="584251" y="3201212"/>
                </a:lnTo>
                <a:lnTo>
                  <a:pt x="532698" y="3199287"/>
                </a:lnTo>
                <a:lnTo>
                  <a:pt x="485409" y="3196113"/>
                </a:lnTo>
                <a:lnTo>
                  <a:pt x="441429" y="3191378"/>
                </a:lnTo>
                <a:lnTo>
                  <a:pt x="399800" y="3184770"/>
                </a:lnTo>
                <a:lnTo>
                  <a:pt x="359565" y="3175976"/>
                </a:lnTo>
                <a:lnTo>
                  <a:pt x="319767" y="3164685"/>
                </a:lnTo>
                <a:lnTo>
                  <a:pt x="272006" y="3144260"/>
                </a:lnTo>
                <a:lnTo>
                  <a:pt x="227177" y="3118956"/>
                </a:lnTo>
                <a:lnTo>
                  <a:pt x="185603" y="3089097"/>
                </a:lnTo>
                <a:lnTo>
                  <a:pt x="147609" y="3055008"/>
                </a:lnTo>
                <a:lnTo>
                  <a:pt x="113521" y="3017015"/>
                </a:lnTo>
                <a:lnTo>
                  <a:pt x="83662" y="2975441"/>
                </a:lnTo>
                <a:lnTo>
                  <a:pt x="58357" y="2930611"/>
                </a:lnTo>
                <a:lnTo>
                  <a:pt x="37932" y="2882850"/>
                </a:lnTo>
                <a:lnTo>
                  <a:pt x="26641" y="2843048"/>
                </a:lnTo>
                <a:lnTo>
                  <a:pt x="17847" y="2802780"/>
                </a:lnTo>
                <a:lnTo>
                  <a:pt x="11239" y="2761061"/>
                </a:lnTo>
                <a:lnTo>
                  <a:pt x="6504" y="2716906"/>
                </a:lnTo>
                <a:lnTo>
                  <a:pt x="3330" y="2669330"/>
                </a:lnTo>
                <a:lnTo>
                  <a:pt x="1404" y="2617347"/>
                </a:lnTo>
                <a:lnTo>
                  <a:pt x="416" y="2559973"/>
                </a:lnTo>
                <a:lnTo>
                  <a:pt x="52" y="2496222"/>
                </a:lnTo>
                <a:lnTo>
                  <a:pt x="0" y="2425110"/>
                </a:lnTo>
                <a:lnTo>
                  <a:pt x="0" y="774066"/>
                </a:lnTo>
                <a:lnTo>
                  <a:pt x="52" y="703978"/>
                </a:lnTo>
                <a:lnTo>
                  <a:pt x="416" y="641025"/>
                </a:lnTo>
                <a:lnTo>
                  <a:pt x="1404" y="584251"/>
                </a:lnTo>
                <a:lnTo>
                  <a:pt x="3330" y="532698"/>
                </a:lnTo>
                <a:lnTo>
                  <a:pt x="6504" y="485409"/>
                </a:lnTo>
                <a:lnTo>
                  <a:pt x="11239" y="441429"/>
                </a:lnTo>
                <a:lnTo>
                  <a:pt x="17847" y="399800"/>
                </a:lnTo>
                <a:lnTo>
                  <a:pt x="26641" y="359565"/>
                </a:lnTo>
                <a:lnTo>
                  <a:pt x="37932" y="319767"/>
                </a:lnTo>
                <a:lnTo>
                  <a:pt x="58357" y="272006"/>
                </a:lnTo>
                <a:lnTo>
                  <a:pt x="83662" y="227177"/>
                </a:lnTo>
                <a:lnTo>
                  <a:pt x="113521" y="185603"/>
                </a:lnTo>
                <a:lnTo>
                  <a:pt x="147609" y="147609"/>
                </a:lnTo>
                <a:lnTo>
                  <a:pt x="185603" y="113521"/>
                </a:lnTo>
                <a:lnTo>
                  <a:pt x="227177" y="83662"/>
                </a:lnTo>
                <a:lnTo>
                  <a:pt x="272006" y="58357"/>
                </a:lnTo>
                <a:lnTo>
                  <a:pt x="319767" y="37932"/>
                </a:lnTo>
                <a:lnTo>
                  <a:pt x="359570" y="26641"/>
                </a:lnTo>
                <a:lnTo>
                  <a:pt x="399838" y="17847"/>
                </a:lnTo>
                <a:lnTo>
                  <a:pt x="441556" y="11239"/>
                </a:lnTo>
                <a:lnTo>
                  <a:pt x="485711" y="6504"/>
                </a:lnTo>
                <a:lnTo>
                  <a:pt x="533288" y="3330"/>
                </a:lnTo>
                <a:lnTo>
                  <a:pt x="585270" y="1404"/>
                </a:lnTo>
                <a:lnTo>
                  <a:pt x="642644" y="416"/>
                </a:lnTo>
                <a:lnTo>
                  <a:pt x="706395" y="52"/>
                </a:lnTo>
                <a:lnTo>
                  <a:pt x="777507" y="0"/>
                </a:lnTo>
                <a:lnTo>
                  <a:pt x="774066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971563" y="5899161"/>
            <a:ext cx="2981325" cy="15335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95"/>
              </a:spcBef>
            </a:pPr>
            <a:r>
              <a:rPr dirty="0" sz="3950" spc="-155" b="1">
                <a:latin typeface="Yu Gothic"/>
                <a:cs typeface="Yu Gothic"/>
              </a:rPr>
              <a:t>ウ</a:t>
            </a:r>
            <a:r>
              <a:rPr dirty="0" sz="3950" spc="5" b="1">
                <a:latin typeface="Yu Gothic"/>
                <a:cs typeface="Yu Gothic"/>
              </a:rPr>
              <a:t>ェブ</a:t>
            </a:r>
            <a:r>
              <a:rPr dirty="0" sz="3950" spc="-315" b="1">
                <a:latin typeface="Yu Gothic"/>
                <a:cs typeface="Yu Gothic"/>
              </a:rPr>
              <a:t>サ</a:t>
            </a:r>
            <a:r>
              <a:rPr dirty="0" sz="3950" spc="5" b="1">
                <a:latin typeface="Yu Gothic"/>
                <a:cs typeface="Yu Gothic"/>
              </a:rPr>
              <a:t>イト</a:t>
            </a:r>
            <a:endParaRPr sz="3950">
              <a:latin typeface="Yu Gothic"/>
              <a:cs typeface="Yu Gothic"/>
            </a:endParaRPr>
          </a:p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dirty="0" sz="3950" spc="5" b="1">
                <a:latin typeface="Yu Gothic"/>
                <a:cs typeface="Yu Gothic"/>
              </a:rPr>
              <a:t>・チラシ</a:t>
            </a:r>
            <a:endParaRPr sz="3950">
              <a:latin typeface="Yu Gothic"/>
              <a:cs typeface="Yu Gothic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57537" y="6007233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1" y="0"/>
                </a:lnTo>
                <a:lnTo>
                  <a:pt x="127826" y="120"/>
                </a:lnTo>
                <a:lnTo>
                  <a:pt x="83464" y="3261"/>
                </a:lnTo>
                <a:lnTo>
                  <a:pt x="46182" y="17052"/>
                </a:lnTo>
                <a:lnTo>
                  <a:pt x="16931" y="46303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3" y="475258"/>
                </a:lnTo>
                <a:lnTo>
                  <a:pt x="127530" y="478399"/>
                </a:lnTo>
                <a:lnTo>
                  <a:pt x="157650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3"/>
                </a:lnTo>
                <a:lnTo>
                  <a:pt x="641634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752014" y="6007233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2"/>
                </a:lnTo>
                <a:lnTo>
                  <a:pt x="16931" y="46303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3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646492" y="6007233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1" y="0"/>
                </a:lnTo>
                <a:lnTo>
                  <a:pt x="127826" y="120"/>
                </a:lnTo>
                <a:lnTo>
                  <a:pt x="83464" y="3261"/>
                </a:lnTo>
                <a:lnTo>
                  <a:pt x="46182" y="17052"/>
                </a:lnTo>
                <a:lnTo>
                  <a:pt x="16931" y="46303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3" y="475258"/>
                </a:lnTo>
                <a:lnTo>
                  <a:pt x="127530" y="478399"/>
                </a:lnTo>
                <a:lnTo>
                  <a:pt x="157650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3"/>
                </a:lnTo>
                <a:lnTo>
                  <a:pt x="641634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068581" y="6007233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39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3" y="17052"/>
                </a:lnTo>
                <a:lnTo>
                  <a:pt x="16931" y="46303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3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6" y="478520"/>
                </a:lnTo>
                <a:lnTo>
                  <a:pt x="584191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3"/>
                </a:lnTo>
                <a:lnTo>
                  <a:pt x="641635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963059" y="6007233"/>
            <a:ext cx="688340" cy="478790"/>
          </a:xfrm>
          <a:custGeom>
            <a:avLst/>
            <a:gdLst/>
            <a:ahLst/>
            <a:cxnLst/>
            <a:rect l="l" t="t" r="r" b="b"/>
            <a:pathLst>
              <a:path w="688340" h="478789">
                <a:moveTo>
                  <a:pt x="530166" y="0"/>
                </a:moveTo>
                <a:lnTo>
                  <a:pt x="158352" y="0"/>
                </a:lnTo>
                <a:lnTo>
                  <a:pt x="127827" y="120"/>
                </a:lnTo>
                <a:lnTo>
                  <a:pt x="83465" y="3261"/>
                </a:lnTo>
                <a:lnTo>
                  <a:pt x="46182" y="17052"/>
                </a:lnTo>
                <a:lnTo>
                  <a:pt x="16931" y="46303"/>
                </a:lnTo>
                <a:lnTo>
                  <a:pt x="3139" y="83586"/>
                </a:lnTo>
                <a:lnTo>
                  <a:pt x="0" y="127651"/>
                </a:lnTo>
                <a:lnTo>
                  <a:pt x="10" y="350868"/>
                </a:lnTo>
                <a:lnTo>
                  <a:pt x="3143" y="394945"/>
                </a:lnTo>
                <a:lnTo>
                  <a:pt x="16931" y="432216"/>
                </a:lnTo>
                <a:lnTo>
                  <a:pt x="46182" y="461468"/>
                </a:lnTo>
                <a:lnTo>
                  <a:pt x="83454" y="475258"/>
                </a:lnTo>
                <a:lnTo>
                  <a:pt x="127531" y="478399"/>
                </a:lnTo>
                <a:lnTo>
                  <a:pt x="157651" y="478520"/>
                </a:lnTo>
                <a:lnTo>
                  <a:pt x="529465" y="478520"/>
                </a:lnTo>
                <a:lnTo>
                  <a:pt x="584190" y="477554"/>
                </a:lnTo>
                <a:lnTo>
                  <a:pt x="622762" y="470788"/>
                </a:lnTo>
                <a:lnTo>
                  <a:pt x="657852" y="448434"/>
                </a:lnTo>
                <a:lnTo>
                  <a:pt x="680207" y="413344"/>
                </a:lnTo>
                <a:lnTo>
                  <a:pt x="686975" y="374772"/>
                </a:lnTo>
                <a:lnTo>
                  <a:pt x="687818" y="350868"/>
                </a:lnTo>
                <a:lnTo>
                  <a:pt x="687807" y="127651"/>
                </a:lnTo>
                <a:lnTo>
                  <a:pt x="684674" y="83575"/>
                </a:lnTo>
                <a:lnTo>
                  <a:pt x="670886" y="46303"/>
                </a:lnTo>
                <a:lnTo>
                  <a:pt x="641634" y="17052"/>
                </a:lnTo>
                <a:lnTo>
                  <a:pt x="604363" y="3261"/>
                </a:lnTo>
                <a:lnTo>
                  <a:pt x="560286" y="120"/>
                </a:lnTo>
                <a:lnTo>
                  <a:pt x="530166" y="0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15481" y="6378627"/>
            <a:ext cx="4972050" cy="2357120"/>
          </a:xfrm>
          <a:custGeom>
            <a:avLst/>
            <a:gdLst/>
            <a:ahLst/>
            <a:cxnLst/>
            <a:rect l="l" t="t" r="r" b="b"/>
            <a:pathLst>
              <a:path w="4972050" h="2357120">
                <a:moveTo>
                  <a:pt x="4631676" y="0"/>
                </a:moveTo>
                <a:lnTo>
                  <a:pt x="341763" y="0"/>
                </a:lnTo>
                <a:lnTo>
                  <a:pt x="275932" y="260"/>
                </a:lnTo>
                <a:lnTo>
                  <a:pt x="223742" y="2084"/>
                </a:lnTo>
                <a:lnTo>
                  <a:pt x="180261" y="7034"/>
                </a:lnTo>
                <a:lnTo>
                  <a:pt x="140558" y="16673"/>
                </a:lnTo>
                <a:lnTo>
                  <a:pt x="99858" y="36774"/>
                </a:lnTo>
                <a:lnTo>
                  <a:pt x="64883" y="64883"/>
                </a:lnTo>
                <a:lnTo>
                  <a:pt x="36774" y="99858"/>
                </a:lnTo>
                <a:lnTo>
                  <a:pt x="16673" y="140558"/>
                </a:lnTo>
                <a:lnTo>
                  <a:pt x="7031" y="180261"/>
                </a:lnTo>
                <a:lnTo>
                  <a:pt x="2084" y="223552"/>
                </a:lnTo>
                <a:lnTo>
                  <a:pt x="260" y="275293"/>
                </a:lnTo>
                <a:lnTo>
                  <a:pt x="0" y="340250"/>
                </a:lnTo>
                <a:lnTo>
                  <a:pt x="5" y="2016353"/>
                </a:lnTo>
                <a:lnTo>
                  <a:pt x="260" y="2080671"/>
                </a:lnTo>
                <a:lnTo>
                  <a:pt x="2084" y="2132861"/>
                </a:lnTo>
                <a:lnTo>
                  <a:pt x="7040" y="2176365"/>
                </a:lnTo>
                <a:lnTo>
                  <a:pt x="16673" y="2216045"/>
                </a:lnTo>
                <a:lnTo>
                  <a:pt x="36774" y="2256745"/>
                </a:lnTo>
                <a:lnTo>
                  <a:pt x="64883" y="2291720"/>
                </a:lnTo>
                <a:lnTo>
                  <a:pt x="99858" y="2319828"/>
                </a:lnTo>
                <a:lnTo>
                  <a:pt x="140558" y="2339929"/>
                </a:lnTo>
                <a:lnTo>
                  <a:pt x="180238" y="2349569"/>
                </a:lnTo>
                <a:lnTo>
                  <a:pt x="223553" y="2354519"/>
                </a:lnTo>
                <a:lnTo>
                  <a:pt x="275293" y="2356343"/>
                </a:lnTo>
                <a:lnTo>
                  <a:pt x="340250" y="2356603"/>
                </a:lnTo>
                <a:lnTo>
                  <a:pt x="4630163" y="2356603"/>
                </a:lnTo>
                <a:lnTo>
                  <a:pt x="4695995" y="2356343"/>
                </a:lnTo>
                <a:lnTo>
                  <a:pt x="4748185" y="2354519"/>
                </a:lnTo>
                <a:lnTo>
                  <a:pt x="4791665" y="2349569"/>
                </a:lnTo>
                <a:lnTo>
                  <a:pt x="4831369" y="2339929"/>
                </a:lnTo>
                <a:lnTo>
                  <a:pt x="4872068" y="2319828"/>
                </a:lnTo>
                <a:lnTo>
                  <a:pt x="4907043" y="2291720"/>
                </a:lnTo>
                <a:lnTo>
                  <a:pt x="4935152" y="2256745"/>
                </a:lnTo>
                <a:lnTo>
                  <a:pt x="4955253" y="2216045"/>
                </a:lnTo>
                <a:lnTo>
                  <a:pt x="4964895" y="2176341"/>
                </a:lnTo>
                <a:lnTo>
                  <a:pt x="4969842" y="2133050"/>
                </a:lnTo>
                <a:lnTo>
                  <a:pt x="4971666" y="2081309"/>
                </a:lnTo>
                <a:lnTo>
                  <a:pt x="4971927" y="2016353"/>
                </a:lnTo>
                <a:lnTo>
                  <a:pt x="4971921" y="340250"/>
                </a:lnTo>
                <a:lnTo>
                  <a:pt x="4971666" y="275931"/>
                </a:lnTo>
                <a:lnTo>
                  <a:pt x="4969842" y="223742"/>
                </a:lnTo>
                <a:lnTo>
                  <a:pt x="4964887" y="180237"/>
                </a:lnTo>
                <a:lnTo>
                  <a:pt x="4955253" y="140558"/>
                </a:lnTo>
                <a:lnTo>
                  <a:pt x="4935152" y="99858"/>
                </a:lnTo>
                <a:lnTo>
                  <a:pt x="4907043" y="64883"/>
                </a:lnTo>
                <a:lnTo>
                  <a:pt x="4872068" y="36774"/>
                </a:lnTo>
                <a:lnTo>
                  <a:pt x="4831369" y="16673"/>
                </a:lnTo>
                <a:lnTo>
                  <a:pt x="4791689" y="7034"/>
                </a:lnTo>
                <a:lnTo>
                  <a:pt x="4748374" y="2084"/>
                </a:lnTo>
                <a:lnTo>
                  <a:pt x="4696633" y="260"/>
                </a:lnTo>
                <a:lnTo>
                  <a:pt x="4631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15481" y="6378627"/>
            <a:ext cx="4972050" cy="2357120"/>
          </a:xfrm>
          <a:custGeom>
            <a:avLst/>
            <a:gdLst/>
            <a:ahLst/>
            <a:cxnLst/>
            <a:rect l="l" t="t" r="r" b="b"/>
            <a:pathLst>
              <a:path w="4972050" h="2357120">
                <a:moveTo>
                  <a:pt x="340250" y="0"/>
                </a:moveTo>
                <a:lnTo>
                  <a:pt x="4631676" y="0"/>
                </a:lnTo>
                <a:lnTo>
                  <a:pt x="4696633" y="260"/>
                </a:lnTo>
                <a:lnTo>
                  <a:pt x="4748373" y="2084"/>
                </a:lnTo>
                <a:lnTo>
                  <a:pt x="4791688" y="7034"/>
                </a:lnTo>
                <a:lnTo>
                  <a:pt x="4831369" y="16673"/>
                </a:lnTo>
                <a:lnTo>
                  <a:pt x="4872068" y="36774"/>
                </a:lnTo>
                <a:lnTo>
                  <a:pt x="4907043" y="64883"/>
                </a:lnTo>
                <a:lnTo>
                  <a:pt x="4935152" y="99858"/>
                </a:lnTo>
                <a:lnTo>
                  <a:pt x="4955253" y="140558"/>
                </a:lnTo>
                <a:lnTo>
                  <a:pt x="4964892" y="180261"/>
                </a:lnTo>
                <a:lnTo>
                  <a:pt x="4969842" y="223742"/>
                </a:lnTo>
                <a:lnTo>
                  <a:pt x="4971666" y="275931"/>
                </a:lnTo>
                <a:lnTo>
                  <a:pt x="4971927" y="341763"/>
                </a:lnTo>
                <a:lnTo>
                  <a:pt x="4971927" y="2016353"/>
                </a:lnTo>
                <a:lnTo>
                  <a:pt x="4971666" y="2081309"/>
                </a:lnTo>
                <a:lnTo>
                  <a:pt x="4969842" y="2133050"/>
                </a:lnTo>
                <a:lnTo>
                  <a:pt x="4964892" y="2176365"/>
                </a:lnTo>
                <a:lnTo>
                  <a:pt x="4955253" y="2216045"/>
                </a:lnTo>
                <a:lnTo>
                  <a:pt x="4935152" y="2256745"/>
                </a:lnTo>
                <a:lnTo>
                  <a:pt x="4907043" y="2291720"/>
                </a:lnTo>
                <a:lnTo>
                  <a:pt x="4872068" y="2319828"/>
                </a:lnTo>
                <a:lnTo>
                  <a:pt x="4831369" y="2339929"/>
                </a:lnTo>
                <a:lnTo>
                  <a:pt x="4791665" y="2349569"/>
                </a:lnTo>
                <a:lnTo>
                  <a:pt x="4748184" y="2354519"/>
                </a:lnTo>
                <a:lnTo>
                  <a:pt x="4695995" y="2356343"/>
                </a:lnTo>
                <a:lnTo>
                  <a:pt x="4630163" y="2356603"/>
                </a:lnTo>
                <a:lnTo>
                  <a:pt x="340250" y="2356603"/>
                </a:lnTo>
                <a:lnTo>
                  <a:pt x="275293" y="2356343"/>
                </a:lnTo>
                <a:lnTo>
                  <a:pt x="223553" y="2354519"/>
                </a:lnTo>
                <a:lnTo>
                  <a:pt x="180238" y="2349569"/>
                </a:lnTo>
                <a:lnTo>
                  <a:pt x="140558" y="2339929"/>
                </a:lnTo>
                <a:lnTo>
                  <a:pt x="99858" y="2319828"/>
                </a:lnTo>
                <a:lnTo>
                  <a:pt x="64883" y="2291720"/>
                </a:lnTo>
                <a:lnTo>
                  <a:pt x="36774" y="2256745"/>
                </a:lnTo>
                <a:lnTo>
                  <a:pt x="16673" y="2216045"/>
                </a:lnTo>
                <a:lnTo>
                  <a:pt x="7034" y="2176341"/>
                </a:lnTo>
                <a:lnTo>
                  <a:pt x="2084" y="2132861"/>
                </a:lnTo>
                <a:lnTo>
                  <a:pt x="260" y="2080671"/>
                </a:lnTo>
                <a:lnTo>
                  <a:pt x="0" y="2014840"/>
                </a:lnTo>
                <a:lnTo>
                  <a:pt x="0" y="340250"/>
                </a:lnTo>
                <a:lnTo>
                  <a:pt x="260" y="275293"/>
                </a:lnTo>
                <a:lnTo>
                  <a:pt x="2084" y="223553"/>
                </a:lnTo>
                <a:lnTo>
                  <a:pt x="7034" y="180238"/>
                </a:lnTo>
                <a:lnTo>
                  <a:pt x="16673" y="140558"/>
                </a:lnTo>
                <a:lnTo>
                  <a:pt x="36774" y="99858"/>
                </a:lnTo>
                <a:lnTo>
                  <a:pt x="64883" y="64883"/>
                </a:lnTo>
                <a:lnTo>
                  <a:pt x="99858" y="36774"/>
                </a:lnTo>
                <a:lnTo>
                  <a:pt x="140558" y="16673"/>
                </a:lnTo>
                <a:lnTo>
                  <a:pt x="180261" y="7034"/>
                </a:lnTo>
                <a:lnTo>
                  <a:pt x="223742" y="2084"/>
                </a:lnTo>
                <a:lnTo>
                  <a:pt x="275931" y="260"/>
                </a:lnTo>
                <a:lnTo>
                  <a:pt x="341763" y="0"/>
                </a:lnTo>
                <a:lnTo>
                  <a:pt x="340250" y="0"/>
                </a:lnTo>
                <a:close/>
              </a:path>
            </a:pathLst>
          </a:custGeom>
          <a:ln w="146592">
            <a:solidFill>
              <a:srgbClr val="1DA1F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598662" y="6629273"/>
            <a:ext cx="1898320" cy="1855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782853" y="5507031"/>
            <a:ext cx="1523365" cy="1237615"/>
          </a:xfrm>
          <a:custGeom>
            <a:avLst/>
            <a:gdLst/>
            <a:ahLst/>
            <a:cxnLst/>
            <a:rect l="l" t="t" r="r" b="b"/>
            <a:pathLst>
              <a:path w="1523365" h="1237615">
                <a:moveTo>
                  <a:pt x="0" y="1096963"/>
                </a:moveTo>
                <a:lnTo>
                  <a:pt x="42231" y="1122492"/>
                </a:lnTo>
                <a:lnTo>
                  <a:pt x="85947" y="1145678"/>
                </a:lnTo>
                <a:lnTo>
                  <a:pt x="131066" y="1166441"/>
                </a:lnTo>
                <a:lnTo>
                  <a:pt x="177507" y="1184700"/>
                </a:lnTo>
                <a:lnTo>
                  <a:pt x="225189" y="1200372"/>
                </a:lnTo>
                <a:lnTo>
                  <a:pt x="274031" y="1213377"/>
                </a:lnTo>
                <a:lnTo>
                  <a:pt x="323952" y="1223633"/>
                </a:lnTo>
                <a:lnTo>
                  <a:pt x="374870" y="1231060"/>
                </a:lnTo>
                <a:lnTo>
                  <a:pt x="426705" y="1235576"/>
                </a:lnTo>
                <a:lnTo>
                  <a:pt x="479375" y="1237099"/>
                </a:lnTo>
                <a:lnTo>
                  <a:pt x="534119" y="1235633"/>
                </a:lnTo>
                <a:lnTo>
                  <a:pt x="587229" y="1231306"/>
                </a:lnTo>
                <a:lnTo>
                  <a:pt x="638693" y="1224227"/>
                </a:lnTo>
                <a:lnTo>
                  <a:pt x="688502" y="1214505"/>
                </a:lnTo>
                <a:lnTo>
                  <a:pt x="736644" y="1202247"/>
                </a:lnTo>
                <a:lnTo>
                  <a:pt x="783108" y="1187563"/>
                </a:lnTo>
                <a:lnTo>
                  <a:pt x="827884" y="1170560"/>
                </a:lnTo>
                <a:lnTo>
                  <a:pt x="870960" y="1151348"/>
                </a:lnTo>
                <a:lnTo>
                  <a:pt x="912325" y="1130034"/>
                </a:lnTo>
                <a:lnTo>
                  <a:pt x="951969" y="1106727"/>
                </a:lnTo>
                <a:lnTo>
                  <a:pt x="960851" y="1100825"/>
                </a:lnTo>
                <a:lnTo>
                  <a:pt x="75385" y="1100825"/>
                </a:lnTo>
                <a:lnTo>
                  <a:pt x="56130" y="1100628"/>
                </a:lnTo>
                <a:lnTo>
                  <a:pt x="37330" y="1099979"/>
                </a:lnTo>
                <a:lnTo>
                  <a:pt x="18710" y="1098788"/>
                </a:lnTo>
                <a:lnTo>
                  <a:pt x="0" y="1096963"/>
                </a:lnTo>
                <a:close/>
              </a:path>
              <a:path w="1523365" h="1237615">
                <a:moveTo>
                  <a:pt x="171065" y="750957"/>
                </a:moveTo>
                <a:lnTo>
                  <a:pt x="189355" y="795659"/>
                </a:lnTo>
                <a:lnTo>
                  <a:pt x="214090" y="836567"/>
                </a:lnTo>
                <a:lnTo>
                  <a:pt x="244646" y="873057"/>
                </a:lnTo>
                <a:lnTo>
                  <a:pt x="280400" y="904508"/>
                </a:lnTo>
                <a:lnTo>
                  <a:pt x="320730" y="930295"/>
                </a:lnTo>
                <a:lnTo>
                  <a:pt x="365013" y="949797"/>
                </a:lnTo>
                <a:lnTo>
                  <a:pt x="412626" y="962390"/>
                </a:lnTo>
                <a:lnTo>
                  <a:pt x="462946" y="967451"/>
                </a:lnTo>
                <a:lnTo>
                  <a:pt x="421477" y="997323"/>
                </a:lnTo>
                <a:lnTo>
                  <a:pt x="377652" y="1023763"/>
                </a:lnTo>
                <a:lnTo>
                  <a:pt x="331653" y="1046602"/>
                </a:lnTo>
                <a:lnTo>
                  <a:pt x="283660" y="1065669"/>
                </a:lnTo>
                <a:lnTo>
                  <a:pt x="233856" y="1080795"/>
                </a:lnTo>
                <a:lnTo>
                  <a:pt x="182421" y="1091809"/>
                </a:lnTo>
                <a:lnTo>
                  <a:pt x="129536" y="1098542"/>
                </a:lnTo>
                <a:lnTo>
                  <a:pt x="75385" y="1100825"/>
                </a:lnTo>
                <a:lnTo>
                  <a:pt x="960851" y="1100825"/>
                </a:lnTo>
                <a:lnTo>
                  <a:pt x="1026050" y="1054567"/>
                </a:lnTo>
                <a:lnTo>
                  <a:pt x="1060465" y="1025931"/>
                </a:lnTo>
                <a:lnTo>
                  <a:pt x="1093115" y="995736"/>
                </a:lnTo>
                <a:lnTo>
                  <a:pt x="1123990" y="964090"/>
                </a:lnTo>
                <a:lnTo>
                  <a:pt x="1153077" y="931102"/>
                </a:lnTo>
                <a:lnTo>
                  <a:pt x="1180367" y="896879"/>
                </a:lnTo>
                <a:lnTo>
                  <a:pt x="1205848" y="861531"/>
                </a:lnTo>
                <a:lnTo>
                  <a:pt x="1229510" y="825165"/>
                </a:lnTo>
                <a:lnTo>
                  <a:pt x="1251342" y="787891"/>
                </a:lnTo>
                <a:lnTo>
                  <a:pt x="1268196" y="755789"/>
                </a:lnTo>
                <a:lnTo>
                  <a:pt x="230024" y="755789"/>
                </a:lnTo>
                <a:lnTo>
                  <a:pt x="214967" y="755442"/>
                </a:lnTo>
                <a:lnTo>
                  <a:pt x="200182" y="754461"/>
                </a:lnTo>
                <a:lnTo>
                  <a:pt x="185579" y="752936"/>
                </a:lnTo>
                <a:lnTo>
                  <a:pt x="171065" y="750957"/>
                </a:lnTo>
                <a:close/>
              </a:path>
              <a:path w="1523365" h="1237615">
                <a:moveTo>
                  <a:pt x="61852" y="434918"/>
                </a:moveTo>
                <a:lnTo>
                  <a:pt x="61852" y="438783"/>
                </a:lnTo>
                <a:lnTo>
                  <a:pt x="65727" y="488299"/>
                </a:lnTo>
                <a:lnTo>
                  <a:pt x="76960" y="535302"/>
                </a:lnTo>
                <a:lnTo>
                  <a:pt x="94963" y="579210"/>
                </a:lnTo>
                <a:lnTo>
                  <a:pt x="119146" y="619443"/>
                </a:lnTo>
                <a:lnTo>
                  <a:pt x="148922" y="655420"/>
                </a:lnTo>
                <a:lnTo>
                  <a:pt x="183700" y="686562"/>
                </a:lnTo>
                <a:lnTo>
                  <a:pt x="222894" y="712285"/>
                </a:lnTo>
                <a:lnTo>
                  <a:pt x="265914" y="732012"/>
                </a:lnTo>
                <a:lnTo>
                  <a:pt x="312171" y="745159"/>
                </a:lnTo>
                <a:lnTo>
                  <a:pt x="292270" y="749673"/>
                </a:lnTo>
                <a:lnTo>
                  <a:pt x="271824" y="753010"/>
                </a:lnTo>
                <a:lnTo>
                  <a:pt x="251014" y="755079"/>
                </a:lnTo>
                <a:lnTo>
                  <a:pt x="230024" y="755789"/>
                </a:lnTo>
                <a:lnTo>
                  <a:pt x="1268196" y="755789"/>
                </a:lnTo>
                <a:lnTo>
                  <a:pt x="1289471" y="711050"/>
                </a:lnTo>
                <a:lnTo>
                  <a:pt x="1305746" y="671699"/>
                </a:lnTo>
                <a:lnTo>
                  <a:pt x="1320147" y="631874"/>
                </a:lnTo>
                <a:lnTo>
                  <a:pt x="1332664" y="591682"/>
                </a:lnTo>
                <a:lnTo>
                  <a:pt x="1343285" y="551231"/>
                </a:lnTo>
                <a:lnTo>
                  <a:pt x="1351999" y="510631"/>
                </a:lnTo>
                <a:lnTo>
                  <a:pt x="1358034" y="474542"/>
                </a:lnTo>
                <a:lnTo>
                  <a:pt x="202958" y="474542"/>
                </a:lnTo>
                <a:lnTo>
                  <a:pt x="165145" y="470798"/>
                </a:lnTo>
                <a:lnTo>
                  <a:pt x="128781" y="462705"/>
                </a:lnTo>
                <a:lnTo>
                  <a:pt x="94229" y="450624"/>
                </a:lnTo>
                <a:lnTo>
                  <a:pt x="61852" y="434918"/>
                </a:lnTo>
                <a:close/>
              </a:path>
              <a:path w="1523365" h="1237615">
                <a:moveTo>
                  <a:pt x="106309" y="57021"/>
                </a:moveTo>
                <a:lnTo>
                  <a:pt x="88248" y="93053"/>
                </a:lnTo>
                <a:lnTo>
                  <a:pt x="74899" y="131440"/>
                </a:lnTo>
                <a:lnTo>
                  <a:pt x="66625" y="172002"/>
                </a:lnTo>
                <a:lnTo>
                  <a:pt x="63786" y="214556"/>
                </a:lnTo>
                <a:lnTo>
                  <a:pt x="68256" y="267507"/>
                </a:lnTo>
                <a:lnTo>
                  <a:pt x="81182" y="317612"/>
                </a:lnTo>
                <a:lnTo>
                  <a:pt x="101840" y="364120"/>
                </a:lnTo>
                <a:lnTo>
                  <a:pt x="129505" y="406279"/>
                </a:lnTo>
                <a:lnTo>
                  <a:pt x="163453" y="443336"/>
                </a:lnTo>
                <a:lnTo>
                  <a:pt x="202958" y="474542"/>
                </a:lnTo>
                <a:lnTo>
                  <a:pt x="1358034" y="474542"/>
                </a:lnTo>
                <a:lnTo>
                  <a:pt x="1358795" y="469989"/>
                </a:lnTo>
                <a:lnTo>
                  <a:pt x="1363664" y="429415"/>
                </a:lnTo>
                <a:lnTo>
                  <a:pt x="1366593" y="389015"/>
                </a:lnTo>
                <a:lnTo>
                  <a:pt x="1366723" y="383693"/>
                </a:lnTo>
                <a:lnTo>
                  <a:pt x="749988" y="383693"/>
                </a:lnTo>
                <a:lnTo>
                  <a:pt x="698573" y="379530"/>
                </a:lnTo>
                <a:lnTo>
                  <a:pt x="647993" y="372509"/>
                </a:lnTo>
                <a:lnTo>
                  <a:pt x="598336" y="362707"/>
                </a:lnTo>
                <a:lnTo>
                  <a:pt x="549689" y="350205"/>
                </a:lnTo>
                <a:lnTo>
                  <a:pt x="502139" y="335081"/>
                </a:lnTo>
                <a:lnTo>
                  <a:pt x="455776" y="317414"/>
                </a:lnTo>
                <a:lnTo>
                  <a:pt x="410685" y="297283"/>
                </a:lnTo>
                <a:lnTo>
                  <a:pt x="366955" y="274767"/>
                </a:lnTo>
                <a:lnTo>
                  <a:pt x="324674" y="249946"/>
                </a:lnTo>
                <a:lnTo>
                  <a:pt x="283928" y="222898"/>
                </a:lnTo>
                <a:lnTo>
                  <a:pt x="244807" y="193702"/>
                </a:lnTo>
                <a:lnTo>
                  <a:pt x="207396" y="162437"/>
                </a:lnTo>
                <a:lnTo>
                  <a:pt x="171785" y="129183"/>
                </a:lnTo>
                <a:lnTo>
                  <a:pt x="138060" y="94017"/>
                </a:lnTo>
                <a:lnTo>
                  <a:pt x="106309" y="57021"/>
                </a:lnTo>
                <a:close/>
              </a:path>
              <a:path w="1523365" h="1237615">
                <a:moveTo>
                  <a:pt x="1054429" y="0"/>
                </a:moveTo>
                <a:lnTo>
                  <a:pt x="1008165" y="3393"/>
                </a:lnTo>
                <a:lnTo>
                  <a:pt x="964053" y="13247"/>
                </a:lnTo>
                <a:lnTo>
                  <a:pt x="922568" y="29074"/>
                </a:lnTo>
                <a:lnTo>
                  <a:pt x="884185" y="50387"/>
                </a:lnTo>
                <a:lnTo>
                  <a:pt x="849378" y="76697"/>
                </a:lnTo>
                <a:lnTo>
                  <a:pt x="818624" y="107516"/>
                </a:lnTo>
                <a:lnTo>
                  <a:pt x="792396" y="142357"/>
                </a:lnTo>
                <a:lnTo>
                  <a:pt x="771169" y="180731"/>
                </a:lnTo>
                <a:lnTo>
                  <a:pt x="755420" y="222150"/>
                </a:lnTo>
                <a:lnTo>
                  <a:pt x="745622" y="266127"/>
                </a:lnTo>
                <a:lnTo>
                  <a:pt x="742250" y="312174"/>
                </a:lnTo>
                <a:lnTo>
                  <a:pt x="742779" y="330281"/>
                </a:lnTo>
                <a:lnTo>
                  <a:pt x="744305" y="348296"/>
                </a:lnTo>
                <a:lnTo>
                  <a:pt x="746738" y="366130"/>
                </a:lnTo>
                <a:lnTo>
                  <a:pt x="749988" y="383693"/>
                </a:lnTo>
                <a:lnTo>
                  <a:pt x="1366723" y="383693"/>
                </a:lnTo>
                <a:lnTo>
                  <a:pt x="1367540" y="350205"/>
                </a:lnTo>
                <a:lnTo>
                  <a:pt x="1367451" y="328603"/>
                </a:lnTo>
                <a:lnTo>
                  <a:pt x="1367165" y="318455"/>
                </a:lnTo>
                <a:lnTo>
                  <a:pt x="1366608" y="308306"/>
                </a:lnTo>
                <a:lnTo>
                  <a:pt x="1410780" y="273029"/>
                </a:lnTo>
                <a:lnTo>
                  <a:pt x="1451780" y="234128"/>
                </a:lnTo>
                <a:lnTo>
                  <a:pt x="1486429" y="195228"/>
                </a:lnTo>
                <a:lnTo>
                  <a:pt x="1343405" y="195228"/>
                </a:lnTo>
                <a:lnTo>
                  <a:pt x="1380316" y="169452"/>
                </a:lnTo>
                <a:lnTo>
                  <a:pt x="1413007" y="138850"/>
                </a:lnTo>
                <a:lnTo>
                  <a:pt x="1440967" y="103933"/>
                </a:lnTo>
                <a:lnTo>
                  <a:pt x="1444106" y="98581"/>
                </a:lnTo>
                <a:lnTo>
                  <a:pt x="1282516" y="98581"/>
                </a:lnTo>
                <a:lnTo>
                  <a:pt x="1245527" y="64947"/>
                </a:lnTo>
                <a:lnTo>
                  <a:pt x="1203481" y="37576"/>
                </a:lnTo>
                <a:lnTo>
                  <a:pt x="1157122" y="17164"/>
                </a:lnTo>
                <a:lnTo>
                  <a:pt x="1107191" y="4407"/>
                </a:lnTo>
                <a:lnTo>
                  <a:pt x="1054429" y="0"/>
                </a:lnTo>
                <a:close/>
              </a:path>
              <a:path w="1523365" h="1237615">
                <a:moveTo>
                  <a:pt x="1523169" y="146906"/>
                </a:moveTo>
                <a:lnTo>
                  <a:pt x="1480269" y="163698"/>
                </a:lnTo>
                <a:lnTo>
                  <a:pt x="1435827" y="177591"/>
                </a:lnTo>
                <a:lnTo>
                  <a:pt x="1390115" y="188222"/>
                </a:lnTo>
                <a:lnTo>
                  <a:pt x="1343405" y="195228"/>
                </a:lnTo>
                <a:lnTo>
                  <a:pt x="1486429" y="195228"/>
                </a:lnTo>
                <a:lnTo>
                  <a:pt x="1489334" y="191967"/>
                </a:lnTo>
                <a:lnTo>
                  <a:pt x="1523169" y="146906"/>
                </a:lnTo>
                <a:close/>
              </a:path>
              <a:path w="1523365" h="1237615">
                <a:moveTo>
                  <a:pt x="1480647" y="23196"/>
                </a:moveTo>
                <a:lnTo>
                  <a:pt x="1434329" y="48158"/>
                </a:lnTo>
                <a:lnTo>
                  <a:pt x="1385567" y="69224"/>
                </a:lnTo>
                <a:lnTo>
                  <a:pt x="1334812" y="86122"/>
                </a:lnTo>
                <a:lnTo>
                  <a:pt x="1282516" y="98581"/>
                </a:lnTo>
                <a:lnTo>
                  <a:pt x="1444106" y="98581"/>
                </a:lnTo>
                <a:lnTo>
                  <a:pt x="1463683" y="65211"/>
                </a:lnTo>
                <a:lnTo>
                  <a:pt x="1480647" y="23196"/>
                </a:lnTo>
                <a:close/>
              </a:path>
            </a:pathLst>
          </a:custGeom>
          <a:solidFill>
            <a:srgbClr val="1DA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5285568" y="6981851"/>
            <a:ext cx="2160905" cy="1167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3815">
              <a:lnSpc>
                <a:spcPct val="100000"/>
              </a:lnSpc>
              <a:spcBef>
                <a:spcPts val="95"/>
              </a:spcBef>
            </a:pPr>
            <a:r>
              <a:rPr dirty="0" sz="4950" spc="-180" b="1">
                <a:latin typeface="Yu Gothic"/>
                <a:cs typeface="Yu Gothic"/>
              </a:rPr>
              <a:t>Twitter</a:t>
            </a:r>
            <a:endParaRPr sz="495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450" spc="-45" b="1">
                <a:latin typeface="Yu Gothic"/>
                <a:cs typeface="Yu Gothic"/>
              </a:rPr>
              <a:t>@ud_ﬁbonacci</a:t>
            </a:r>
            <a:endParaRPr sz="2450">
              <a:latin typeface="Yu Gothic"/>
              <a:cs typeface="Yu Gothic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3952242" y="2155202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4">
                <a:moveTo>
                  <a:pt x="496772" y="0"/>
                </a:moveTo>
                <a:lnTo>
                  <a:pt x="148374" y="0"/>
                </a:lnTo>
                <a:lnTo>
                  <a:pt x="119769" y="113"/>
                </a:lnTo>
                <a:lnTo>
                  <a:pt x="78202" y="3056"/>
                </a:lnTo>
                <a:lnTo>
                  <a:pt x="28073" y="28191"/>
                </a:lnTo>
                <a:lnTo>
                  <a:pt x="7122" y="61071"/>
                </a:lnTo>
                <a:lnTo>
                  <a:pt x="0" y="119612"/>
                </a:lnTo>
                <a:lnTo>
                  <a:pt x="9" y="328769"/>
                </a:lnTo>
                <a:lnTo>
                  <a:pt x="2941" y="370070"/>
                </a:lnTo>
                <a:lnTo>
                  <a:pt x="28073" y="420190"/>
                </a:lnTo>
                <a:lnTo>
                  <a:pt x="60953" y="441137"/>
                </a:lnTo>
                <a:lnTo>
                  <a:pt x="119491" y="448267"/>
                </a:lnTo>
                <a:lnTo>
                  <a:pt x="147714" y="448381"/>
                </a:lnTo>
                <a:lnTo>
                  <a:pt x="496112" y="448381"/>
                </a:lnTo>
                <a:lnTo>
                  <a:pt x="547393" y="447475"/>
                </a:lnTo>
                <a:lnTo>
                  <a:pt x="601217" y="432403"/>
                </a:lnTo>
                <a:lnTo>
                  <a:pt x="628628" y="404994"/>
                </a:lnTo>
                <a:lnTo>
                  <a:pt x="643698" y="351168"/>
                </a:lnTo>
                <a:lnTo>
                  <a:pt x="644487" y="328769"/>
                </a:lnTo>
                <a:lnTo>
                  <a:pt x="644477" y="119612"/>
                </a:lnTo>
                <a:lnTo>
                  <a:pt x="641545" y="78311"/>
                </a:lnTo>
                <a:lnTo>
                  <a:pt x="616413" y="28191"/>
                </a:lnTo>
                <a:lnTo>
                  <a:pt x="583534" y="7244"/>
                </a:lnTo>
                <a:lnTo>
                  <a:pt x="547476" y="905"/>
                </a:lnTo>
                <a:lnTo>
                  <a:pt x="524996" y="113"/>
                </a:lnTo>
                <a:lnTo>
                  <a:pt x="49677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275959" y="2155202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4">
                <a:moveTo>
                  <a:pt x="496772" y="0"/>
                </a:moveTo>
                <a:lnTo>
                  <a:pt x="148374" y="0"/>
                </a:lnTo>
                <a:lnTo>
                  <a:pt x="119775" y="113"/>
                </a:lnTo>
                <a:lnTo>
                  <a:pt x="78208" y="3056"/>
                </a:lnTo>
                <a:lnTo>
                  <a:pt x="28074" y="28191"/>
                </a:lnTo>
                <a:lnTo>
                  <a:pt x="7132" y="61071"/>
                </a:lnTo>
                <a:lnTo>
                  <a:pt x="0" y="119612"/>
                </a:lnTo>
                <a:lnTo>
                  <a:pt x="9" y="328769"/>
                </a:lnTo>
                <a:lnTo>
                  <a:pt x="2946" y="370070"/>
                </a:lnTo>
                <a:lnTo>
                  <a:pt x="28074" y="420190"/>
                </a:lnTo>
                <a:lnTo>
                  <a:pt x="60952" y="441137"/>
                </a:lnTo>
                <a:lnTo>
                  <a:pt x="119501" y="448267"/>
                </a:lnTo>
                <a:lnTo>
                  <a:pt x="147725" y="448381"/>
                </a:lnTo>
                <a:lnTo>
                  <a:pt x="496112" y="448381"/>
                </a:lnTo>
                <a:lnTo>
                  <a:pt x="547393" y="447475"/>
                </a:lnTo>
                <a:lnTo>
                  <a:pt x="601221" y="432403"/>
                </a:lnTo>
                <a:lnTo>
                  <a:pt x="628629" y="404994"/>
                </a:lnTo>
                <a:lnTo>
                  <a:pt x="643707" y="351168"/>
                </a:lnTo>
                <a:lnTo>
                  <a:pt x="644497" y="328769"/>
                </a:lnTo>
                <a:lnTo>
                  <a:pt x="644487" y="119612"/>
                </a:lnTo>
                <a:lnTo>
                  <a:pt x="641551" y="78311"/>
                </a:lnTo>
                <a:lnTo>
                  <a:pt x="616417" y="28191"/>
                </a:lnTo>
                <a:lnTo>
                  <a:pt x="583533" y="7244"/>
                </a:lnTo>
                <a:lnTo>
                  <a:pt x="547476" y="905"/>
                </a:lnTo>
                <a:lnTo>
                  <a:pt x="524995" y="113"/>
                </a:lnTo>
                <a:lnTo>
                  <a:pt x="49677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3114101" y="2155202"/>
            <a:ext cx="644525" cy="448945"/>
          </a:xfrm>
          <a:custGeom>
            <a:avLst/>
            <a:gdLst/>
            <a:ahLst/>
            <a:cxnLst/>
            <a:rect l="l" t="t" r="r" b="b"/>
            <a:pathLst>
              <a:path w="644525" h="448944">
                <a:moveTo>
                  <a:pt x="496772" y="0"/>
                </a:moveTo>
                <a:lnTo>
                  <a:pt x="148374" y="0"/>
                </a:lnTo>
                <a:lnTo>
                  <a:pt x="119773" y="113"/>
                </a:lnTo>
                <a:lnTo>
                  <a:pt x="78203" y="3056"/>
                </a:lnTo>
                <a:lnTo>
                  <a:pt x="28074" y="28191"/>
                </a:lnTo>
                <a:lnTo>
                  <a:pt x="7132" y="61071"/>
                </a:lnTo>
                <a:lnTo>
                  <a:pt x="0" y="119612"/>
                </a:lnTo>
                <a:lnTo>
                  <a:pt x="9" y="328769"/>
                </a:lnTo>
                <a:lnTo>
                  <a:pt x="2946" y="370070"/>
                </a:lnTo>
                <a:lnTo>
                  <a:pt x="28074" y="420190"/>
                </a:lnTo>
                <a:lnTo>
                  <a:pt x="60952" y="441137"/>
                </a:lnTo>
                <a:lnTo>
                  <a:pt x="119495" y="448267"/>
                </a:lnTo>
                <a:lnTo>
                  <a:pt x="147714" y="448381"/>
                </a:lnTo>
                <a:lnTo>
                  <a:pt x="496112" y="448381"/>
                </a:lnTo>
                <a:lnTo>
                  <a:pt x="547393" y="447475"/>
                </a:lnTo>
                <a:lnTo>
                  <a:pt x="601217" y="432403"/>
                </a:lnTo>
                <a:lnTo>
                  <a:pt x="628628" y="404994"/>
                </a:lnTo>
                <a:lnTo>
                  <a:pt x="643707" y="351168"/>
                </a:lnTo>
                <a:lnTo>
                  <a:pt x="644497" y="328769"/>
                </a:lnTo>
                <a:lnTo>
                  <a:pt x="644487" y="119612"/>
                </a:lnTo>
                <a:lnTo>
                  <a:pt x="641551" y="78311"/>
                </a:lnTo>
                <a:lnTo>
                  <a:pt x="616413" y="28191"/>
                </a:lnTo>
                <a:lnTo>
                  <a:pt x="583533" y="7244"/>
                </a:lnTo>
                <a:lnTo>
                  <a:pt x="547476" y="905"/>
                </a:lnTo>
                <a:lnTo>
                  <a:pt x="524995" y="113"/>
                </a:lnTo>
                <a:lnTo>
                  <a:pt x="49677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748510" y="2474681"/>
            <a:ext cx="3376295" cy="3202940"/>
          </a:xfrm>
          <a:custGeom>
            <a:avLst/>
            <a:gdLst/>
            <a:ahLst/>
            <a:cxnLst/>
            <a:rect l="l" t="t" r="r" b="b"/>
            <a:pathLst>
              <a:path w="3376294" h="3202940">
                <a:moveTo>
                  <a:pt x="2601659" y="0"/>
                </a:moveTo>
                <a:lnTo>
                  <a:pt x="777453" y="0"/>
                </a:lnTo>
                <a:lnTo>
                  <a:pt x="642590" y="416"/>
                </a:lnTo>
                <a:lnTo>
                  <a:pt x="585216" y="1404"/>
                </a:lnTo>
                <a:lnTo>
                  <a:pt x="533234" y="3330"/>
                </a:lnTo>
                <a:lnTo>
                  <a:pt x="485658" y="6504"/>
                </a:lnTo>
                <a:lnTo>
                  <a:pt x="441502" y="11239"/>
                </a:lnTo>
                <a:lnTo>
                  <a:pt x="399782" y="17847"/>
                </a:lnTo>
                <a:lnTo>
                  <a:pt x="359512" y="26641"/>
                </a:lnTo>
                <a:lnTo>
                  <a:pt x="319707" y="37932"/>
                </a:lnTo>
                <a:lnTo>
                  <a:pt x="271947" y="58358"/>
                </a:lnTo>
                <a:lnTo>
                  <a:pt x="227118" y="83662"/>
                </a:lnTo>
                <a:lnTo>
                  <a:pt x="185544" y="113521"/>
                </a:lnTo>
                <a:lnTo>
                  <a:pt x="147550" y="147609"/>
                </a:lnTo>
                <a:lnTo>
                  <a:pt x="113462" y="185603"/>
                </a:lnTo>
                <a:lnTo>
                  <a:pt x="83603" y="227177"/>
                </a:lnTo>
                <a:lnTo>
                  <a:pt x="58298" y="272007"/>
                </a:lnTo>
                <a:lnTo>
                  <a:pt x="37873" y="319768"/>
                </a:lnTo>
                <a:lnTo>
                  <a:pt x="26583" y="359570"/>
                </a:lnTo>
                <a:lnTo>
                  <a:pt x="17786" y="399838"/>
                </a:lnTo>
                <a:lnTo>
                  <a:pt x="11171" y="441557"/>
                </a:lnTo>
                <a:lnTo>
                  <a:pt x="6430" y="485712"/>
                </a:lnTo>
                <a:lnTo>
                  <a:pt x="3277" y="532698"/>
                </a:lnTo>
                <a:lnTo>
                  <a:pt x="1352" y="584251"/>
                </a:lnTo>
                <a:lnTo>
                  <a:pt x="364" y="641025"/>
                </a:lnTo>
                <a:lnTo>
                  <a:pt x="0" y="703978"/>
                </a:lnTo>
                <a:lnTo>
                  <a:pt x="13" y="2498640"/>
                </a:lnTo>
                <a:lnTo>
                  <a:pt x="364" y="2559973"/>
                </a:lnTo>
                <a:lnTo>
                  <a:pt x="1352" y="2617347"/>
                </a:lnTo>
                <a:lnTo>
                  <a:pt x="3277" y="2669330"/>
                </a:lnTo>
                <a:lnTo>
                  <a:pt x="6483" y="2717208"/>
                </a:lnTo>
                <a:lnTo>
                  <a:pt x="11205" y="2761188"/>
                </a:lnTo>
                <a:lnTo>
                  <a:pt x="17800" y="2802818"/>
                </a:lnTo>
                <a:lnTo>
                  <a:pt x="26585" y="2843053"/>
                </a:lnTo>
                <a:lnTo>
                  <a:pt x="37873" y="2882850"/>
                </a:lnTo>
                <a:lnTo>
                  <a:pt x="58298" y="2930611"/>
                </a:lnTo>
                <a:lnTo>
                  <a:pt x="83603" y="2975441"/>
                </a:lnTo>
                <a:lnTo>
                  <a:pt x="113462" y="3017015"/>
                </a:lnTo>
                <a:lnTo>
                  <a:pt x="147550" y="3055008"/>
                </a:lnTo>
                <a:lnTo>
                  <a:pt x="185544" y="3089097"/>
                </a:lnTo>
                <a:lnTo>
                  <a:pt x="227118" y="3118956"/>
                </a:lnTo>
                <a:lnTo>
                  <a:pt x="271947" y="3144260"/>
                </a:lnTo>
                <a:lnTo>
                  <a:pt x="319707" y="3164685"/>
                </a:lnTo>
                <a:lnTo>
                  <a:pt x="359508" y="3175977"/>
                </a:lnTo>
                <a:lnTo>
                  <a:pt x="399745" y="3184771"/>
                </a:lnTo>
                <a:lnTo>
                  <a:pt x="441375" y="3191379"/>
                </a:lnTo>
                <a:lnTo>
                  <a:pt x="485355" y="3196114"/>
                </a:lnTo>
                <a:lnTo>
                  <a:pt x="532643" y="3199288"/>
                </a:lnTo>
                <a:lnTo>
                  <a:pt x="584196" y="3201213"/>
                </a:lnTo>
                <a:lnTo>
                  <a:pt x="640969" y="3202202"/>
                </a:lnTo>
                <a:lnTo>
                  <a:pt x="703921" y="3202566"/>
                </a:lnTo>
                <a:lnTo>
                  <a:pt x="774008" y="3202618"/>
                </a:lnTo>
                <a:lnTo>
                  <a:pt x="2598224" y="3202618"/>
                </a:lnTo>
                <a:lnTo>
                  <a:pt x="2733083" y="3202202"/>
                </a:lnTo>
                <a:lnTo>
                  <a:pt x="2790455" y="3201213"/>
                </a:lnTo>
                <a:lnTo>
                  <a:pt x="2842438" y="3199288"/>
                </a:lnTo>
                <a:lnTo>
                  <a:pt x="2890014" y="3196114"/>
                </a:lnTo>
                <a:lnTo>
                  <a:pt x="2934169" y="3191379"/>
                </a:lnTo>
                <a:lnTo>
                  <a:pt x="2975889" y="3184771"/>
                </a:lnTo>
                <a:lnTo>
                  <a:pt x="3016157" y="3175977"/>
                </a:lnTo>
                <a:lnTo>
                  <a:pt x="3055959" y="3164685"/>
                </a:lnTo>
                <a:lnTo>
                  <a:pt x="3103720" y="3144260"/>
                </a:lnTo>
                <a:lnTo>
                  <a:pt x="3148549" y="3118956"/>
                </a:lnTo>
                <a:lnTo>
                  <a:pt x="3190123" y="3089097"/>
                </a:lnTo>
                <a:lnTo>
                  <a:pt x="3228116" y="3055008"/>
                </a:lnTo>
                <a:lnTo>
                  <a:pt x="3262205" y="3017015"/>
                </a:lnTo>
                <a:lnTo>
                  <a:pt x="3292064" y="2975441"/>
                </a:lnTo>
                <a:lnTo>
                  <a:pt x="3317368" y="2930611"/>
                </a:lnTo>
                <a:lnTo>
                  <a:pt x="3337793" y="2882850"/>
                </a:lnTo>
                <a:lnTo>
                  <a:pt x="3349087" y="2843048"/>
                </a:lnTo>
                <a:lnTo>
                  <a:pt x="3357886" y="2802780"/>
                </a:lnTo>
                <a:lnTo>
                  <a:pt x="3364503" y="2761061"/>
                </a:lnTo>
                <a:lnTo>
                  <a:pt x="3369245" y="2716906"/>
                </a:lnTo>
                <a:lnTo>
                  <a:pt x="3372399" y="2669920"/>
                </a:lnTo>
                <a:lnTo>
                  <a:pt x="3374324" y="2618367"/>
                </a:lnTo>
                <a:lnTo>
                  <a:pt x="3375313" y="2561592"/>
                </a:lnTo>
                <a:lnTo>
                  <a:pt x="3375677" y="2498640"/>
                </a:lnTo>
                <a:lnTo>
                  <a:pt x="3375664" y="703978"/>
                </a:lnTo>
                <a:lnTo>
                  <a:pt x="3375313" y="642644"/>
                </a:lnTo>
                <a:lnTo>
                  <a:pt x="3374324" y="585270"/>
                </a:lnTo>
                <a:lnTo>
                  <a:pt x="3372399" y="533288"/>
                </a:lnTo>
                <a:lnTo>
                  <a:pt x="3369192" y="485410"/>
                </a:lnTo>
                <a:lnTo>
                  <a:pt x="3364469" y="441429"/>
                </a:lnTo>
                <a:lnTo>
                  <a:pt x="3357872" y="399800"/>
                </a:lnTo>
                <a:lnTo>
                  <a:pt x="3349084" y="359565"/>
                </a:lnTo>
                <a:lnTo>
                  <a:pt x="3337793" y="319768"/>
                </a:lnTo>
                <a:lnTo>
                  <a:pt x="3317368" y="272007"/>
                </a:lnTo>
                <a:lnTo>
                  <a:pt x="3292064" y="227177"/>
                </a:lnTo>
                <a:lnTo>
                  <a:pt x="3262205" y="185603"/>
                </a:lnTo>
                <a:lnTo>
                  <a:pt x="3228116" y="147609"/>
                </a:lnTo>
                <a:lnTo>
                  <a:pt x="3190123" y="113521"/>
                </a:lnTo>
                <a:lnTo>
                  <a:pt x="3148549" y="83662"/>
                </a:lnTo>
                <a:lnTo>
                  <a:pt x="3103720" y="58358"/>
                </a:lnTo>
                <a:lnTo>
                  <a:pt x="3055959" y="37932"/>
                </a:lnTo>
                <a:lnTo>
                  <a:pt x="3016162" y="26641"/>
                </a:lnTo>
                <a:lnTo>
                  <a:pt x="2975926" y="17847"/>
                </a:lnTo>
                <a:lnTo>
                  <a:pt x="2934296" y="11239"/>
                </a:lnTo>
                <a:lnTo>
                  <a:pt x="2890315" y="6504"/>
                </a:lnTo>
                <a:lnTo>
                  <a:pt x="2843027" y="3330"/>
                </a:lnTo>
                <a:lnTo>
                  <a:pt x="2791473" y="1404"/>
                </a:lnTo>
                <a:lnTo>
                  <a:pt x="2734698" y="416"/>
                </a:lnTo>
                <a:lnTo>
                  <a:pt x="26016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748458" y="2474681"/>
            <a:ext cx="3376295" cy="3202940"/>
          </a:xfrm>
          <a:custGeom>
            <a:avLst/>
            <a:gdLst/>
            <a:ahLst/>
            <a:cxnLst/>
            <a:rect l="l" t="t" r="r" b="b"/>
            <a:pathLst>
              <a:path w="3376294" h="3202940">
                <a:moveTo>
                  <a:pt x="774066" y="0"/>
                </a:moveTo>
                <a:lnTo>
                  <a:pt x="2601716" y="0"/>
                </a:lnTo>
                <a:lnTo>
                  <a:pt x="2671804" y="52"/>
                </a:lnTo>
                <a:lnTo>
                  <a:pt x="2734757" y="416"/>
                </a:lnTo>
                <a:lnTo>
                  <a:pt x="2791531" y="1404"/>
                </a:lnTo>
                <a:lnTo>
                  <a:pt x="2843084" y="3330"/>
                </a:lnTo>
                <a:lnTo>
                  <a:pt x="2890372" y="6504"/>
                </a:lnTo>
                <a:lnTo>
                  <a:pt x="2934352" y="11239"/>
                </a:lnTo>
                <a:lnTo>
                  <a:pt x="2975982" y="17847"/>
                </a:lnTo>
                <a:lnTo>
                  <a:pt x="3016217" y="26641"/>
                </a:lnTo>
                <a:lnTo>
                  <a:pt x="3056014" y="37932"/>
                </a:lnTo>
                <a:lnTo>
                  <a:pt x="3103775" y="58357"/>
                </a:lnTo>
                <a:lnTo>
                  <a:pt x="3148605" y="83662"/>
                </a:lnTo>
                <a:lnTo>
                  <a:pt x="3190179" y="113521"/>
                </a:lnTo>
                <a:lnTo>
                  <a:pt x="3228172" y="147609"/>
                </a:lnTo>
                <a:lnTo>
                  <a:pt x="3262261" y="185603"/>
                </a:lnTo>
                <a:lnTo>
                  <a:pt x="3292120" y="227177"/>
                </a:lnTo>
                <a:lnTo>
                  <a:pt x="3317424" y="272006"/>
                </a:lnTo>
                <a:lnTo>
                  <a:pt x="3337850" y="319767"/>
                </a:lnTo>
                <a:lnTo>
                  <a:pt x="3349141" y="359570"/>
                </a:lnTo>
                <a:lnTo>
                  <a:pt x="3357934" y="399838"/>
                </a:lnTo>
                <a:lnTo>
                  <a:pt x="3364542" y="441556"/>
                </a:lnTo>
                <a:lnTo>
                  <a:pt x="3369277" y="485711"/>
                </a:lnTo>
                <a:lnTo>
                  <a:pt x="3372451" y="533288"/>
                </a:lnTo>
                <a:lnTo>
                  <a:pt x="3374377" y="585270"/>
                </a:lnTo>
                <a:lnTo>
                  <a:pt x="3375365" y="642644"/>
                </a:lnTo>
                <a:lnTo>
                  <a:pt x="3375729" y="706395"/>
                </a:lnTo>
                <a:lnTo>
                  <a:pt x="3375782" y="777507"/>
                </a:lnTo>
                <a:lnTo>
                  <a:pt x="3375782" y="2428552"/>
                </a:lnTo>
                <a:lnTo>
                  <a:pt x="3375729" y="2498640"/>
                </a:lnTo>
                <a:lnTo>
                  <a:pt x="3375365" y="2561592"/>
                </a:lnTo>
                <a:lnTo>
                  <a:pt x="3374377" y="2618367"/>
                </a:lnTo>
                <a:lnTo>
                  <a:pt x="3372451" y="2669920"/>
                </a:lnTo>
                <a:lnTo>
                  <a:pt x="3369277" y="2717208"/>
                </a:lnTo>
                <a:lnTo>
                  <a:pt x="3364542" y="2761188"/>
                </a:lnTo>
                <a:lnTo>
                  <a:pt x="3357934" y="2802818"/>
                </a:lnTo>
                <a:lnTo>
                  <a:pt x="3349141" y="2843053"/>
                </a:lnTo>
                <a:lnTo>
                  <a:pt x="3337850" y="2882850"/>
                </a:lnTo>
                <a:lnTo>
                  <a:pt x="3317424" y="2930611"/>
                </a:lnTo>
                <a:lnTo>
                  <a:pt x="3292120" y="2975441"/>
                </a:lnTo>
                <a:lnTo>
                  <a:pt x="3262261" y="3017015"/>
                </a:lnTo>
                <a:lnTo>
                  <a:pt x="3228172" y="3055008"/>
                </a:lnTo>
                <a:lnTo>
                  <a:pt x="3190179" y="3089097"/>
                </a:lnTo>
                <a:lnTo>
                  <a:pt x="3148605" y="3118956"/>
                </a:lnTo>
                <a:lnTo>
                  <a:pt x="3103775" y="3144260"/>
                </a:lnTo>
                <a:lnTo>
                  <a:pt x="3056014" y="3164685"/>
                </a:lnTo>
                <a:lnTo>
                  <a:pt x="3016212" y="3175976"/>
                </a:lnTo>
                <a:lnTo>
                  <a:pt x="2975944" y="3184770"/>
                </a:lnTo>
                <a:lnTo>
                  <a:pt x="2934225" y="3191378"/>
                </a:lnTo>
                <a:lnTo>
                  <a:pt x="2890070" y="3196113"/>
                </a:lnTo>
                <a:lnTo>
                  <a:pt x="2842494" y="3199287"/>
                </a:lnTo>
                <a:lnTo>
                  <a:pt x="2790511" y="3201212"/>
                </a:lnTo>
                <a:lnTo>
                  <a:pt x="2733137" y="3202201"/>
                </a:lnTo>
                <a:lnTo>
                  <a:pt x="2669387" y="3202565"/>
                </a:lnTo>
                <a:lnTo>
                  <a:pt x="2598274" y="3202617"/>
                </a:lnTo>
                <a:lnTo>
                  <a:pt x="774066" y="3202617"/>
                </a:lnTo>
                <a:lnTo>
                  <a:pt x="703978" y="3202565"/>
                </a:lnTo>
                <a:lnTo>
                  <a:pt x="641025" y="3202201"/>
                </a:lnTo>
                <a:lnTo>
                  <a:pt x="584251" y="3201212"/>
                </a:lnTo>
                <a:lnTo>
                  <a:pt x="532698" y="3199287"/>
                </a:lnTo>
                <a:lnTo>
                  <a:pt x="485409" y="3196113"/>
                </a:lnTo>
                <a:lnTo>
                  <a:pt x="441429" y="3191378"/>
                </a:lnTo>
                <a:lnTo>
                  <a:pt x="399800" y="3184770"/>
                </a:lnTo>
                <a:lnTo>
                  <a:pt x="359565" y="3175976"/>
                </a:lnTo>
                <a:lnTo>
                  <a:pt x="319767" y="3164685"/>
                </a:lnTo>
                <a:lnTo>
                  <a:pt x="272006" y="3144260"/>
                </a:lnTo>
                <a:lnTo>
                  <a:pt x="227177" y="3118956"/>
                </a:lnTo>
                <a:lnTo>
                  <a:pt x="185603" y="3089097"/>
                </a:lnTo>
                <a:lnTo>
                  <a:pt x="147609" y="3055008"/>
                </a:lnTo>
                <a:lnTo>
                  <a:pt x="113521" y="3017015"/>
                </a:lnTo>
                <a:lnTo>
                  <a:pt x="83662" y="2975441"/>
                </a:lnTo>
                <a:lnTo>
                  <a:pt x="58357" y="2930611"/>
                </a:lnTo>
                <a:lnTo>
                  <a:pt x="37932" y="2882850"/>
                </a:lnTo>
                <a:lnTo>
                  <a:pt x="26641" y="2843048"/>
                </a:lnTo>
                <a:lnTo>
                  <a:pt x="17847" y="2802780"/>
                </a:lnTo>
                <a:lnTo>
                  <a:pt x="11239" y="2761061"/>
                </a:lnTo>
                <a:lnTo>
                  <a:pt x="6504" y="2716906"/>
                </a:lnTo>
                <a:lnTo>
                  <a:pt x="3330" y="2669330"/>
                </a:lnTo>
                <a:lnTo>
                  <a:pt x="1404" y="2617347"/>
                </a:lnTo>
                <a:lnTo>
                  <a:pt x="416" y="2559973"/>
                </a:lnTo>
                <a:lnTo>
                  <a:pt x="52" y="2496222"/>
                </a:lnTo>
                <a:lnTo>
                  <a:pt x="0" y="2425110"/>
                </a:lnTo>
                <a:lnTo>
                  <a:pt x="0" y="774066"/>
                </a:lnTo>
                <a:lnTo>
                  <a:pt x="52" y="703978"/>
                </a:lnTo>
                <a:lnTo>
                  <a:pt x="416" y="641025"/>
                </a:lnTo>
                <a:lnTo>
                  <a:pt x="1404" y="584251"/>
                </a:lnTo>
                <a:lnTo>
                  <a:pt x="3330" y="532698"/>
                </a:lnTo>
                <a:lnTo>
                  <a:pt x="6504" y="485409"/>
                </a:lnTo>
                <a:lnTo>
                  <a:pt x="11239" y="441429"/>
                </a:lnTo>
                <a:lnTo>
                  <a:pt x="17847" y="399800"/>
                </a:lnTo>
                <a:lnTo>
                  <a:pt x="26641" y="359565"/>
                </a:lnTo>
                <a:lnTo>
                  <a:pt x="37932" y="319767"/>
                </a:lnTo>
                <a:lnTo>
                  <a:pt x="58357" y="272006"/>
                </a:lnTo>
                <a:lnTo>
                  <a:pt x="83662" y="227177"/>
                </a:lnTo>
                <a:lnTo>
                  <a:pt x="113521" y="185603"/>
                </a:lnTo>
                <a:lnTo>
                  <a:pt x="147609" y="147609"/>
                </a:lnTo>
                <a:lnTo>
                  <a:pt x="185603" y="113521"/>
                </a:lnTo>
                <a:lnTo>
                  <a:pt x="227177" y="83662"/>
                </a:lnTo>
                <a:lnTo>
                  <a:pt x="272006" y="58357"/>
                </a:lnTo>
                <a:lnTo>
                  <a:pt x="319767" y="37932"/>
                </a:lnTo>
                <a:lnTo>
                  <a:pt x="359570" y="26641"/>
                </a:lnTo>
                <a:lnTo>
                  <a:pt x="399838" y="17847"/>
                </a:lnTo>
                <a:lnTo>
                  <a:pt x="441556" y="11239"/>
                </a:lnTo>
                <a:lnTo>
                  <a:pt x="485711" y="6504"/>
                </a:lnTo>
                <a:lnTo>
                  <a:pt x="533288" y="3330"/>
                </a:lnTo>
                <a:lnTo>
                  <a:pt x="585270" y="1404"/>
                </a:lnTo>
                <a:lnTo>
                  <a:pt x="642644" y="416"/>
                </a:lnTo>
                <a:lnTo>
                  <a:pt x="706395" y="52"/>
                </a:lnTo>
                <a:lnTo>
                  <a:pt x="777507" y="0"/>
                </a:lnTo>
                <a:lnTo>
                  <a:pt x="774066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2018347" y="3568342"/>
            <a:ext cx="2827655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85" b="1">
                <a:latin typeface="Yu Gothic"/>
                <a:cs typeface="Yu Gothic"/>
              </a:rPr>
              <a:t>a11y</a:t>
            </a:r>
            <a:endParaRPr sz="9900">
              <a:latin typeface="Yu Gothic"/>
              <a:cs typeface="Yu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206823" y="3139036"/>
            <a:ext cx="245999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130" b="1">
                <a:latin typeface="Yu Gothic"/>
                <a:cs typeface="Yu Gothic"/>
              </a:rPr>
              <a:t>アク</a:t>
            </a:r>
            <a:r>
              <a:rPr dirty="0" sz="2450" spc="20" b="1">
                <a:latin typeface="Yu Gothic"/>
                <a:cs typeface="Yu Gothic"/>
              </a:rPr>
              <a:t>セシビリ</a:t>
            </a:r>
            <a:r>
              <a:rPr dirty="0" sz="2450" spc="-305" b="1">
                <a:latin typeface="Yu Gothic"/>
                <a:cs typeface="Yu Gothic"/>
              </a:rPr>
              <a:t>テ</a:t>
            </a:r>
            <a:r>
              <a:rPr dirty="0" sz="2450" spc="20" b="1">
                <a:latin typeface="Yu Gothic"/>
                <a:cs typeface="Yu Gothic"/>
              </a:rPr>
              <a:t>ィ</a:t>
            </a:r>
            <a:endParaRPr sz="24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58407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4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2" y="15043"/>
                </a:lnTo>
                <a:lnTo>
                  <a:pt x="3883826" y="10078"/>
                </a:lnTo>
                <a:lnTo>
                  <a:pt x="3837730" y="6346"/>
                </a:lnTo>
                <a:lnTo>
                  <a:pt x="3788782" y="3672"/>
                </a:lnTo>
                <a:lnTo>
                  <a:pt x="3736444" y="1880"/>
                </a:lnTo>
                <a:lnTo>
                  <a:pt x="3680175" y="793"/>
                </a:lnTo>
                <a:lnTo>
                  <a:pt x="3619433" y="235"/>
                </a:lnTo>
                <a:lnTo>
                  <a:pt x="3553680" y="29"/>
                </a:lnTo>
                <a:lnTo>
                  <a:pt x="3482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154468" y="856383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0196413" y="3191391"/>
            <a:ext cx="4373245" cy="317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15365">
              <a:lnSpc>
                <a:spcPct val="127699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対象者別 </a:t>
            </a: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endParaRPr sz="4950">
              <a:latin typeface="Yu Gothic"/>
              <a:cs typeface="Yu Gothic"/>
            </a:endParaRPr>
          </a:p>
          <a:p>
            <a:pPr marL="284480">
              <a:lnSpc>
                <a:spcPct val="100000"/>
              </a:lnSpc>
              <a:spcBef>
                <a:spcPts val="2310"/>
              </a:spcBef>
            </a:pPr>
            <a:r>
              <a:rPr dirty="0" sz="6100" b="1">
                <a:latin typeface="Yu Gothic"/>
                <a:cs typeface="Yu Gothic"/>
              </a:rPr>
              <a:t>ポイント集</a:t>
            </a:r>
            <a:endParaRPr sz="6100">
              <a:latin typeface="Yu Gothic"/>
              <a:cs typeface="Yu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3" y="4518501"/>
                </a:lnTo>
                <a:lnTo>
                  <a:pt x="3678235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30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7348332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15927" y="3201442"/>
            <a:ext cx="4206240" cy="32302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L="6985">
              <a:lnSpc>
                <a:spcPts val="11670"/>
              </a:lnSpc>
              <a:spcBef>
                <a:spcPts val="2370"/>
              </a:spcBef>
            </a:pPr>
            <a:r>
              <a:rPr dirty="0" sz="9900" spc="-10" b="1">
                <a:latin typeface="Yu Gothic"/>
                <a:cs typeface="Yu Gothic"/>
              </a:rPr>
              <a:t>使い方</a:t>
            </a:r>
            <a:endParaRPr sz="9900">
              <a:latin typeface="Yu Gothic"/>
              <a:cs typeface="Yu Gothic"/>
            </a:endParaRPr>
          </a:p>
          <a:p>
            <a:pPr algn="ctr" marR="3175">
              <a:lnSpc>
                <a:spcPts val="5730"/>
              </a:lnSpc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8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9" y="790"/>
                </a:lnTo>
                <a:lnTo>
                  <a:pt x="458340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3" y="69989"/>
                </a:lnTo>
                <a:lnTo>
                  <a:pt x="336261" y="92723"/>
                </a:lnTo>
                <a:lnTo>
                  <a:pt x="293589" y="118807"/>
                </a:lnTo>
                <a:lnTo>
                  <a:pt x="253264" y="148074"/>
                </a:lnTo>
                <a:lnTo>
                  <a:pt x="215453" y="180356"/>
                </a:lnTo>
                <a:lnTo>
                  <a:pt x="180323" y="215486"/>
                </a:lnTo>
                <a:lnTo>
                  <a:pt x="148042" y="253297"/>
                </a:lnTo>
                <a:lnTo>
                  <a:pt x="118777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7" y="4224877"/>
                </a:lnTo>
                <a:lnTo>
                  <a:pt x="148042" y="4265202"/>
                </a:lnTo>
                <a:lnTo>
                  <a:pt x="180323" y="4303014"/>
                </a:lnTo>
                <a:lnTo>
                  <a:pt x="215453" y="4338144"/>
                </a:lnTo>
                <a:lnTo>
                  <a:pt x="253264" y="4370426"/>
                </a:lnTo>
                <a:lnTo>
                  <a:pt x="293589" y="4399692"/>
                </a:lnTo>
                <a:lnTo>
                  <a:pt x="336261" y="4425776"/>
                </a:lnTo>
                <a:lnTo>
                  <a:pt x="381113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7002489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149141" y="3421750"/>
            <a:ext cx="4206240" cy="60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997284" y="3976707"/>
            <a:ext cx="2538730" cy="2383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" b="1">
                <a:latin typeface="Yu Gothic"/>
                <a:cs typeface="Yu Gothic"/>
              </a:rPr>
              <a:t>情報</a:t>
            </a:r>
            <a:endParaRPr sz="9900">
              <a:latin typeface="Yu Gothic"/>
              <a:cs typeface="Yu Gothic"/>
            </a:endParaRPr>
          </a:p>
          <a:p>
            <a:pPr marL="337185">
              <a:lnSpc>
                <a:spcPct val="100000"/>
              </a:lnSpc>
              <a:spcBef>
                <a:spcPts val="155"/>
              </a:spcBef>
            </a:pP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8531542" y="8238357"/>
            <a:ext cx="316674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9791" y="3277476"/>
            <a:ext cx="4206240" cy="610679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R="110489">
              <a:lnSpc>
                <a:spcPct val="100000"/>
              </a:lnSpc>
              <a:spcBef>
                <a:spcPts val="1135"/>
              </a:spcBef>
            </a:pPr>
            <a:r>
              <a:rPr dirty="0" sz="13850" b="1">
                <a:latin typeface="Yu Gothic"/>
                <a:cs typeface="Yu Gothic"/>
              </a:rPr>
              <a:t>とは</a:t>
            </a:r>
            <a:endParaRPr sz="13850">
              <a:latin typeface="Yu Gothic"/>
              <a:cs typeface="Yu Gothic"/>
            </a:endParaRPr>
          </a:p>
          <a:p>
            <a:pPr marL="608965">
              <a:lnSpc>
                <a:spcPct val="100000"/>
              </a:lnSpc>
              <a:spcBef>
                <a:spcPts val="1734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5</a:t>
            </a:r>
            <a:endParaRPr sz="6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227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30" y="0"/>
                </a:lnTo>
                <a:lnTo>
                  <a:pt x="10456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5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8639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4" y="390662"/>
                </a:lnTo>
                <a:lnTo>
                  <a:pt x="128975" y="391453"/>
                </a:lnTo>
                <a:lnTo>
                  <a:pt x="433134" y="391453"/>
                </a:lnTo>
                <a:lnTo>
                  <a:pt x="477903" y="390662"/>
                </a:lnTo>
                <a:lnTo>
                  <a:pt x="524896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6" y="13949"/>
                </a:lnTo>
                <a:lnTo>
                  <a:pt x="477975" y="790"/>
                </a:lnTo>
                <a:lnTo>
                  <a:pt x="458349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5957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1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1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66882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40054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5438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5" y="0"/>
                </a:moveTo>
                <a:lnTo>
                  <a:pt x="1040668" y="0"/>
                </a:lnTo>
                <a:lnTo>
                  <a:pt x="840204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4" y="10078"/>
                </a:lnTo>
                <a:lnTo>
                  <a:pt x="590996" y="15043"/>
                </a:lnTo>
                <a:lnTo>
                  <a:pt x="548883" y="21419"/>
                </a:lnTo>
                <a:lnTo>
                  <a:pt x="508048" y="29382"/>
                </a:lnTo>
                <a:lnTo>
                  <a:pt x="467934" y="39107"/>
                </a:lnTo>
                <a:lnTo>
                  <a:pt x="427985" y="50772"/>
                </a:lnTo>
                <a:lnTo>
                  <a:pt x="381120" y="69989"/>
                </a:lnTo>
                <a:lnTo>
                  <a:pt x="336268" y="92723"/>
                </a:lnTo>
                <a:lnTo>
                  <a:pt x="293595" y="118807"/>
                </a:lnTo>
                <a:lnTo>
                  <a:pt x="253269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2" y="428010"/>
                </a:lnTo>
                <a:lnTo>
                  <a:pt x="39077" y="467959"/>
                </a:lnTo>
                <a:lnTo>
                  <a:pt x="29348" y="508074"/>
                </a:lnTo>
                <a:lnTo>
                  <a:pt x="21379" y="548911"/>
                </a:lnTo>
                <a:lnTo>
                  <a:pt x="14994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7" y="4010446"/>
                </a:lnTo>
                <a:lnTo>
                  <a:pt x="39078" y="4050543"/>
                </a:lnTo>
                <a:lnTo>
                  <a:pt x="50742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9" y="4370426"/>
                </a:lnTo>
                <a:lnTo>
                  <a:pt x="293595" y="4399692"/>
                </a:lnTo>
                <a:lnTo>
                  <a:pt x="336268" y="4425776"/>
                </a:lnTo>
                <a:lnTo>
                  <a:pt x="381120" y="4448510"/>
                </a:lnTo>
                <a:lnTo>
                  <a:pt x="427985" y="4467727"/>
                </a:lnTo>
                <a:lnTo>
                  <a:pt x="467931" y="4479392"/>
                </a:lnTo>
                <a:lnTo>
                  <a:pt x="508026" y="4489118"/>
                </a:lnTo>
                <a:lnTo>
                  <a:pt x="548811" y="4497081"/>
                </a:lnTo>
                <a:lnTo>
                  <a:pt x="590826" y="4503457"/>
                </a:lnTo>
                <a:lnTo>
                  <a:pt x="634611" y="4508422"/>
                </a:lnTo>
                <a:lnTo>
                  <a:pt x="680707" y="4512154"/>
                </a:lnTo>
                <a:lnTo>
                  <a:pt x="729653" y="4514828"/>
                </a:lnTo>
                <a:lnTo>
                  <a:pt x="781991" y="4516620"/>
                </a:lnTo>
                <a:lnTo>
                  <a:pt x="838261" y="4517707"/>
                </a:lnTo>
                <a:lnTo>
                  <a:pt x="899002" y="4518266"/>
                </a:lnTo>
                <a:lnTo>
                  <a:pt x="964755" y="4518471"/>
                </a:lnTo>
                <a:lnTo>
                  <a:pt x="1036061" y="4518501"/>
                </a:lnTo>
                <a:lnTo>
                  <a:pt x="3477777" y="4518501"/>
                </a:lnTo>
                <a:lnTo>
                  <a:pt x="3678235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5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7" y="4497081"/>
                </a:lnTo>
                <a:lnTo>
                  <a:pt x="4010394" y="4489118"/>
                </a:lnTo>
                <a:lnTo>
                  <a:pt x="4050509" y="4479392"/>
                </a:lnTo>
                <a:lnTo>
                  <a:pt x="4090460" y="4467727"/>
                </a:lnTo>
                <a:lnTo>
                  <a:pt x="4137325" y="4448510"/>
                </a:lnTo>
                <a:lnTo>
                  <a:pt x="4182177" y="4425776"/>
                </a:lnTo>
                <a:lnTo>
                  <a:pt x="4224849" y="4399692"/>
                </a:lnTo>
                <a:lnTo>
                  <a:pt x="4265174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6" y="4265202"/>
                </a:lnTo>
                <a:lnTo>
                  <a:pt x="4399662" y="4224877"/>
                </a:lnTo>
                <a:lnTo>
                  <a:pt x="4425745" y="4182205"/>
                </a:lnTo>
                <a:lnTo>
                  <a:pt x="4448478" y="4137354"/>
                </a:lnTo>
                <a:lnTo>
                  <a:pt x="4467695" y="4090490"/>
                </a:lnTo>
                <a:lnTo>
                  <a:pt x="4479360" y="4050540"/>
                </a:lnTo>
                <a:lnTo>
                  <a:pt x="4489090" y="4010425"/>
                </a:lnTo>
                <a:lnTo>
                  <a:pt x="4497059" y="3969588"/>
                </a:lnTo>
                <a:lnTo>
                  <a:pt x="4503444" y="3927474"/>
                </a:lnTo>
                <a:lnTo>
                  <a:pt x="4508417" y="3883526"/>
                </a:lnTo>
                <a:lnTo>
                  <a:pt x="4512121" y="3837762"/>
                </a:lnTo>
                <a:lnTo>
                  <a:pt x="4514795" y="3788815"/>
                </a:lnTo>
                <a:lnTo>
                  <a:pt x="4516588" y="3736477"/>
                </a:lnTo>
                <a:lnTo>
                  <a:pt x="4517675" y="3680208"/>
                </a:lnTo>
                <a:lnTo>
                  <a:pt x="4518233" y="3619467"/>
                </a:lnTo>
                <a:lnTo>
                  <a:pt x="4518439" y="3553714"/>
                </a:lnTo>
                <a:lnTo>
                  <a:pt x="4518428" y="964785"/>
                </a:lnTo>
                <a:lnTo>
                  <a:pt x="4518233" y="901698"/>
                </a:lnTo>
                <a:lnTo>
                  <a:pt x="4517675" y="840235"/>
                </a:lnTo>
                <a:lnTo>
                  <a:pt x="4516588" y="783387"/>
                </a:lnTo>
                <a:lnTo>
                  <a:pt x="4514795" y="730598"/>
                </a:lnTo>
                <a:lnTo>
                  <a:pt x="4512121" y="681312"/>
                </a:lnTo>
                <a:lnTo>
                  <a:pt x="4508352" y="634640"/>
                </a:lnTo>
                <a:lnTo>
                  <a:pt x="4503398" y="590854"/>
                </a:lnTo>
                <a:lnTo>
                  <a:pt x="4497034" y="548839"/>
                </a:lnTo>
                <a:lnTo>
                  <a:pt x="4489080" y="508053"/>
                </a:lnTo>
                <a:lnTo>
                  <a:pt x="4479359" y="467956"/>
                </a:lnTo>
                <a:lnTo>
                  <a:pt x="4467695" y="428010"/>
                </a:lnTo>
                <a:lnTo>
                  <a:pt x="4448478" y="381146"/>
                </a:lnTo>
                <a:lnTo>
                  <a:pt x="4425745" y="336294"/>
                </a:lnTo>
                <a:lnTo>
                  <a:pt x="4399662" y="293622"/>
                </a:lnTo>
                <a:lnTo>
                  <a:pt x="4370396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4" y="148074"/>
                </a:lnTo>
                <a:lnTo>
                  <a:pt x="4224849" y="118807"/>
                </a:lnTo>
                <a:lnTo>
                  <a:pt x="4182177" y="92723"/>
                </a:lnTo>
                <a:lnTo>
                  <a:pt x="4137325" y="69989"/>
                </a:lnTo>
                <a:lnTo>
                  <a:pt x="4090460" y="50772"/>
                </a:lnTo>
                <a:lnTo>
                  <a:pt x="4050512" y="39107"/>
                </a:lnTo>
                <a:lnTo>
                  <a:pt x="4010415" y="29382"/>
                </a:lnTo>
                <a:lnTo>
                  <a:pt x="3969629" y="21419"/>
                </a:lnTo>
                <a:lnTo>
                  <a:pt x="3927613" y="15043"/>
                </a:lnTo>
                <a:lnTo>
                  <a:pt x="3883827" y="10078"/>
                </a:lnTo>
                <a:lnTo>
                  <a:pt x="3837731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9" y="793"/>
                </a:lnTo>
                <a:lnTo>
                  <a:pt x="3619439" y="235"/>
                </a:lnTo>
                <a:lnTo>
                  <a:pt x="3553688" y="29"/>
                </a:lnTo>
                <a:lnTo>
                  <a:pt x="3482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54353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790283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20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20" y="1240078"/>
                </a:lnTo>
                <a:lnTo>
                  <a:pt x="687982" y="1236781"/>
                </a:lnTo>
                <a:lnTo>
                  <a:pt x="732952" y="1230188"/>
                </a:lnTo>
                <a:lnTo>
                  <a:pt x="777434" y="1220298"/>
                </a:lnTo>
                <a:lnTo>
                  <a:pt x="821234" y="1207112"/>
                </a:lnTo>
                <a:lnTo>
                  <a:pt x="864155" y="1190629"/>
                </a:lnTo>
                <a:lnTo>
                  <a:pt x="906004" y="1170849"/>
                </a:lnTo>
                <a:lnTo>
                  <a:pt x="946585" y="1147773"/>
                </a:lnTo>
                <a:lnTo>
                  <a:pt x="985703" y="1121400"/>
                </a:lnTo>
                <a:lnTo>
                  <a:pt x="1023163" y="1091730"/>
                </a:lnTo>
                <a:lnTo>
                  <a:pt x="1058770" y="1058764"/>
                </a:lnTo>
                <a:lnTo>
                  <a:pt x="1091735" y="1023158"/>
                </a:lnTo>
                <a:lnTo>
                  <a:pt x="1121404" y="985698"/>
                </a:lnTo>
                <a:lnTo>
                  <a:pt x="1147777" y="946581"/>
                </a:lnTo>
                <a:lnTo>
                  <a:pt x="1170852" y="906000"/>
                </a:lnTo>
                <a:lnTo>
                  <a:pt x="1190632" y="864152"/>
                </a:lnTo>
                <a:lnTo>
                  <a:pt x="1207115" y="821231"/>
                </a:lnTo>
                <a:lnTo>
                  <a:pt x="1220301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80" y="642718"/>
                </a:lnTo>
                <a:lnTo>
                  <a:pt x="1240080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1" y="462644"/>
                </a:lnTo>
                <a:lnTo>
                  <a:pt x="1207115" y="418845"/>
                </a:lnTo>
                <a:lnTo>
                  <a:pt x="1190632" y="375924"/>
                </a:lnTo>
                <a:lnTo>
                  <a:pt x="1170852" y="334075"/>
                </a:lnTo>
                <a:lnTo>
                  <a:pt x="1147777" y="293495"/>
                </a:lnTo>
                <a:lnTo>
                  <a:pt x="1121404" y="254377"/>
                </a:lnTo>
                <a:lnTo>
                  <a:pt x="1091735" y="216918"/>
                </a:lnTo>
                <a:lnTo>
                  <a:pt x="1058770" y="181312"/>
                </a:lnTo>
                <a:lnTo>
                  <a:pt x="1023163" y="148346"/>
                </a:lnTo>
                <a:lnTo>
                  <a:pt x="985703" y="118677"/>
                </a:lnTo>
                <a:lnTo>
                  <a:pt x="946585" y="92304"/>
                </a:lnTo>
                <a:lnTo>
                  <a:pt x="906004" y="69228"/>
                </a:lnTo>
                <a:lnTo>
                  <a:pt x="864155" y="49448"/>
                </a:lnTo>
                <a:lnTo>
                  <a:pt x="821234" y="32965"/>
                </a:lnTo>
                <a:lnTo>
                  <a:pt x="777434" y="19779"/>
                </a:lnTo>
                <a:lnTo>
                  <a:pt x="732952" y="9889"/>
                </a:lnTo>
                <a:lnTo>
                  <a:pt x="687982" y="3296"/>
                </a:lnTo>
                <a:lnTo>
                  <a:pt x="642720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435007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042319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681043" y="3165457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152746" y="0"/>
                </a:moveTo>
                <a:lnTo>
                  <a:pt x="111777" y="0"/>
                </a:lnTo>
                <a:lnTo>
                  <a:pt x="72365" y="12542"/>
                </a:lnTo>
                <a:lnTo>
                  <a:pt x="37627" y="37628"/>
                </a:lnTo>
                <a:lnTo>
                  <a:pt x="12542" y="72363"/>
                </a:lnTo>
                <a:lnTo>
                  <a:pt x="0" y="111774"/>
                </a:lnTo>
                <a:lnTo>
                  <a:pt x="0" y="152743"/>
                </a:lnTo>
                <a:lnTo>
                  <a:pt x="12542" y="192154"/>
                </a:lnTo>
                <a:lnTo>
                  <a:pt x="37627" y="226889"/>
                </a:lnTo>
                <a:lnTo>
                  <a:pt x="72365" y="251975"/>
                </a:lnTo>
                <a:lnTo>
                  <a:pt x="111777" y="264518"/>
                </a:lnTo>
                <a:lnTo>
                  <a:pt x="152746" y="264518"/>
                </a:lnTo>
                <a:lnTo>
                  <a:pt x="192155" y="251975"/>
                </a:lnTo>
                <a:lnTo>
                  <a:pt x="226888" y="226889"/>
                </a:lnTo>
                <a:lnTo>
                  <a:pt x="251973" y="192154"/>
                </a:lnTo>
                <a:lnTo>
                  <a:pt x="264515" y="152743"/>
                </a:lnTo>
                <a:lnTo>
                  <a:pt x="264515" y="111774"/>
                </a:lnTo>
                <a:lnTo>
                  <a:pt x="251973" y="72363"/>
                </a:lnTo>
                <a:lnTo>
                  <a:pt x="226888" y="37628"/>
                </a:lnTo>
                <a:lnTo>
                  <a:pt x="192155" y="12542"/>
                </a:lnTo>
                <a:lnTo>
                  <a:pt x="152746" y="0"/>
                </a:lnTo>
                <a:close/>
              </a:path>
            </a:pathLst>
          </a:custGeom>
          <a:solidFill>
            <a:srgbClr val="FFA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450594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3" y="391453"/>
                </a:lnTo>
                <a:lnTo>
                  <a:pt x="477893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98714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90" y="13949"/>
                </a:lnTo>
                <a:lnTo>
                  <a:pt x="477970" y="790"/>
                </a:lnTo>
                <a:lnTo>
                  <a:pt x="458341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718868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699" y="0"/>
                </a:moveTo>
                <a:lnTo>
                  <a:pt x="129541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4" y="390662"/>
                </a:lnTo>
                <a:lnTo>
                  <a:pt x="524885" y="377503"/>
                </a:lnTo>
                <a:lnTo>
                  <a:pt x="556439" y="338136"/>
                </a:lnTo>
                <a:lnTo>
                  <a:pt x="562664" y="287027"/>
                </a:lnTo>
                <a:lnTo>
                  <a:pt x="562656" y="104425"/>
                </a:lnTo>
                <a:lnTo>
                  <a:pt x="556439" y="53317"/>
                </a:lnTo>
                <a:lnTo>
                  <a:pt x="524885" y="13949"/>
                </a:lnTo>
                <a:lnTo>
                  <a:pt x="477965" y="790"/>
                </a:lnTo>
                <a:lnTo>
                  <a:pt x="458339" y="98"/>
                </a:lnTo>
                <a:lnTo>
                  <a:pt x="43369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523689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55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85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2554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9" y="0"/>
                </a:moveTo>
                <a:lnTo>
                  <a:pt x="129541" y="0"/>
                </a:lnTo>
                <a:lnTo>
                  <a:pt x="104572" y="98"/>
                </a:lnTo>
                <a:lnTo>
                  <a:pt x="53218" y="6325"/>
                </a:lnTo>
                <a:lnTo>
                  <a:pt x="13849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3" y="390662"/>
                </a:lnTo>
                <a:lnTo>
                  <a:pt x="128965" y="391453"/>
                </a:lnTo>
                <a:lnTo>
                  <a:pt x="433134" y="391453"/>
                </a:lnTo>
                <a:lnTo>
                  <a:pt x="477899" y="390662"/>
                </a:lnTo>
                <a:lnTo>
                  <a:pt x="524890" y="377503"/>
                </a:lnTo>
                <a:lnTo>
                  <a:pt x="556449" y="338136"/>
                </a:lnTo>
                <a:lnTo>
                  <a:pt x="562675" y="287027"/>
                </a:lnTo>
                <a:lnTo>
                  <a:pt x="562666" y="104425"/>
                </a:lnTo>
                <a:lnTo>
                  <a:pt x="556449" y="53317"/>
                </a:lnTo>
                <a:lnTo>
                  <a:pt x="524890" y="13949"/>
                </a:lnTo>
                <a:lnTo>
                  <a:pt x="477971" y="790"/>
                </a:lnTo>
                <a:lnTo>
                  <a:pt x="458345" y="98"/>
                </a:lnTo>
                <a:lnTo>
                  <a:pt x="43370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009257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77" y="0"/>
                </a:moveTo>
                <a:lnTo>
                  <a:pt x="1040661" y="0"/>
                </a:lnTo>
                <a:lnTo>
                  <a:pt x="840203" y="793"/>
                </a:lnTo>
                <a:lnTo>
                  <a:pt x="783356" y="1880"/>
                </a:lnTo>
                <a:lnTo>
                  <a:pt x="730568" y="3672"/>
                </a:lnTo>
                <a:lnTo>
                  <a:pt x="681283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29" y="39107"/>
                </a:lnTo>
                <a:lnTo>
                  <a:pt x="427978" y="50772"/>
                </a:lnTo>
                <a:lnTo>
                  <a:pt x="381115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4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4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5" y="4448510"/>
                </a:lnTo>
                <a:lnTo>
                  <a:pt x="427978" y="4467727"/>
                </a:lnTo>
                <a:lnTo>
                  <a:pt x="467926" y="4479392"/>
                </a:lnTo>
                <a:lnTo>
                  <a:pt x="508023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9" y="4512154"/>
                </a:lnTo>
                <a:lnTo>
                  <a:pt x="729656" y="4514828"/>
                </a:lnTo>
                <a:lnTo>
                  <a:pt x="781994" y="4516620"/>
                </a:lnTo>
                <a:lnTo>
                  <a:pt x="838264" y="4517707"/>
                </a:lnTo>
                <a:lnTo>
                  <a:pt x="899005" y="4518266"/>
                </a:lnTo>
                <a:lnTo>
                  <a:pt x="964758" y="4518471"/>
                </a:lnTo>
                <a:lnTo>
                  <a:pt x="1036064" y="4518501"/>
                </a:lnTo>
                <a:lnTo>
                  <a:pt x="3477770" y="4518501"/>
                </a:lnTo>
                <a:lnTo>
                  <a:pt x="3678234" y="4517707"/>
                </a:lnTo>
                <a:lnTo>
                  <a:pt x="3735082" y="4516620"/>
                </a:lnTo>
                <a:lnTo>
                  <a:pt x="3787870" y="4514828"/>
                </a:lnTo>
                <a:lnTo>
                  <a:pt x="3837156" y="4512154"/>
                </a:lnTo>
                <a:lnTo>
                  <a:pt x="3883494" y="4508422"/>
                </a:lnTo>
                <a:lnTo>
                  <a:pt x="3927442" y="4503457"/>
                </a:lnTo>
                <a:lnTo>
                  <a:pt x="3969555" y="4497081"/>
                </a:lnTo>
                <a:lnTo>
                  <a:pt x="4010391" y="4489118"/>
                </a:lnTo>
                <a:lnTo>
                  <a:pt x="4050505" y="4479392"/>
                </a:lnTo>
                <a:lnTo>
                  <a:pt x="4090453" y="4467727"/>
                </a:lnTo>
                <a:lnTo>
                  <a:pt x="4137318" y="4448510"/>
                </a:lnTo>
                <a:lnTo>
                  <a:pt x="4182171" y="4425776"/>
                </a:lnTo>
                <a:lnTo>
                  <a:pt x="4224844" y="4399692"/>
                </a:lnTo>
                <a:lnTo>
                  <a:pt x="4265170" y="4370426"/>
                </a:lnTo>
                <a:lnTo>
                  <a:pt x="4302982" y="4338144"/>
                </a:lnTo>
                <a:lnTo>
                  <a:pt x="4338113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3" y="215486"/>
                </a:lnTo>
                <a:lnTo>
                  <a:pt x="4302982" y="180356"/>
                </a:lnTo>
                <a:lnTo>
                  <a:pt x="4265170" y="148074"/>
                </a:lnTo>
                <a:lnTo>
                  <a:pt x="4224844" y="118807"/>
                </a:lnTo>
                <a:lnTo>
                  <a:pt x="4182171" y="92723"/>
                </a:lnTo>
                <a:lnTo>
                  <a:pt x="4137318" y="69989"/>
                </a:lnTo>
                <a:lnTo>
                  <a:pt x="4090453" y="50772"/>
                </a:lnTo>
                <a:lnTo>
                  <a:pt x="4050507" y="39107"/>
                </a:lnTo>
                <a:lnTo>
                  <a:pt x="4010412" y="29382"/>
                </a:lnTo>
                <a:lnTo>
                  <a:pt x="3969627" y="21419"/>
                </a:lnTo>
                <a:lnTo>
                  <a:pt x="3927612" y="15043"/>
                </a:lnTo>
                <a:lnTo>
                  <a:pt x="3883827" y="10078"/>
                </a:lnTo>
                <a:lnTo>
                  <a:pt x="3837732" y="6346"/>
                </a:lnTo>
                <a:lnTo>
                  <a:pt x="3788785" y="3672"/>
                </a:lnTo>
                <a:lnTo>
                  <a:pt x="3736447" y="1880"/>
                </a:lnTo>
                <a:lnTo>
                  <a:pt x="3680178" y="793"/>
                </a:lnTo>
                <a:lnTo>
                  <a:pt x="3619436" y="235"/>
                </a:lnTo>
                <a:lnTo>
                  <a:pt x="3553683" y="29"/>
                </a:lnTo>
                <a:lnTo>
                  <a:pt x="3482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00922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648439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5" h="1240155">
                <a:moveTo>
                  <a:pt x="642718" y="0"/>
                </a:moveTo>
                <a:lnTo>
                  <a:pt x="597359" y="0"/>
                </a:lnTo>
                <a:lnTo>
                  <a:pt x="552096" y="3296"/>
                </a:lnTo>
                <a:lnTo>
                  <a:pt x="507127" y="9889"/>
                </a:lnTo>
                <a:lnTo>
                  <a:pt x="462645" y="19779"/>
                </a:lnTo>
                <a:lnTo>
                  <a:pt x="418846" y="32965"/>
                </a:lnTo>
                <a:lnTo>
                  <a:pt x="375924" y="49448"/>
                </a:lnTo>
                <a:lnTo>
                  <a:pt x="334075" y="69228"/>
                </a:lnTo>
                <a:lnTo>
                  <a:pt x="293494" y="92304"/>
                </a:lnTo>
                <a:lnTo>
                  <a:pt x="254376" y="118677"/>
                </a:lnTo>
                <a:lnTo>
                  <a:pt x="216916" y="148346"/>
                </a:lnTo>
                <a:lnTo>
                  <a:pt x="181310" y="181312"/>
                </a:lnTo>
                <a:lnTo>
                  <a:pt x="148344" y="216918"/>
                </a:lnTo>
                <a:lnTo>
                  <a:pt x="118675" y="254377"/>
                </a:lnTo>
                <a:lnTo>
                  <a:pt x="92303" y="293495"/>
                </a:lnTo>
                <a:lnTo>
                  <a:pt x="69227" y="334075"/>
                </a:lnTo>
                <a:lnTo>
                  <a:pt x="49448" y="375924"/>
                </a:lnTo>
                <a:lnTo>
                  <a:pt x="32965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5" y="821231"/>
                </a:lnTo>
                <a:lnTo>
                  <a:pt x="49448" y="864152"/>
                </a:lnTo>
                <a:lnTo>
                  <a:pt x="69227" y="906000"/>
                </a:lnTo>
                <a:lnTo>
                  <a:pt x="92303" y="946581"/>
                </a:lnTo>
                <a:lnTo>
                  <a:pt x="118675" y="985698"/>
                </a:lnTo>
                <a:lnTo>
                  <a:pt x="148344" y="1023158"/>
                </a:lnTo>
                <a:lnTo>
                  <a:pt x="181310" y="1058764"/>
                </a:lnTo>
                <a:lnTo>
                  <a:pt x="216916" y="1091730"/>
                </a:lnTo>
                <a:lnTo>
                  <a:pt x="254376" y="1121400"/>
                </a:lnTo>
                <a:lnTo>
                  <a:pt x="293494" y="1147773"/>
                </a:lnTo>
                <a:lnTo>
                  <a:pt x="334075" y="1170849"/>
                </a:lnTo>
                <a:lnTo>
                  <a:pt x="375924" y="1190629"/>
                </a:lnTo>
                <a:lnTo>
                  <a:pt x="418846" y="1207112"/>
                </a:lnTo>
                <a:lnTo>
                  <a:pt x="462645" y="1220298"/>
                </a:lnTo>
                <a:lnTo>
                  <a:pt x="507127" y="1230188"/>
                </a:lnTo>
                <a:lnTo>
                  <a:pt x="552096" y="1236781"/>
                </a:lnTo>
                <a:lnTo>
                  <a:pt x="597359" y="1240078"/>
                </a:lnTo>
                <a:lnTo>
                  <a:pt x="642718" y="1240078"/>
                </a:lnTo>
                <a:lnTo>
                  <a:pt x="687980" y="1236781"/>
                </a:lnTo>
                <a:lnTo>
                  <a:pt x="732950" y="1230188"/>
                </a:lnTo>
                <a:lnTo>
                  <a:pt x="777431" y="1220298"/>
                </a:lnTo>
                <a:lnTo>
                  <a:pt x="821230" y="1207112"/>
                </a:lnTo>
                <a:lnTo>
                  <a:pt x="864151" y="1190629"/>
                </a:lnTo>
                <a:lnTo>
                  <a:pt x="905999" y="1170849"/>
                </a:lnTo>
                <a:lnTo>
                  <a:pt x="946579" y="1147773"/>
                </a:lnTo>
                <a:lnTo>
                  <a:pt x="985695" y="1121400"/>
                </a:lnTo>
                <a:lnTo>
                  <a:pt x="1023154" y="1091730"/>
                </a:lnTo>
                <a:lnTo>
                  <a:pt x="1058759" y="1058764"/>
                </a:lnTo>
                <a:lnTo>
                  <a:pt x="1091726" y="1023158"/>
                </a:lnTo>
                <a:lnTo>
                  <a:pt x="1121396" y="985698"/>
                </a:lnTo>
                <a:lnTo>
                  <a:pt x="1147770" y="946581"/>
                </a:lnTo>
                <a:lnTo>
                  <a:pt x="1170847" y="906000"/>
                </a:lnTo>
                <a:lnTo>
                  <a:pt x="1190627" y="864152"/>
                </a:lnTo>
                <a:lnTo>
                  <a:pt x="1207110" y="821231"/>
                </a:lnTo>
                <a:lnTo>
                  <a:pt x="1220297" y="777432"/>
                </a:lnTo>
                <a:lnTo>
                  <a:pt x="1230187" y="732950"/>
                </a:lnTo>
                <a:lnTo>
                  <a:pt x="1236781" y="687980"/>
                </a:lnTo>
                <a:lnTo>
                  <a:pt x="1240077" y="642718"/>
                </a:lnTo>
                <a:lnTo>
                  <a:pt x="1240077" y="597358"/>
                </a:lnTo>
                <a:lnTo>
                  <a:pt x="1236781" y="552096"/>
                </a:lnTo>
                <a:lnTo>
                  <a:pt x="1230187" y="507126"/>
                </a:lnTo>
                <a:lnTo>
                  <a:pt x="1220297" y="462644"/>
                </a:lnTo>
                <a:lnTo>
                  <a:pt x="1207110" y="418845"/>
                </a:lnTo>
                <a:lnTo>
                  <a:pt x="1190627" y="375924"/>
                </a:lnTo>
                <a:lnTo>
                  <a:pt x="1170847" y="334075"/>
                </a:lnTo>
                <a:lnTo>
                  <a:pt x="1147770" y="293495"/>
                </a:lnTo>
                <a:lnTo>
                  <a:pt x="1121396" y="254377"/>
                </a:lnTo>
                <a:lnTo>
                  <a:pt x="1091726" y="216918"/>
                </a:lnTo>
                <a:lnTo>
                  <a:pt x="1058759" y="181312"/>
                </a:lnTo>
                <a:lnTo>
                  <a:pt x="1023154" y="148346"/>
                </a:lnTo>
                <a:lnTo>
                  <a:pt x="985695" y="118677"/>
                </a:lnTo>
                <a:lnTo>
                  <a:pt x="946579" y="92304"/>
                </a:lnTo>
                <a:lnTo>
                  <a:pt x="905999" y="69228"/>
                </a:lnTo>
                <a:lnTo>
                  <a:pt x="864151" y="49448"/>
                </a:lnTo>
                <a:lnTo>
                  <a:pt x="821230" y="32965"/>
                </a:lnTo>
                <a:lnTo>
                  <a:pt x="777431" y="19779"/>
                </a:lnTo>
                <a:lnTo>
                  <a:pt x="732950" y="9889"/>
                </a:lnTo>
                <a:lnTo>
                  <a:pt x="687980" y="3296"/>
                </a:lnTo>
                <a:lnTo>
                  <a:pt x="642718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47976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1149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4321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699" y="390662"/>
                </a:lnTo>
                <a:lnTo>
                  <a:pt x="128965" y="391453"/>
                </a:lnTo>
                <a:lnTo>
                  <a:pt x="433127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6" y="287027"/>
                </a:lnTo>
                <a:lnTo>
                  <a:pt x="562658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0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1631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39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0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5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5" y="391453"/>
                </a:lnTo>
                <a:lnTo>
                  <a:pt x="433128" y="391453"/>
                </a:lnTo>
                <a:lnTo>
                  <a:pt x="477895" y="390662"/>
                </a:lnTo>
                <a:lnTo>
                  <a:pt x="524887" y="377503"/>
                </a:lnTo>
                <a:lnTo>
                  <a:pt x="556441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1" y="53317"/>
                </a:lnTo>
                <a:lnTo>
                  <a:pt x="524887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48040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4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581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69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6" y="15043"/>
                </a:lnTo>
                <a:lnTo>
                  <a:pt x="548882" y="21419"/>
                </a:lnTo>
                <a:lnTo>
                  <a:pt x="508045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3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8" y="293622"/>
                </a:lnTo>
                <a:lnTo>
                  <a:pt x="92695" y="336294"/>
                </a:lnTo>
                <a:lnTo>
                  <a:pt x="69960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0" y="4137354"/>
                </a:lnTo>
                <a:lnTo>
                  <a:pt x="92695" y="4182205"/>
                </a:lnTo>
                <a:lnTo>
                  <a:pt x="118778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3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3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3" y="4516620"/>
                </a:lnTo>
                <a:lnTo>
                  <a:pt x="3787872" y="4514828"/>
                </a:lnTo>
                <a:lnTo>
                  <a:pt x="3837157" y="4512154"/>
                </a:lnTo>
                <a:lnTo>
                  <a:pt x="3883496" y="4508422"/>
                </a:lnTo>
                <a:lnTo>
                  <a:pt x="3927445" y="4503457"/>
                </a:lnTo>
                <a:lnTo>
                  <a:pt x="3969559" y="4497081"/>
                </a:lnTo>
                <a:lnTo>
                  <a:pt x="4010395" y="4489118"/>
                </a:lnTo>
                <a:lnTo>
                  <a:pt x="4050510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4" y="4338144"/>
                </a:lnTo>
                <a:lnTo>
                  <a:pt x="4338114" y="4303014"/>
                </a:lnTo>
                <a:lnTo>
                  <a:pt x="4370396" y="4265202"/>
                </a:lnTo>
                <a:lnTo>
                  <a:pt x="4399663" y="4224877"/>
                </a:lnTo>
                <a:lnTo>
                  <a:pt x="4425746" y="4182205"/>
                </a:lnTo>
                <a:lnTo>
                  <a:pt x="4448480" y="4137354"/>
                </a:lnTo>
                <a:lnTo>
                  <a:pt x="4467698" y="4090490"/>
                </a:lnTo>
                <a:lnTo>
                  <a:pt x="4479363" y="4050540"/>
                </a:lnTo>
                <a:lnTo>
                  <a:pt x="4489092" y="4010425"/>
                </a:lnTo>
                <a:lnTo>
                  <a:pt x="4497062" y="3969588"/>
                </a:lnTo>
                <a:lnTo>
                  <a:pt x="4503446" y="3927474"/>
                </a:lnTo>
                <a:lnTo>
                  <a:pt x="4508420" y="3883526"/>
                </a:lnTo>
                <a:lnTo>
                  <a:pt x="4512124" y="3837762"/>
                </a:lnTo>
                <a:lnTo>
                  <a:pt x="4514798" y="3788815"/>
                </a:lnTo>
                <a:lnTo>
                  <a:pt x="4516590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1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0" y="783387"/>
                </a:lnTo>
                <a:lnTo>
                  <a:pt x="4514798" y="730598"/>
                </a:lnTo>
                <a:lnTo>
                  <a:pt x="4512124" y="681312"/>
                </a:lnTo>
                <a:lnTo>
                  <a:pt x="4508355" y="634640"/>
                </a:lnTo>
                <a:lnTo>
                  <a:pt x="4503401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0" y="381146"/>
                </a:lnTo>
                <a:lnTo>
                  <a:pt x="4425746" y="336294"/>
                </a:lnTo>
                <a:lnTo>
                  <a:pt x="4399663" y="293622"/>
                </a:lnTo>
                <a:lnTo>
                  <a:pt x="4370396" y="253297"/>
                </a:lnTo>
                <a:lnTo>
                  <a:pt x="4338114" y="215486"/>
                </a:lnTo>
                <a:lnTo>
                  <a:pt x="4302984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1" y="21419"/>
                </a:lnTo>
                <a:lnTo>
                  <a:pt x="3927615" y="15043"/>
                </a:lnTo>
                <a:lnTo>
                  <a:pt x="3883829" y="10078"/>
                </a:lnTo>
                <a:lnTo>
                  <a:pt x="3837733" y="6346"/>
                </a:lnTo>
                <a:lnTo>
                  <a:pt x="3788786" y="3672"/>
                </a:lnTo>
                <a:lnTo>
                  <a:pt x="3736448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5786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60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2B8E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2465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2B8E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0455" y="7528860"/>
            <a:ext cx="19296354" cy="249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22491" y="741757"/>
            <a:ext cx="18620740" cy="8848725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algn="ctr" marL="48895">
              <a:lnSpc>
                <a:spcPct val="100000"/>
              </a:lnSpc>
              <a:spcBef>
                <a:spcPts val="1325"/>
              </a:spcBef>
              <a:tabLst>
                <a:tab pos="9619615" algn="l"/>
                <a:tab pos="14467205" algn="l"/>
              </a:tabLst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1	</a:t>
            </a:r>
            <a:r>
              <a:rPr dirty="0" baseline="2946" sz="9900" spc="254" b="1">
                <a:solidFill>
                  <a:srgbClr val="FFFFFF"/>
                </a:solidFill>
                <a:latin typeface="Yu Gothic"/>
                <a:cs typeface="Yu Gothic"/>
              </a:rPr>
              <a:t>3	</a:t>
            </a: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4</a:t>
            </a:r>
            <a:endParaRPr sz="660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10501630" algn="l"/>
                <a:tab pos="14439265" algn="l"/>
              </a:tabLst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r>
              <a:rPr dirty="0" sz="3800" b="1">
                <a:latin typeface="Yu Gothic"/>
                <a:cs typeface="Yu Gothic"/>
              </a:rPr>
              <a:t>	</a:t>
            </a:r>
            <a:r>
              <a:rPr dirty="0" baseline="-20202" sz="7425" spc="-7" b="1">
                <a:latin typeface="Yu Gothic"/>
                <a:cs typeface="Yu Gothic"/>
              </a:rPr>
              <a:t>対象者別</a:t>
            </a:r>
            <a:r>
              <a:rPr dirty="0" baseline="-20202" sz="7425" b="1">
                <a:latin typeface="Yu Gothic"/>
                <a:cs typeface="Yu Gothic"/>
              </a:rPr>
              <a:t>	</a:t>
            </a:r>
            <a:r>
              <a:rPr dirty="0" baseline="-11695" sz="5700" spc="-472" b="1">
                <a:latin typeface="Yu Gothic"/>
                <a:cs typeface="Yu Gothic"/>
              </a:rPr>
              <a:t>ブ</a:t>
            </a:r>
            <a:r>
              <a:rPr dirty="0" baseline="-11695" sz="5700" spc="-15" b="1">
                <a:latin typeface="Yu Gothic"/>
                <a:cs typeface="Yu Gothic"/>
              </a:rPr>
              <a:t>ロッ</a:t>
            </a:r>
            <a:r>
              <a:rPr dirty="0" baseline="-11695" sz="5700" spc="-247" b="1">
                <a:latin typeface="Yu Gothic"/>
                <a:cs typeface="Yu Gothic"/>
              </a:rPr>
              <a:t>ク</a:t>
            </a:r>
            <a:r>
              <a:rPr dirty="0" baseline="-11695" sz="5700" spc="-15" b="1">
                <a:latin typeface="Yu Gothic"/>
                <a:cs typeface="Yu Gothic"/>
              </a:rPr>
              <a:t>エ</a:t>
            </a:r>
            <a:r>
              <a:rPr dirty="0" baseline="-11695" sz="5700" spc="-1155" b="1">
                <a:latin typeface="Yu Gothic"/>
                <a:cs typeface="Yu Gothic"/>
              </a:rPr>
              <a:t>デ</a:t>
            </a:r>
            <a:r>
              <a:rPr dirty="0" baseline="-11695" sz="5700" spc="-15" b="1">
                <a:latin typeface="Yu Gothic"/>
                <a:cs typeface="Yu Gothic"/>
              </a:rPr>
              <a:t>ィター</a:t>
            </a:r>
            <a:endParaRPr baseline="-11695" sz="5700">
              <a:latin typeface="Yu Gothic"/>
              <a:cs typeface="Yu Gothic"/>
            </a:endParaRPr>
          </a:p>
          <a:p>
            <a:pPr marL="271780">
              <a:lnSpc>
                <a:spcPts val="1745"/>
              </a:lnSpc>
              <a:spcBef>
                <a:spcPts val="4044"/>
              </a:spcBef>
              <a:tabLst>
                <a:tab pos="9758680" algn="l"/>
                <a:tab pos="15611475" algn="l"/>
              </a:tabLst>
            </a:pPr>
            <a:r>
              <a:rPr dirty="0" baseline="12635" sz="20775" b="1">
                <a:latin typeface="Yu Gothic"/>
                <a:cs typeface="Yu Gothic"/>
              </a:rPr>
              <a:t>とは	</a:t>
            </a:r>
            <a:r>
              <a:rPr dirty="0" sz="6100" b="1">
                <a:latin typeface="Yu Gothic"/>
                <a:cs typeface="Yu Gothic"/>
              </a:rPr>
              <a:t>ポイント集	</a:t>
            </a:r>
            <a:r>
              <a:rPr dirty="0" sz="5450" spc="-10" b="1">
                <a:latin typeface="Yu Gothic"/>
                <a:cs typeface="Yu Gothic"/>
              </a:rPr>
              <a:t>の得方</a:t>
            </a:r>
            <a:endParaRPr sz="5450">
              <a:latin typeface="Yu Gothic"/>
              <a:cs typeface="Yu Gothic"/>
            </a:endParaRPr>
          </a:p>
          <a:p>
            <a:pPr marL="9486265">
              <a:lnSpc>
                <a:spcPts val="4600"/>
              </a:lnSpc>
              <a:tabLst>
                <a:tab pos="15286990" algn="l"/>
              </a:tabLst>
            </a:pPr>
            <a:r>
              <a:rPr dirty="0" sz="4950" spc="-5" b="1">
                <a:latin typeface="Yu Gothic"/>
                <a:cs typeface="Yu Gothic"/>
              </a:rPr>
              <a:t>ち</a:t>
            </a:r>
            <a:r>
              <a:rPr dirty="0" sz="4950" spc="-305" b="1">
                <a:latin typeface="Yu Gothic"/>
                <a:cs typeface="Yu Gothic"/>
              </a:rPr>
              <a:t>ょ</a:t>
            </a:r>
            <a:r>
              <a:rPr dirty="0" sz="4950" spc="-105" b="1">
                <a:latin typeface="Yu Gothic"/>
                <a:cs typeface="Yu Gothic"/>
              </a:rPr>
              <a:t>っ</a:t>
            </a:r>
            <a:r>
              <a:rPr dirty="0" sz="4950" spc="-5" b="1">
                <a:latin typeface="Yu Gothic"/>
                <a:cs typeface="Yu Gothic"/>
              </a:rPr>
              <a:t>と便利な</a:t>
            </a:r>
            <a:r>
              <a:rPr dirty="0" sz="4950" b="1">
                <a:latin typeface="Yu Gothic"/>
                <a:cs typeface="Yu Gothic"/>
              </a:rPr>
              <a:t>	</a:t>
            </a:r>
            <a:r>
              <a:rPr dirty="0" baseline="-10662" sz="14850" spc="-15" b="1">
                <a:latin typeface="Yu Gothic"/>
                <a:cs typeface="Yu Gothic"/>
              </a:rPr>
              <a:t>情報</a:t>
            </a:r>
            <a:endParaRPr baseline="-10662" sz="1485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450">
              <a:latin typeface="Times New Roman"/>
              <a:cs typeface="Times New Roman"/>
            </a:endParaRPr>
          </a:p>
          <a:p>
            <a:pPr marL="596265">
              <a:lnSpc>
                <a:spcPct val="100000"/>
              </a:lnSpc>
              <a:tabLst>
                <a:tab pos="7821295" algn="l"/>
              </a:tabLst>
            </a:pPr>
            <a:r>
              <a:rPr dirty="0" baseline="6313" sz="9900" spc="254" b="1">
                <a:solidFill>
                  <a:srgbClr val="FFFFFF"/>
                </a:solidFill>
                <a:latin typeface="Yu Gothic"/>
                <a:cs typeface="Yu Gothic"/>
              </a:rPr>
              <a:t>5	</a:t>
            </a:r>
            <a:r>
              <a:rPr dirty="0" sz="8250" spc="-10" b="1">
                <a:latin typeface="Yu Gothic"/>
                <a:cs typeface="Yu Gothic"/>
              </a:rPr>
              <a:t>まとめ</a:t>
            </a:r>
            <a:endParaRPr sz="8250">
              <a:latin typeface="Yu Gothic"/>
              <a:cs typeface="Yu Gothic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EEEF0">
              <a:alpha val="902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332986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06471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796437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1" y="0"/>
                </a:moveTo>
                <a:lnTo>
                  <a:pt x="129540" y="0"/>
                </a:lnTo>
                <a:lnTo>
                  <a:pt x="104568" y="98"/>
                </a:lnTo>
                <a:lnTo>
                  <a:pt x="53217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79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7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7" y="790"/>
                </a:lnTo>
                <a:lnTo>
                  <a:pt x="458341" y="98"/>
                </a:lnTo>
                <a:lnTo>
                  <a:pt x="433701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69535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601261" y="2334131"/>
            <a:ext cx="563245" cy="391795"/>
          </a:xfrm>
          <a:custGeom>
            <a:avLst/>
            <a:gdLst/>
            <a:ahLst/>
            <a:cxnLst/>
            <a:rect l="l" t="t" r="r" b="b"/>
            <a:pathLst>
              <a:path w="563245" h="391794">
                <a:moveTo>
                  <a:pt x="433702" y="0"/>
                </a:moveTo>
                <a:lnTo>
                  <a:pt x="129540" y="0"/>
                </a:lnTo>
                <a:lnTo>
                  <a:pt x="104569" y="98"/>
                </a:lnTo>
                <a:lnTo>
                  <a:pt x="53218" y="6325"/>
                </a:lnTo>
                <a:lnTo>
                  <a:pt x="13851" y="37879"/>
                </a:lnTo>
                <a:lnTo>
                  <a:pt x="689" y="84871"/>
                </a:lnTo>
                <a:lnTo>
                  <a:pt x="0" y="104425"/>
                </a:lnTo>
                <a:lnTo>
                  <a:pt x="8" y="287027"/>
                </a:lnTo>
                <a:lnTo>
                  <a:pt x="6226" y="338136"/>
                </a:lnTo>
                <a:lnTo>
                  <a:pt x="37780" y="377503"/>
                </a:lnTo>
                <a:lnTo>
                  <a:pt x="84700" y="390662"/>
                </a:lnTo>
                <a:lnTo>
                  <a:pt x="128966" y="391453"/>
                </a:lnTo>
                <a:lnTo>
                  <a:pt x="433128" y="391453"/>
                </a:lnTo>
                <a:lnTo>
                  <a:pt x="477896" y="390662"/>
                </a:lnTo>
                <a:lnTo>
                  <a:pt x="524888" y="377503"/>
                </a:lnTo>
                <a:lnTo>
                  <a:pt x="556442" y="338136"/>
                </a:lnTo>
                <a:lnTo>
                  <a:pt x="562667" y="287027"/>
                </a:lnTo>
                <a:lnTo>
                  <a:pt x="562659" y="104425"/>
                </a:lnTo>
                <a:lnTo>
                  <a:pt x="556442" y="53317"/>
                </a:lnTo>
                <a:lnTo>
                  <a:pt x="524888" y="13949"/>
                </a:lnTo>
                <a:lnTo>
                  <a:pt x="477968" y="790"/>
                </a:lnTo>
                <a:lnTo>
                  <a:pt x="458341" y="98"/>
                </a:lnTo>
                <a:lnTo>
                  <a:pt x="433702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355098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3482380" y="0"/>
                </a:moveTo>
                <a:lnTo>
                  <a:pt x="1040668" y="0"/>
                </a:lnTo>
                <a:lnTo>
                  <a:pt x="840206" y="793"/>
                </a:lnTo>
                <a:lnTo>
                  <a:pt x="783358" y="1880"/>
                </a:lnTo>
                <a:lnTo>
                  <a:pt x="730570" y="3672"/>
                </a:lnTo>
                <a:lnTo>
                  <a:pt x="681284" y="6346"/>
                </a:lnTo>
                <a:lnTo>
                  <a:pt x="634945" y="10078"/>
                </a:lnTo>
                <a:lnTo>
                  <a:pt x="590997" y="15043"/>
                </a:lnTo>
                <a:lnTo>
                  <a:pt x="548882" y="21419"/>
                </a:lnTo>
                <a:lnTo>
                  <a:pt x="508046" y="29382"/>
                </a:lnTo>
                <a:lnTo>
                  <a:pt x="467931" y="39107"/>
                </a:lnTo>
                <a:lnTo>
                  <a:pt x="427981" y="50772"/>
                </a:lnTo>
                <a:lnTo>
                  <a:pt x="381117" y="69989"/>
                </a:lnTo>
                <a:lnTo>
                  <a:pt x="336265" y="92723"/>
                </a:lnTo>
                <a:lnTo>
                  <a:pt x="293594" y="118807"/>
                </a:lnTo>
                <a:lnTo>
                  <a:pt x="253268" y="148074"/>
                </a:lnTo>
                <a:lnTo>
                  <a:pt x="215457" y="180356"/>
                </a:lnTo>
                <a:lnTo>
                  <a:pt x="180327" y="215486"/>
                </a:lnTo>
                <a:lnTo>
                  <a:pt x="148045" y="253297"/>
                </a:lnTo>
                <a:lnTo>
                  <a:pt x="118779" y="293622"/>
                </a:lnTo>
                <a:lnTo>
                  <a:pt x="92695" y="336294"/>
                </a:lnTo>
                <a:lnTo>
                  <a:pt x="69961" y="381146"/>
                </a:lnTo>
                <a:lnTo>
                  <a:pt x="50743" y="428010"/>
                </a:lnTo>
                <a:lnTo>
                  <a:pt x="39078" y="467959"/>
                </a:lnTo>
                <a:lnTo>
                  <a:pt x="29349" y="508074"/>
                </a:lnTo>
                <a:lnTo>
                  <a:pt x="21379" y="548911"/>
                </a:lnTo>
                <a:lnTo>
                  <a:pt x="14995" y="591025"/>
                </a:lnTo>
                <a:lnTo>
                  <a:pt x="10021" y="634973"/>
                </a:lnTo>
                <a:lnTo>
                  <a:pt x="6317" y="680737"/>
                </a:lnTo>
                <a:lnTo>
                  <a:pt x="3643" y="729684"/>
                </a:lnTo>
                <a:lnTo>
                  <a:pt x="1851" y="782022"/>
                </a:lnTo>
                <a:lnTo>
                  <a:pt x="763" y="838291"/>
                </a:lnTo>
                <a:lnTo>
                  <a:pt x="205" y="899032"/>
                </a:lnTo>
                <a:lnTo>
                  <a:pt x="0" y="964785"/>
                </a:lnTo>
                <a:lnTo>
                  <a:pt x="10" y="3553714"/>
                </a:lnTo>
                <a:lnTo>
                  <a:pt x="205" y="3616801"/>
                </a:lnTo>
                <a:lnTo>
                  <a:pt x="763" y="3678265"/>
                </a:lnTo>
                <a:lnTo>
                  <a:pt x="1851" y="3735112"/>
                </a:lnTo>
                <a:lnTo>
                  <a:pt x="3643" y="3787901"/>
                </a:lnTo>
                <a:lnTo>
                  <a:pt x="6317" y="3837187"/>
                </a:lnTo>
                <a:lnTo>
                  <a:pt x="10086" y="3883859"/>
                </a:lnTo>
                <a:lnTo>
                  <a:pt x="15040" y="3927645"/>
                </a:lnTo>
                <a:lnTo>
                  <a:pt x="21404" y="3969660"/>
                </a:lnTo>
                <a:lnTo>
                  <a:pt x="29358" y="4010446"/>
                </a:lnTo>
                <a:lnTo>
                  <a:pt x="39079" y="4050543"/>
                </a:lnTo>
                <a:lnTo>
                  <a:pt x="50743" y="4090490"/>
                </a:lnTo>
                <a:lnTo>
                  <a:pt x="69961" y="4137354"/>
                </a:lnTo>
                <a:lnTo>
                  <a:pt x="92695" y="4182205"/>
                </a:lnTo>
                <a:lnTo>
                  <a:pt x="118779" y="4224877"/>
                </a:lnTo>
                <a:lnTo>
                  <a:pt x="148045" y="4265202"/>
                </a:lnTo>
                <a:lnTo>
                  <a:pt x="180327" y="4303014"/>
                </a:lnTo>
                <a:lnTo>
                  <a:pt x="215457" y="4338144"/>
                </a:lnTo>
                <a:lnTo>
                  <a:pt x="253268" y="4370426"/>
                </a:lnTo>
                <a:lnTo>
                  <a:pt x="293594" y="4399692"/>
                </a:lnTo>
                <a:lnTo>
                  <a:pt x="336265" y="4425776"/>
                </a:lnTo>
                <a:lnTo>
                  <a:pt x="381117" y="4448510"/>
                </a:lnTo>
                <a:lnTo>
                  <a:pt x="427981" y="4467727"/>
                </a:lnTo>
                <a:lnTo>
                  <a:pt x="467928" y="4479392"/>
                </a:lnTo>
                <a:lnTo>
                  <a:pt x="508024" y="4489118"/>
                </a:lnTo>
                <a:lnTo>
                  <a:pt x="548810" y="4497081"/>
                </a:lnTo>
                <a:lnTo>
                  <a:pt x="590826" y="4503457"/>
                </a:lnTo>
                <a:lnTo>
                  <a:pt x="634612" y="4508422"/>
                </a:lnTo>
                <a:lnTo>
                  <a:pt x="680708" y="4512154"/>
                </a:lnTo>
                <a:lnTo>
                  <a:pt x="729655" y="4514828"/>
                </a:lnTo>
                <a:lnTo>
                  <a:pt x="781994" y="4516620"/>
                </a:lnTo>
                <a:lnTo>
                  <a:pt x="838263" y="4517707"/>
                </a:lnTo>
                <a:lnTo>
                  <a:pt x="899004" y="4518266"/>
                </a:lnTo>
                <a:lnTo>
                  <a:pt x="964757" y="4518471"/>
                </a:lnTo>
                <a:lnTo>
                  <a:pt x="1036062" y="4518501"/>
                </a:lnTo>
                <a:lnTo>
                  <a:pt x="3477774" y="4518501"/>
                </a:lnTo>
                <a:lnTo>
                  <a:pt x="3678236" y="4517707"/>
                </a:lnTo>
                <a:lnTo>
                  <a:pt x="3735084" y="4516620"/>
                </a:lnTo>
                <a:lnTo>
                  <a:pt x="3787873" y="4514828"/>
                </a:lnTo>
                <a:lnTo>
                  <a:pt x="3837158" y="4512154"/>
                </a:lnTo>
                <a:lnTo>
                  <a:pt x="3883497" y="4508422"/>
                </a:lnTo>
                <a:lnTo>
                  <a:pt x="3927445" y="4503457"/>
                </a:lnTo>
                <a:lnTo>
                  <a:pt x="3969560" y="4497081"/>
                </a:lnTo>
                <a:lnTo>
                  <a:pt x="4010396" y="4489118"/>
                </a:lnTo>
                <a:lnTo>
                  <a:pt x="4050511" y="4479392"/>
                </a:lnTo>
                <a:lnTo>
                  <a:pt x="4090460" y="4467727"/>
                </a:lnTo>
                <a:lnTo>
                  <a:pt x="4137324" y="4448510"/>
                </a:lnTo>
                <a:lnTo>
                  <a:pt x="4182176" y="4425776"/>
                </a:lnTo>
                <a:lnTo>
                  <a:pt x="4224848" y="4399692"/>
                </a:lnTo>
                <a:lnTo>
                  <a:pt x="4265173" y="4370426"/>
                </a:lnTo>
                <a:lnTo>
                  <a:pt x="4302985" y="4338144"/>
                </a:lnTo>
                <a:lnTo>
                  <a:pt x="4338115" y="4303014"/>
                </a:lnTo>
                <a:lnTo>
                  <a:pt x="4370397" y="4265202"/>
                </a:lnTo>
                <a:lnTo>
                  <a:pt x="4399663" y="4224877"/>
                </a:lnTo>
                <a:lnTo>
                  <a:pt x="4425747" y="4182205"/>
                </a:lnTo>
                <a:lnTo>
                  <a:pt x="4448481" y="4137354"/>
                </a:lnTo>
                <a:lnTo>
                  <a:pt x="4467698" y="4090490"/>
                </a:lnTo>
                <a:lnTo>
                  <a:pt x="4479364" y="4050540"/>
                </a:lnTo>
                <a:lnTo>
                  <a:pt x="4489093" y="4010425"/>
                </a:lnTo>
                <a:lnTo>
                  <a:pt x="4497062" y="3969588"/>
                </a:lnTo>
                <a:lnTo>
                  <a:pt x="4503447" y="3927474"/>
                </a:lnTo>
                <a:lnTo>
                  <a:pt x="4508420" y="3883526"/>
                </a:lnTo>
                <a:lnTo>
                  <a:pt x="4512125" y="3837762"/>
                </a:lnTo>
                <a:lnTo>
                  <a:pt x="4514798" y="3788815"/>
                </a:lnTo>
                <a:lnTo>
                  <a:pt x="4516591" y="3736477"/>
                </a:lnTo>
                <a:lnTo>
                  <a:pt x="4517678" y="3680208"/>
                </a:lnTo>
                <a:lnTo>
                  <a:pt x="4518236" y="3619467"/>
                </a:lnTo>
                <a:lnTo>
                  <a:pt x="4518442" y="3553714"/>
                </a:lnTo>
                <a:lnTo>
                  <a:pt x="4518431" y="964785"/>
                </a:lnTo>
                <a:lnTo>
                  <a:pt x="4518236" y="901698"/>
                </a:lnTo>
                <a:lnTo>
                  <a:pt x="4517678" y="840235"/>
                </a:lnTo>
                <a:lnTo>
                  <a:pt x="4516591" y="783387"/>
                </a:lnTo>
                <a:lnTo>
                  <a:pt x="4514798" y="730598"/>
                </a:lnTo>
                <a:lnTo>
                  <a:pt x="4512125" y="681312"/>
                </a:lnTo>
                <a:lnTo>
                  <a:pt x="4508355" y="634640"/>
                </a:lnTo>
                <a:lnTo>
                  <a:pt x="4503402" y="590854"/>
                </a:lnTo>
                <a:lnTo>
                  <a:pt x="4497037" y="548839"/>
                </a:lnTo>
                <a:lnTo>
                  <a:pt x="4489083" y="508053"/>
                </a:lnTo>
                <a:lnTo>
                  <a:pt x="4479362" y="467956"/>
                </a:lnTo>
                <a:lnTo>
                  <a:pt x="4467698" y="428010"/>
                </a:lnTo>
                <a:lnTo>
                  <a:pt x="4448481" y="381146"/>
                </a:lnTo>
                <a:lnTo>
                  <a:pt x="4425747" y="336294"/>
                </a:lnTo>
                <a:lnTo>
                  <a:pt x="4399663" y="293622"/>
                </a:lnTo>
                <a:lnTo>
                  <a:pt x="4370397" y="253297"/>
                </a:lnTo>
                <a:lnTo>
                  <a:pt x="4338115" y="215486"/>
                </a:lnTo>
                <a:lnTo>
                  <a:pt x="4302985" y="180356"/>
                </a:lnTo>
                <a:lnTo>
                  <a:pt x="4265173" y="148074"/>
                </a:lnTo>
                <a:lnTo>
                  <a:pt x="4224848" y="118807"/>
                </a:lnTo>
                <a:lnTo>
                  <a:pt x="4182176" y="92723"/>
                </a:lnTo>
                <a:lnTo>
                  <a:pt x="4137324" y="69989"/>
                </a:lnTo>
                <a:lnTo>
                  <a:pt x="4090460" y="50772"/>
                </a:lnTo>
                <a:lnTo>
                  <a:pt x="4050513" y="39107"/>
                </a:lnTo>
                <a:lnTo>
                  <a:pt x="4010417" y="29382"/>
                </a:lnTo>
                <a:lnTo>
                  <a:pt x="3969632" y="21419"/>
                </a:lnTo>
                <a:lnTo>
                  <a:pt x="3927616" y="15043"/>
                </a:lnTo>
                <a:lnTo>
                  <a:pt x="3883830" y="10078"/>
                </a:lnTo>
                <a:lnTo>
                  <a:pt x="3837734" y="6346"/>
                </a:lnTo>
                <a:lnTo>
                  <a:pt x="3788787" y="3672"/>
                </a:lnTo>
                <a:lnTo>
                  <a:pt x="3736449" y="1880"/>
                </a:lnTo>
                <a:lnTo>
                  <a:pt x="3680179" y="793"/>
                </a:lnTo>
                <a:lnTo>
                  <a:pt x="3619438" y="235"/>
                </a:lnTo>
                <a:lnTo>
                  <a:pt x="3553685" y="29"/>
                </a:lnTo>
                <a:lnTo>
                  <a:pt x="3482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355069" y="2613048"/>
            <a:ext cx="4518660" cy="4518660"/>
          </a:xfrm>
          <a:custGeom>
            <a:avLst/>
            <a:gdLst/>
            <a:ahLst/>
            <a:cxnLst/>
            <a:rect l="l" t="t" r="r" b="b"/>
            <a:pathLst>
              <a:path w="4518659" h="4518659">
                <a:moveTo>
                  <a:pt x="1036091" y="0"/>
                </a:moveTo>
                <a:lnTo>
                  <a:pt x="3482409" y="0"/>
                </a:lnTo>
                <a:lnTo>
                  <a:pt x="3553714" y="29"/>
                </a:lnTo>
                <a:lnTo>
                  <a:pt x="3619467" y="235"/>
                </a:lnTo>
                <a:lnTo>
                  <a:pt x="3680208" y="793"/>
                </a:lnTo>
                <a:lnTo>
                  <a:pt x="3736477" y="1880"/>
                </a:lnTo>
                <a:lnTo>
                  <a:pt x="3788815" y="3672"/>
                </a:lnTo>
                <a:lnTo>
                  <a:pt x="3837762" y="6346"/>
                </a:lnTo>
                <a:lnTo>
                  <a:pt x="3883859" y="10078"/>
                </a:lnTo>
                <a:lnTo>
                  <a:pt x="3927645" y="15043"/>
                </a:lnTo>
                <a:lnTo>
                  <a:pt x="3969660" y="21419"/>
                </a:lnTo>
                <a:lnTo>
                  <a:pt x="4010446" y="29382"/>
                </a:lnTo>
                <a:lnTo>
                  <a:pt x="4050543" y="39108"/>
                </a:lnTo>
                <a:lnTo>
                  <a:pt x="4090490" y="50773"/>
                </a:lnTo>
                <a:lnTo>
                  <a:pt x="4137354" y="69990"/>
                </a:lnTo>
                <a:lnTo>
                  <a:pt x="4182205" y="92724"/>
                </a:lnTo>
                <a:lnTo>
                  <a:pt x="4224877" y="118808"/>
                </a:lnTo>
                <a:lnTo>
                  <a:pt x="4265202" y="148074"/>
                </a:lnTo>
                <a:lnTo>
                  <a:pt x="4303014" y="180356"/>
                </a:lnTo>
                <a:lnTo>
                  <a:pt x="4338144" y="215486"/>
                </a:lnTo>
                <a:lnTo>
                  <a:pt x="4370426" y="253298"/>
                </a:lnTo>
                <a:lnTo>
                  <a:pt x="4399692" y="293623"/>
                </a:lnTo>
                <a:lnTo>
                  <a:pt x="4425776" y="336295"/>
                </a:lnTo>
                <a:lnTo>
                  <a:pt x="4448510" y="381146"/>
                </a:lnTo>
                <a:lnTo>
                  <a:pt x="4467727" y="428010"/>
                </a:lnTo>
                <a:lnTo>
                  <a:pt x="4479392" y="467960"/>
                </a:lnTo>
                <a:lnTo>
                  <a:pt x="4489118" y="508075"/>
                </a:lnTo>
                <a:lnTo>
                  <a:pt x="4497081" y="548911"/>
                </a:lnTo>
                <a:lnTo>
                  <a:pt x="4503457" y="591026"/>
                </a:lnTo>
                <a:lnTo>
                  <a:pt x="4508422" y="634974"/>
                </a:lnTo>
                <a:lnTo>
                  <a:pt x="4512154" y="681313"/>
                </a:lnTo>
                <a:lnTo>
                  <a:pt x="4514828" y="730599"/>
                </a:lnTo>
                <a:lnTo>
                  <a:pt x="4516620" y="783387"/>
                </a:lnTo>
                <a:lnTo>
                  <a:pt x="4517707" y="840235"/>
                </a:lnTo>
                <a:lnTo>
                  <a:pt x="4518266" y="901699"/>
                </a:lnTo>
                <a:lnTo>
                  <a:pt x="4518471" y="968334"/>
                </a:lnTo>
                <a:lnTo>
                  <a:pt x="4518501" y="1040697"/>
                </a:lnTo>
                <a:lnTo>
                  <a:pt x="4518501" y="3482410"/>
                </a:lnTo>
                <a:lnTo>
                  <a:pt x="4518471" y="3553715"/>
                </a:lnTo>
                <a:lnTo>
                  <a:pt x="4518266" y="3619467"/>
                </a:lnTo>
                <a:lnTo>
                  <a:pt x="4517707" y="3680208"/>
                </a:lnTo>
                <a:lnTo>
                  <a:pt x="4516620" y="3736478"/>
                </a:lnTo>
                <a:lnTo>
                  <a:pt x="4514828" y="3788816"/>
                </a:lnTo>
                <a:lnTo>
                  <a:pt x="4512154" y="3837763"/>
                </a:lnTo>
                <a:lnTo>
                  <a:pt x="4508422" y="3883859"/>
                </a:lnTo>
                <a:lnTo>
                  <a:pt x="4503457" y="3927645"/>
                </a:lnTo>
                <a:lnTo>
                  <a:pt x="4497081" y="3969660"/>
                </a:lnTo>
                <a:lnTo>
                  <a:pt x="4489118" y="4010446"/>
                </a:lnTo>
                <a:lnTo>
                  <a:pt x="4479392" y="4050543"/>
                </a:lnTo>
                <a:lnTo>
                  <a:pt x="4467727" y="4090490"/>
                </a:lnTo>
                <a:lnTo>
                  <a:pt x="4448510" y="4137354"/>
                </a:lnTo>
                <a:lnTo>
                  <a:pt x="4425776" y="4182205"/>
                </a:lnTo>
                <a:lnTo>
                  <a:pt x="4399692" y="4224877"/>
                </a:lnTo>
                <a:lnTo>
                  <a:pt x="4370426" y="4265203"/>
                </a:lnTo>
                <a:lnTo>
                  <a:pt x="4338144" y="4303014"/>
                </a:lnTo>
                <a:lnTo>
                  <a:pt x="4303014" y="4338144"/>
                </a:lnTo>
                <a:lnTo>
                  <a:pt x="4265202" y="4370426"/>
                </a:lnTo>
                <a:lnTo>
                  <a:pt x="4224877" y="4399692"/>
                </a:lnTo>
                <a:lnTo>
                  <a:pt x="4182205" y="4425776"/>
                </a:lnTo>
                <a:lnTo>
                  <a:pt x="4137354" y="4448510"/>
                </a:lnTo>
                <a:lnTo>
                  <a:pt x="4090490" y="4467727"/>
                </a:lnTo>
                <a:lnTo>
                  <a:pt x="4050540" y="4479392"/>
                </a:lnTo>
                <a:lnTo>
                  <a:pt x="4010425" y="4489118"/>
                </a:lnTo>
                <a:lnTo>
                  <a:pt x="3969588" y="4497081"/>
                </a:lnTo>
                <a:lnTo>
                  <a:pt x="3927474" y="4503457"/>
                </a:lnTo>
                <a:lnTo>
                  <a:pt x="3883526" y="4508422"/>
                </a:lnTo>
                <a:lnTo>
                  <a:pt x="3837187" y="4512154"/>
                </a:lnTo>
                <a:lnTo>
                  <a:pt x="3787901" y="4514828"/>
                </a:lnTo>
                <a:lnTo>
                  <a:pt x="3735112" y="4516620"/>
                </a:lnTo>
                <a:lnTo>
                  <a:pt x="3678265" y="4517707"/>
                </a:lnTo>
                <a:lnTo>
                  <a:pt x="3616801" y="4518266"/>
                </a:lnTo>
                <a:lnTo>
                  <a:pt x="3550166" y="4518471"/>
                </a:lnTo>
                <a:lnTo>
                  <a:pt x="3477803" y="4518501"/>
                </a:lnTo>
                <a:lnTo>
                  <a:pt x="1036091" y="4518501"/>
                </a:lnTo>
                <a:lnTo>
                  <a:pt x="964786" y="4518471"/>
                </a:lnTo>
                <a:lnTo>
                  <a:pt x="899033" y="4518266"/>
                </a:lnTo>
                <a:lnTo>
                  <a:pt x="838292" y="4517707"/>
                </a:lnTo>
                <a:lnTo>
                  <a:pt x="782022" y="4516620"/>
                </a:lnTo>
                <a:lnTo>
                  <a:pt x="729684" y="4514828"/>
                </a:lnTo>
                <a:lnTo>
                  <a:pt x="680737" y="4512154"/>
                </a:lnTo>
                <a:lnTo>
                  <a:pt x="634641" y="4508422"/>
                </a:lnTo>
                <a:lnTo>
                  <a:pt x="590855" y="4503457"/>
                </a:lnTo>
                <a:lnTo>
                  <a:pt x="548839" y="4497081"/>
                </a:lnTo>
                <a:lnTo>
                  <a:pt x="508054" y="4489118"/>
                </a:lnTo>
                <a:lnTo>
                  <a:pt x="467957" y="4479392"/>
                </a:lnTo>
                <a:lnTo>
                  <a:pt x="428010" y="4467727"/>
                </a:lnTo>
                <a:lnTo>
                  <a:pt x="381146" y="4448510"/>
                </a:lnTo>
                <a:lnTo>
                  <a:pt x="336295" y="4425776"/>
                </a:lnTo>
                <a:lnTo>
                  <a:pt x="293623" y="4399692"/>
                </a:lnTo>
                <a:lnTo>
                  <a:pt x="253298" y="4370426"/>
                </a:lnTo>
                <a:lnTo>
                  <a:pt x="215486" y="4338144"/>
                </a:lnTo>
                <a:lnTo>
                  <a:pt x="180356" y="4303014"/>
                </a:lnTo>
                <a:lnTo>
                  <a:pt x="148074" y="4265203"/>
                </a:lnTo>
                <a:lnTo>
                  <a:pt x="118808" y="4224877"/>
                </a:lnTo>
                <a:lnTo>
                  <a:pt x="92724" y="4182205"/>
                </a:lnTo>
                <a:lnTo>
                  <a:pt x="69990" y="4137354"/>
                </a:lnTo>
                <a:lnTo>
                  <a:pt x="50773" y="4090490"/>
                </a:lnTo>
                <a:lnTo>
                  <a:pt x="39108" y="4050540"/>
                </a:lnTo>
                <a:lnTo>
                  <a:pt x="29382" y="4010425"/>
                </a:lnTo>
                <a:lnTo>
                  <a:pt x="21419" y="3969588"/>
                </a:lnTo>
                <a:lnTo>
                  <a:pt x="15043" y="3927474"/>
                </a:lnTo>
                <a:lnTo>
                  <a:pt x="10078" y="3883526"/>
                </a:lnTo>
                <a:lnTo>
                  <a:pt x="6346" y="3837187"/>
                </a:lnTo>
                <a:lnTo>
                  <a:pt x="3672" y="3787901"/>
                </a:lnTo>
                <a:lnTo>
                  <a:pt x="1880" y="3735112"/>
                </a:lnTo>
                <a:lnTo>
                  <a:pt x="793" y="3678265"/>
                </a:lnTo>
                <a:lnTo>
                  <a:pt x="235" y="3616801"/>
                </a:lnTo>
                <a:lnTo>
                  <a:pt x="29" y="3550166"/>
                </a:lnTo>
                <a:lnTo>
                  <a:pt x="0" y="3477803"/>
                </a:lnTo>
                <a:lnTo>
                  <a:pt x="0" y="1036091"/>
                </a:lnTo>
                <a:lnTo>
                  <a:pt x="29" y="964786"/>
                </a:lnTo>
                <a:lnTo>
                  <a:pt x="235" y="899033"/>
                </a:lnTo>
                <a:lnTo>
                  <a:pt x="793" y="838292"/>
                </a:lnTo>
                <a:lnTo>
                  <a:pt x="1880" y="782022"/>
                </a:lnTo>
                <a:lnTo>
                  <a:pt x="3672" y="729684"/>
                </a:lnTo>
                <a:lnTo>
                  <a:pt x="6346" y="680737"/>
                </a:lnTo>
                <a:lnTo>
                  <a:pt x="10078" y="634641"/>
                </a:lnTo>
                <a:lnTo>
                  <a:pt x="15043" y="590855"/>
                </a:lnTo>
                <a:lnTo>
                  <a:pt x="21419" y="548839"/>
                </a:lnTo>
                <a:lnTo>
                  <a:pt x="29382" y="508054"/>
                </a:lnTo>
                <a:lnTo>
                  <a:pt x="39108" y="467957"/>
                </a:lnTo>
                <a:lnTo>
                  <a:pt x="50773" y="428010"/>
                </a:lnTo>
                <a:lnTo>
                  <a:pt x="69990" y="381146"/>
                </a:lnTo>
                <a:lnTo>
                  <a:pt x="92724" y="336295"/>
                </a:lnTo>
                <a:lnTo>
                  <a:pt x="118808" y="293623"/>
                </a:lnTo>
                <a:lnTo>
                  <a:pt x="148074" y="253298"/>
                </a:lnTo>
                <a:lnTo>
                  <a:pt x="180356" y="215486"/>
                </a:lnTo>
                <a:lnTo>
                  <a:pt x="215486" y="180356"/>
                </a:lnTo>
                <a:lnTo>
                  <a:pt x="253298" y="148074"/>
                </a:lnTo>
                <a:lnTo>
                  <a:pt x="293623" y="118808"/>
                </a:lnTo>
                <a:lnTo>
                  <a:pt x="336295" y="92724"/>
                </a:lnTo>
                <a:lnTo>
                  <a:pt x="381146" y="69990"/>
                </a:lnTo>
                <a:lnTo>
                  <a:pt x="428010" y="50773"/>
                </a:lnTo>
                <a:lnTo>
                  <a:pt x="467960" y="39108"/>
                </a:lnTo>
                <a:lnTo>
                  <a:pt x="508075" y="29382"/>
                </a:lnTo>
                <a:lnTo>
                  <a:pt x="548911" y="21419"/>
                </a:lnTo>
                <a:lnTo>
                  <a:pt x="591026" y="15043"/>
                </a:lnTo>
                <a:lnTo>
                  <a:pt x="634974" y="10078"/>
                </a:lnTo>
                <a:lnTo>
                  <a:pt x="681313" y="6346"/>
                </a:lnTo>
                <a:lnTo>
                  <a:pt x="730599" y="3672"/>
                </a:lnTo>
                <a:lnTo>
                  <a:pt x="783387" y="1880"/>
                </a:lnTo>
                <a:lnTo>
                  <a:pt x="840235" y="793"/>
                </a:lnTo>
                <a:lnTo>
                  <a:pt x="901699" y="235"/>
                </a:lnTo>
                <a:lnTo>
                  <a:pt x="968334" y="29"/>
                </a:lnTo>
                <a:lnTo>
                  <a:pt x="1040697" y="0"/>
                </a:lnTo>
                <a:lnTo>
                  <a:pt x="1036091" y="0"/>
                </a:lnTo>
                <a:close/>
              </a:path>
            </a:pathLst>
          </a:custGeom>
          <a:ln w="146592">
            <a:solidFill>
              <a:srgbClr val="CD971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994280" y="801927"/>
            <a:ext cx="1240155" cy="1240155"/>
          </a:xfrm>
          <a:custGeom>
            <a:avLst/>
            <a:gdLst/>
            <a:ahLst/>
            <a:cxnLst/>
            <a:rect l="l" t="t" r="r" b="b"/>
            <a:pathLst>
              <a:path w="1240154" h="1240155">
                <a:moveTo>
                  <a:pt x="642719" y="0"/>
                </a:moveTo>
                <a:lnTo>
                  <a:pt x="597360" y="0"/>
                </a:lnTo>
                <a:lnTo>
                  <a:pt x="552097" y="3296"/>
                </a:lnTo>
                <a:lnTo>
                  <a:pt x="507128" y="9889"/>
                </a:lnTo>
                <a:lnTo>
                  <a:pt x="462646" y="19779"/>
                </a:lnTo>
                <a:lnTo>
                  <a:pt x="418847" y="32965"/>
                </a:lnTo>
                <a:lnTo>
                  <a:pt x="375925" y="49448"/>
                </a:lnTo>
                <a:lnTo>
                  <a:pt x="334077" y="69228"/>
                </a:lnTo>
                <a:lnTo>
                  <a:pt x="293496" y="92304"/>
                </a:lnTo>
                <a:lnTo>
                  <a:pt x="254379" y="118677"/>
                </a:lnTo>
                <a:lnTo>
                  <a:pt x="216920" y="148346"/>
                </a:lnTo>
                <a:lnTo>
                  <a:pt x="181314" y="181312"/>
                </a:lnTo>
                <a:lnTo>
                  <a:pt x="148347" y="216918"/>
                </a:lnTo>
                <a:lnTo>
                  <a:pt x="118678" y="254377"/>
                </a:lnTo>
                <a:lnTo>
                  <a:pt x="92305" y="293495"/>
                </a:lnTo>
                <a:lnTo>
                  <a:pt x="69229" y="334075"/>
                </a:lnTo>
                <a:lnTo>
                  <a:pt x="49449" y="375924"/>
                </a:lnTo>
                <a:lnTo>
                  <a:pt x="32966" y="418845"/>
                </a:lnTo>
                <a:lnTo>
                  <a:pt x="19779" y="462644"/>
                </a:lnTo>
                <a:lnTo>
                  <a:pt x="9889" y="507126"/>
                </a:lnTo>
                <a:lnTo>
                  <a:pt x="3296" y="552096"/>
                </a:lnTo>
                <a:lnTo>
                  <a:pt x="0" y="597358"/>
                </a:lnTo>
                <a:lnTo>
                  <a:pt x="0" y="642718"/>
                </a:lnTo>
                <a:lnTo>
                  <a:pt x="3296" y="687980"/>
                </a:lnTo>
                <a:lnTo>
                  <a:pt x="9889" y="732950"/>
                </a:lnTo>
                <a:lnTo>
                  <a:pt x="19779" y="777432"/>
                </a:lnTo>
                <a:lnTo>
                  <a:pt x="32966" y="821231"/>
                </a:lnTo>
                <a:lnTo>
                  <a:pt x="49449" y="864152"/>
                </a:lnTo>
                <a:lnTo>
                  <a:pt x="69229" y="906000"/>
                </a:lnTo>
                <a:lnTo>
                  <a:pt x="92305" y="946581"/>
                </a:lnTo>
                <a:lnTo>
                  <a:pt x="118678" y="985698"/>
                </a:lnTo>
                <a:lnTo>
                  <a:pt x="148347" y="1023158"/>
                </a:lnTo>
                <a:lnTo>
                  <a:pt x="181314" y="1058764"/>
                </a:lnTo>
                <a:lnTo>
                  <a:pt x="216920" y="1091730"/>
                </a:lnTo>
                <a:lnTo>
                  <a:pt x="254379" y="1121400"/>
                </a:lnTo>
                <a:lnTo>
                  <a:pt x="293496" y="1147773"/>
                </a:lnTo>
                <a:lnTo>
                  <a:pt x="334077" y="1170849"/>
                </a:lnTo>
                <a:lnTo>
                  <a:pt x="375925" y="1190629"/>
                </a:lnTo>
                <a:lnTo>
                  <a:pt x="418847" y="1207112"/>
                </a:lnTo>
                <a:lnTo>
                  <a:pt x="462646" y="1220298"/>
                </a:lnTo>
                <a:lnTo>
                  <a:pt x="507128" y="1230188"/>
                </a:lnTo>
                <a:lnTo>
                  <a:pt x="552097" y="1236781"/>
                </a:lnTo>
                <a:lnTo>
                  <a:pt x="597360" y="1240078"/>
                </a:lnTo>
                <a:lnTo>
                  <a:pt x="642719" y="1240078"/>
                </a:lnTo>
                <a:lnTo>
                  <a:pt x="687982" y="1236781"/>
                </a:lnTo>
                <a:lnTo>
                  <a:pt x="732951" y="1230188"/>
                </a:lnTo>
                <a:lnTo>
                  <a:pt x="777433" y="1220298"/>
                </a:lnTo>
                <a:lnTo>
                  <a:pt x="821232" y="1207112"/>
                </a:lnTo>
                <a:lnTo>
                  <a:pt x="864154" y="1190629"/>
                </a:lnTo>
                <a:lnTo>
                  <a:pt x="906002" y="1170849"/>
                </a:lnTo>
                <a:lnTo>
                  <a:pt x="946583" y="1147773"/>
                </a:lnTo>
                <a:lnTo>
                  <a:pt x="985700" y="1121400"/>
                </a:lnTo>
                <a:lnTo>
                  <a:pt x="1023159" y="1091730"/>
                </a:lnTo>
                <a:lnTo>
                  <a:pt x="1058765" y="1058764"/>
                </a:lnTo>
                <a:lnTo>
                  <a:pt x="1091732" y="1023158"/>
                </a:lnTo>
                <a:lnTo>
                  <a:pt x="1121401" y="985698"/>
                </a:lnTo>
                <a:lnTo>
                  <a:pt x="1147774" y="946581"/>
                </a:lnTo>
                <a:lnTo>
                  <a:pt x="1170850" y="906000"/>
                </a:lnTo>
                <a:lnTo>
                  <a:pt x="1190630" y="864152"/>
                </a:lnTo>
                <a:lnTo>
                  <a:pt x="1207113" y="821231"/>
                </a:lnTo>
                <a:lnTo>
                  <a:pt x="1220300" y="777432"/>
                </a:lnTo>
                <a:lnTo>
                  <a:pt x="1230190" y="732950"/>
                </a:lnTo>
                <a:lnTo>
                  <a:pt x="1236783" y="687980"/>
                </a:lnTo>
                <a:lnTo>
                  <a:pt x="1240079" y="642718"/>
                </a:lnTo>
                <a:lnTo>
                  <a:pt x="1240079" y="597358"/>
                </a:lnTo>
                <a:lnTo>
                  <a:pt x="1236783" y="552096"/>
                </a:lnTo>
                <a:lnTo>
                  <a:pt x="1230190" y="507126"/>
                </a:lnTo>
                <a:lnTo>
                  <a:pt x="1220300" y="462644"/>
                </a:lnTo>
                <a:lnTo>
                  <a:pt x="1207113" y="418845"/>
                </a:lnTo>
                <a:lnTo>
                  <a:pt x="1190630" y="375924"/>
                </a:lnTo>
                <a:lnTo>
                  <a:pt x="1170850" y="334075"/>
                </a:lnTo>
                <a:lnTo>
                  <a:pt x="1147774" y="293495"/>
                </a:lnTo>
                <a:lnTo>
                  <a:pt x="1121401" y="254377"/>
                </a:lnTo>
                <a:lnTo>
                  <a:pt x="1091732" y="216918"/>
                </a:lnTo>
                <a:lnTo>
                  <a:pt x="1058765" y="181312"/>
                </a:lnTo>
                <a:lnTo>
                  <a:pt x="1023159" y="148346"/>
                </a:lnTo>
                <a:lnTo>
                  <a:pt x="985700" y="118677"/>
                </a:lnTo>
                <a:lnTo>
                  <a:pt x="946583" y="92304"/>
                </a:lnTo>
                <a:lnTo>
                  <a:pt x="906002" y="69228"/>
                </a:lnTo>
                <a:lnTo>
                  <a:pt x="864154" y="49448"/>
                </a:lnTo>
                <a:lnTo>
                  <a:pt x="821232" y="32965"/>
                </a:lnTo>
                <a:lnTo>
                  <a:pt x="777433" y="19779"/>
                </a:lnTo>
                <a:lnTo>
                  <a:pt x="732951" y="9889"/>
                </a:lnTo>
                <a:lnTo>
                  <a:pt x="687982" y="3296"/>
                </a:lnTo>
                <a:lnTo>
                  <a:pt x="642719" y="0"/>
                </a:lnTo>
                <a:close/>
              </a:path>
            </a:pathLst>
          </a:custGeom>
          <a:solidFill>
            <a:srgbClr val="CD97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7348332" y="898267"/>
            <a:ext cx="52832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170" b="1">
                <a:solidFill>
                  <a:srgbClr val="FFFFFF"/>
                </a:solidFill>
                <a:latin typeface="Yu Gothic"/>
                <a:cs typeface="Yu Gothic"/>
              </a:rPr>
              <a:t>2</a:t>
            </a:r>
            <a:endParaRPr sz="6600">
              <a:latin typeface="Yu Gothic"/>
              <a:cs typeface="Yu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15927" y="3201442"/>
            <a:ext cx="4206240" cy="32302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dirty="0" sz="3800" spc="-315" b="1">
                <a:latin typeface="Yu Gothic"/>
                <a:cs typeface="Yu Gothic"/>
              </a:rPr>
              <a:t>ブ</a:t>
            </a:r>
            <a:r>
              <a:rPr dirty="0" sz="3800" spc="-10" b="1">
                <a:latin typeface="Yu Gothic"/>
                <a:cs typeface="Yu Gothic"/>
              </a:rPr>
              <a:t>ロッ</a:t>
            </a:r>
            <a:r>
              <a:rPr dirty="0" sz="3800" spc="-165" b="1">
                <a:latin typeface="Yu Gothic"/>
                <a:cs typeface="Yu Gothic"/>
              </a:rPr>
              <a:t>ク</a:t>
            </a:r>
            <a:r>
              <a:rPr dirty="0" sz="3800" spc="-10" b="1">
                <a:latin typeface="Yu Gothic"/>
                <a:cs typeface="Yu Gothic"/>
              </a:rPr>
              <a:t>エ</a:t>
            </a:r>
            <a:r>
              <a:rPr dirty="0" sz="3800" spc="-770" b="1">
                <a:latin typeface="Yu Gothic"/>
                <a:cs typeface="Yu Gothic"/>
              </a:rPr>
              <a:t>デ</a:t>
            </a:r>
            <a:r>
              <a:rPr dirty="0" sz="3800" spc="-10" b="1">
                <a:latin typeface="Yu Gothic"/>
                <a:cs typeface="Yu Gothic"/>
              </a:rPr>
              <a:t>ィター</a:t>
            </a:r>
            <a:endParaRPr sz="3800">
              <a:latin typeface="Yu Gothic"/>
              <a:cs typeface="Yu Gothic"/>
            </a:endParaRPr>
          </a:p>
          <a:p>
            <a:pPr algn="ctr" marL="6985">
              <a:lnSpc>
                <a:spcPts val="11670"/>
              </a:lnSpc>
              <a:spcBef>
                <a:spcPts val="2370"/>
              </a:spcBef>
            </a:pPr>
            <a:r>
              <a:rPr dirty="0" sz="9900" spc="-10" b="1">
                <a:latin typeface="Yu Gothic"/>
                <a:cs typeface="Yu Gothic"/>
              </a:rPr>
              <a:t>使い方</a:t>
            </a:r>
            <a:endParaRPr sz="9900">
              <a:latin typeface="Yu Gothic"/>
              <a:cs typeface="Yu Gothic"/>
            </a:endParaRPr>
          </a:p>
          <a:p>
            <a:pPr algn="ctr" marR="3175">
              <a:lnSpc>
                <a:spcPts val="5730"/>
              </a:lnSpc>
            </a:pPr>
            <a:r>
              <a:rPr dirty="0" sz="4950" spc="-5" b="1">
                <a:latin typeface="Yu Gothic"/>
                <a:cs typeface="Yu Gothic"/>
              </a:rPr>
              <a:t>（</a:t>
            </a:r>
            <a:r>
              <a:rPr dirty="0" sz="4950" spc="-155" b="1">
                <a:latin typeface="Yu Gothic"/>
                <a:cs typeface="Yu Gothic"/>
              </a:rPr>
              <a:t>デ</a:t>
            </a:r>
            <a:r>
              <a:rPr dirty="0" sz="4950" spc="-5" b="1">
                <a:latin typeface="Yu Gothic"/>
                <a:cs typeface="Yu Gothic"/>
              </a:rPr>
              <a:t>モ）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968500"/>
          </a:xfrm>
          <a:custGeom>
            <a:avLst/>
            <a:gdLst/>
            <a:ahLst/>
            <a:cxnLst/>
            <a:rect l="l" t="t" r="r" b="b"/>
            <a:pathLst>
              <a:path w="20104100" h="1968500">
                <a:moveTo>
                  <a:pt x="0" y="1968107"/>
                </a:moveTo>
                <a:lnTo>
                  <a:pt x="20104099" y="1968107"/>
                </a:lnTo>
                <a:lnTo>
                  <a:pt x="20104099" y="0"/>
                </a:lnTo>
                <a:lnTo>
                  <a:pt x="0" y="0"/>
                </a:lnTo>
                <a:lnTo>
                  <a:pt x="0" y="1968107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146051"/>
            <a:ext cx="20104100" cy="2162810"/>
          </a:xfrm>
          <a:custGeom>
            <a:avLst/>
            <a:gdLst/>
            <a:ahLst/>
            <a:cxnLst/>
            <a:rect l="l" t="t" r="r" b="b"/>
            <a:pathLst>
              <a:path w="20104100" h="2162809">
                <a:moveTo>
                  <a:pt x="0" y="2162504"/>
                </a:moveTo>
                <a:lnTo>
                  <a:pt x="20104099" y="2162504"/>
                </a:lnTo>
                <a:lnTo>
                  <a:pt x="20104099" y="0"/>
                </a:lnTo>
                <a:lnTo>
                  <a:pt x="0" y="0"/>
                </a:lnTo>
                <a:lnTo>
                  <a:pt x="0" y="2162504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968107"/>
            <a:ext cx="20104100" cy="7178040"/>
          </a:xfrm>
          <a:custGeom>
            <a:avLst/>
            <a:gdLst/>
            <a:ahLst/>
            <a:cxnLst/>
            <a:rect l="l" t="t" r="r" b="b"/>
            <a:pathLst>
              <a:path w="20104100" h="7178040">
                <a:moveTo>
                  <a:pt x="0" y="0"/>
                </a:moveTo>
                <a:lnTo>
                  <a:pt x="0" y="7177943"/>
                </a:lnTo>
                <a:lnTo>
                  <a:pt x="20104099" y="7177943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13819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5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8938776"/>
            <a:ext cx="20104100" cy="20955"/>
          </a:xfrm>
          <a:custGeom>
            <a:avLst/>
            <a:gdLst/>
            <a:ahLst/>
            <a:cxnLst/>
            <a:rect l="l" t="t" r="r" b="b"/>
            <a:pathLst>
              <a:path w="20104100" h="20954">
                <a:moveTo>
                  <a:pt x="0" y="20941"/>
                </a:moveTo>
                <a:lnTo>
                  <a:pt x="20104099" y="20941"/>
                </a:lnTo>
                <a:lnTo>
                  <a:pt x="20104099" y="0"/>
                </a:lnTo>
                <a:lnTo>
                  <a:pt x="0" y="0"/>
                </a:lnTo>
                <a:lnTo>
                  <a:pt x="0" y="2094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76813" y="3792151"/>
            <a:ext cx="12188825" cy="40322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1845"/>
              </a:lnSpc>
              <a:spcBef>
                <a:spcPts val="90"/>
              </a:spcBef>
            </a:pPr>
            <a:r>
              <a:rPr dirty="0" spc="-805"/>
              <a:t>ブ</a:t>
            </a:r>
            <a:r>
              <a:rPr dirty="0" spc="-10"/>
              <a:t>ロッ</a:t>
            </a:r>
            <a:r>
              <a:rPr dirty="0" spc="-409"/>
              <a:t>ク</a:t>
            </a:r>
            <a:r>
              <a:rPr dirty="0" spc="-10"/>
              <a:t>エ</a:t>
            </a:r>
            <a:r>
              <a:rPr dirty="0" spc="-1989"/>
              <a:t>デ</a:t>
            </a:r>
            <a:r>
              <a:rPr dirty="0" spc="-10"/>
              <a:t>ィターの</a:t>
            </a:r>
          </a:p>
          <a:p>
            <a:pPr algn="ctr" marR="481330">
              <a:lnSpc>
                <a:spcPts val="19705"/>
              </a:lnSpc>
            </a:pPr>
            <a:r>
              <a:rPr dirty="0" sz="16450" spc="35"/>
              <a:t>画面構成</a:t>
            </a:r>
            <a:endParaRPr sz="1645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1664" y="2332778"/>
            <a:ext cx="11047730" cy="45491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9650" spc="810">
                <a:solidFill>
                  <a:srgbClr val="2B8E60"/>
                </a:solidFill>
              </a:rPr>
              <a:t>3</a:t>
            </a:r>
            <a:r>
              <a:rPr dirty="0" sz="13850"/>
              <a:t>つの</a:t>
            </a:r>
            <a:r>
              <a:rPr dirty="0" sz="13850" spc="-280"/>
              <a:t>エ</a:t>
            </a:r>
            <a:r>
              <a:rPr dirty="0" sz="13850"/>
              <a:t>リア</a:t>
            </a:r>
            <a:endParaRPr sz="1385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18160" y="1885203"/>
            <a:ext cx="9586595" cy="438784"/>
          </a:xfrm>
          <a:custGeom>
            <a:avLst/>
            <a:gdLst/>
            <a:ahLst/>
            <a:cxnLst/>
            <a:rect l="l" t="t" r="r" b="b"/>
            <a:pathLst>
              <a:path w="9586595" h="438785">
                <a:moveTo>
                  <a:pt x="0" y="438659"/>
                </a:moveTo>
                <a:lnTo>
                  <a:pt x="9586273" y="438659"/>
                </a:lnTo>
                <a:lnTo>
                  <a:pt x="9586273" y="0"/>
                </a:lnTo>
                <a:lnTo>
                  <a:pt x="0" y="0"/>
                </a:lnTo>
                <a:lnTo>
                  <a:pt x="0" y="438659"/>
                </a:lnTo>
                <a:close/>
              </a:path>
            </a:pathLst>
          </a:custGeom>
          <a:solidFill>
            <a:srgbClr val="F8BA00">
              <a:alpha val="365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70490" y="269159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5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7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8" y="55668"/>
                </a:lnTo>
                <a:lnTo>
                  <a:pt x="336689" y="75771"/>
                </a:lnTo>
                <a:lnTo>
                  <a:pt x="297021" y="98967"/>
                </a:lnTo>
                <a:lnTo>
                  <a:pt x="258752" y="125255"/>
                </a:lnTo>
                <a:lnTo>
                  <a:pt x="222054" y="154635"/>
                </a:lnTo>
                <a:lnTo>
                  <a:pt x="187103" y="187109"/>
                </a:lnTo>
                <a:lnTo>
                  <a:pt x="154631" y="222059"/>
                </a:lnTo>
                <a:lnTo>
                  <a:pt x="125251" y="258756"/>
                </a:lnTo>
                <a:lnTo>
                  <a:pt x="98964" y="297025"/>
                </a:lnTo>
                <a:lnTo>
                  <a:pt x="75769" y="336692"/>
                </a:lnTo>
                <a:lnTo>
                  <a:pt x="55667" y="377582"/>
                </a:lnTo>
                <a:lnTo>
                  <a:pt x="38657" y="419519"/>
                </a:lnTo>
                <a:lnTo>
                  <a:pt x="24741" y="462331"/>
                </a:lnTo>
                <a:lnTo>
                  <a:pt x="13916" y="505841"/>
                </a:lnTo>
                <a:lnTo>
                  <a:pt x="6185" y="549875"/>
                </a:lnTo>
                <a:lnTo>
                  <a:pt x="1546" y="594258"/>
                </a:lnTo>
                <a:lnTo>
                  <a:pt x="0" y="638816"/>
                </a:lnTo>
                <a:lnTo>
                  <a:pt x="1546" y="683374"/>
                </a:lnTo>
                <a:lnTo>
                  <a:pt x="6185" y="727758"/>
                </a:lnTo>
                <a:lnTo>
                  <a:pt x="13916" y="771792"/>
                </a:lnTo>
                <a:lnTo>
                  <a:pt x="24741" y="815302"/>
                </a:lnTo>
                <a:lnTo>
                  <a:pt x="38657" y="858114"/>
                </a:lnTo>
                <a:lnTo>
                  <a:pt x="55667" y="900052"/>
                </a:lnTo>
                <a:lnTo>
                  <a:pt x="75769" y="940941"/>
                </a:lnTo>
                <a:lnTo>
                  <a:pt x="98964" y="980609"/>
                </a:lnTo>
                <a:lnTo>
                  <a:pt x="125251" y="1018878"/>
                </a:lnTo>
                <a:lnTo>
                  <a:pt x="154631" y="1055576"/>
                </a:lnTo>
                <a:lnTo>
                  <a:pt x="187103" y="1090527"/>
                </a:lnTo>
                <a:lnTo>
                  <a:pt x="222054" y="1122999"/>
                </a:lnTo>
                <a:lnTo>
                  <a:pt x="258752" y="1152379"/>
                </a:lnTo>
                <a:lnTo>
                  <a:pt x="297021" y="1178667"/>
                </a:lnTo>
                <a:lnTo>
                  <a:pt x="336689" y="1201862"/>
                </a:lnTo>
                <a:lnTo>
                  <a:pt x="377578" y="1221964"/>
                </a:lnTo>
                <a:lnTo>
                  <a:pt x="419517" y="1238973"/>
                </a:lnTo>
                <a:lnTo>
                  <a:pt x="462328" y="1252890"/>
                </a:lnTo>
                <a:lnTo>
                  <a:pt x="505838" y="1263714"/>
                </a:lnTo>
                <a:lnTo>
                  <a:pt x="549872" y="1271446"/>
                </a:lnTo>
                <a:lnTo>
                  <a:pt x="594256" y="1276085"/>
                </a:lnTo>
                <a:lnTo>
                  <a:pt x="638814" y="1277631"/>
                </a:lnTo>
                <a:lnTo>
                  <a:pt x="683372" y="1276085"/>
                </a:lnTo>
                <a:lnTo>
                  <a:pt x="727756" y="1271446"/>
                </a:lnTo>
                <a:lnTo>
                  <a:pt x="771790" y="1263714"/>
                </a:lnTo>
                <a:lnTo>
                  <a:pt x="815300" y="1252890"/>
                </a:lnTo>
                <a:lnTo>
                  <a:pt x="858112" y="1238973"/>
                </a:lnTo>
                <a:lnTo>
                  <a:pt x="900050" y="1221964"/>
                </a:lnTo>
                <a:lnTo>
                  <a:pt x="940940" y="1201862"/>
                </a:lnTo>
                <a:lnTo>
                  <a:pt x="980607" y="1178667"/>
                </a:lnTo>
                <a:lnTo>
                  <a:pt x="1018876" y="1152379"/>
                </a:lnTo>
                <a:lnTo>
                  <a:pt x="1055574" y="1122999"/>
                </a:lnTo>
                <a:lnTo>
                  <a:pt x="1090524" y="1090527"/>
                </a:lnTo>
                <a:lnTo>
                  <a:pt x="1122997" y="1055576"/>
                </a:lnTo>
                <a:lnTo>
                  <a:pt x="1152377" y="1018878"/>
                </a:lnTo>
                <a:lnTo>
                  <a:pt x="1178664" y="980609"/>
                </a:lnTo>
                <a:lnTo>
                  <a:pt x="1201859" y="940941"/>
                </a:lnTo>
                <a:lnTo>
                  <a:pt x="1221961" y="900052"/>
                </a:lnTo>
                <a:lnTo>
                  <a:pt x="1238971" y="858114"/>
                </a:lnTo>
                <a:lnTo>
                  <a:pt x="1252888" y="815302"/>
                </a:lnTo>
                <a:lnTo>
                  <a:pt x="1263712" y="771792"/>
                </a:lnTo>
                <a:lnTo>
                  <a:pt x="1271444" y="727758"/>
                </a:lnTo>
                <a:lnTo>
                  <a:pt x="1276083" y="683374"/>
                </a:lnTo>
                <a:lnTo>
                  <a:pt x="1277629" y="638816"/>
                </a:lnTo>
                <a:lnTo>
                  <a:pt x="1276083" y="594258"/>
                </a:lnTo>
                <a:lnTo>
                  <a:pt x="1271444" y="549875"/>
                </a:lnTo>
                <a:lnTo>
                  <a:pt x="1263712" y="505841"/>
                </a:lnTo>
                <a:lnTo>
                  <a:pt x="1252888" y="462331"/>
                </a:lnTo>
                <a:lnTo>
                  <a:pt x="1238971" y="419519"/>
                </a:lnTo>
                <a:lnTo>
                  <a:pt x="1221961" y="377582"/>
                </a:lnTo>
                <a:lnTo>
                  <a:pt x="1201859" y="336692"/>
                </a:lnTo>
                <a:lnTo>
                  <a:pt x="1178664" y="297025"/>
                </a:lnTo>
                <a:lnTo>
                  <a:pt x="1152377" y="258756"/>
                </a:lnTo>
                <a:lnTo>
                  <a:pt x="1122997" y="222059"/>
                </a:lnTo>
                <a:lnTo>
                  <a:pt x="1090524" y="187109"/>
                </a:lnTo>
                <a:lnTo>
                  <a:pt x="1055574" y="154635"/>
                </a:lnTo>
                <a:lnTo>
                  <a:pt x="1018876" y="125255"/>
                </a:lnTo>
                <a:lnTo>
                  <a:pt x="980607" y="98967"/>
                </a:lnTo>
                <a:lnTo>
                  <a:pt x="940940" y="75771"/>
                </a:lnTo>
                <a:lnTo>
                  <a:pt x="900050" y="55668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7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D75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44241" y="144363"/>
            <a:ext cx="674306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1215" b="0">
                <a:solidFill>
                  <a:srgbClr val="FFFFFF"/>
                </a:solidFill>
                <a:latin typeface="PMingLiU"/>
                <a:cs typeface="PMingLiU"/>
              </a:rPr>
              <a:t>3</a:t>
            </a:r>
            <a:r>
              <a:rPr dirty="0" sz="9200" spc="720" b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dirty="0" sz="9150" spc="-10">
                <a:solidFill>
                  <a:srgbClr val="D75F00"/>
                </a:solidFill>
              </a:rPr>
              <a:t>ツ</a:t>
            </a:r>
            <a:r>
              <a:rPr dirty="0" sz="9150" spc="-1110">
                <a:solidFill>
                  <a:srgbClr val="D75F00"/>
                </a:solidFill>
              </a:rPr>
              <a:t>ー</a:t>
            </a:r>
            <a:r>
              <a:rPr dirty="0" sz="9150" spc="-195">
                <a:solidFill>
                  <a:srgbClr val="D75F00"/>
                </a:solidFill>
              </a:rPr>
              <a:t>ル</a:t>
            </a:r>
            <a:r>
              <a:rPr dirty="0" sz="9150" spc="-285">
                <a:solidFill>
                  <a:srgbClr val="D75F00"/>
                </a:solidFill>
              </a:rPr>
              <a:t>バ</a:t>
            </a:r>
            <a:r>
              <a:rPr dirty="0" sz="9150" spc="-10">
                <a:solidFill>
                  <a:srgbClr val="D75F00"/>
                </a:solidFill>
              </a:rPr>
              <a:t>ー</a:t>
            </a:r>
            <a:endParaRPr sz="9150">
              <a:latin typeface="PMingLiU"/>
              <a:cs typeface="PMingLiU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3457" y="2467092"/>
            <a:ext cx="7057390" cy="7289800"/>
          </a:xfrm>
          <a:custGeom>
            <a:avLst/>
            <a:gdLst/>
            <a:ahLst/>
            <a:cxnLst/>
            <a:rect l="l" t="t" r="r" b="b"/>
            <a:pathLst>
              <a:path w="7057390" h="7289800">
                <a:moveTo>
                  <a:pt x="0" y="7289353"/>
                </a:moveTo>
                <a:lnTo>
                  <a:pt x="7056859" y="7289353"/>
                </a:lnTo>
                <a:lnTo>
                  <a:pt x="7056859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CB297B">
              <a:alpha val="172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75933" y="3956867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4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6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2" y="98964"/>
                </a:lnTo>
                <a:lnTo>
                  <a:pt x="258752" y="125251"/>
                </a:lnTo>
                <a:lnTo>
                  <a:pt x="222055" y="154632"/>
                </a:lnTo>
                <a:lnTo>
                  <a:pt x="187104" y="187104"/>
                </a:lnTo>
                <a:lnTo>
                  <a:pt x="154632" y="222055"/>
                </a:lnTo>
                <a:lnTo>
                  <a:pt x="125251" y="258752"/>
                </a:lnTo>
                <a:lnTo>
                  <a:pt x="98964" y="297022"/>
                </a:lnTo>
                <a:lnTo>
                  <a:pt x="75769" y="336689"/>
                </a:lnTo>
                <a:lnTo>
                  <a:pt x="55667" y="377579"/>
                </a:lnTo>
                <a:lnTo>
                  <a:pt x="38658" y="419517"/>
                </a:lnTo>
                <a:lnTo>
                  <a:pt x="24741" y="462328"/>
                </a:lnTo>
                <a:lnTo>
                  <a:pt x="13916" y="505838"/>
                </a:lnTo>
                <a:lnTo>
                  <a:pt x="6185" y="549872"/>
                </a:lnTo>
                <a:lnTo>
                  <a:pt x="1546" y="594256"/>
                </a:lnTo>
                <a:lnTo>
                  <a:pt x="0" y="638814"/>
                </a:lnTo>
                <a:lnTo>
                  <a:pt x="1546" y="683372"/>
                </a:lnTo>
                <a:lnTo>
                  <a:pt x="6185" y="727756"/>
                </a:lnTo>
                <a:lnTo>
                  <a:pt x="13916" y="771790"/>
                </a:lnTo>
                <a:lnTo>
                  <a:pt x="24741" y="815300"/>
                </a:lnTo>
                <a:lnTo>
                  <a:pt x="38658" y="858112"/>
                </a:lnTo>
                <a:lnTo>
                  <a:pt x="55667" y="900050"/>
                </a:lnTo>
                <a:lnTo>
                  <a:pt x="75769" y="940940"/>
                </a:lnTo>
                <a:lnTo>
                  <a:pt x="98964" y="980607"/>
                </a:lnTo>
                <a:lnTo>
                  <a:pt x="125251" y="1018877"/>
                </a:lnTo>
                <a:lnTo>
                  <a:pt x="154632" y="1055574"/>
                </a:lnTo>
                <a:lnTo>
                  <a:pt x="187104" y="1090525"/>
                </a:lnTo>
                <a:lnTo>
                  <a:pt x="222055" y="1122998"/>
                </a:lnTo>
                <a:lnTo>
                  <a:pt x="258752" y="1152377"/>
                </a:lnTo>
                <a:lnTo>
                  <a:pt x="297022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1"/>
                </a:lnTo>
                <a:lnTo>
                  <a:pt x="462328" y="1252888"/>
                </a:lnTo>
                <a:lnTo>
                  <a:pt x="505838" y="1263712"/>
                </a:lnTo>
                <a:lnTo>
                  <a:pt x="549872" y="1271444"/>
                </a:lnTo>
                <a:lnTo>
                  <a:pt x="594256" y="1276083"/>
                </a:lnTo>
                <a:lnTo>
                  <a:pt x="638814" y="1277629"/>
                </a:lnTo>
                <a:lnTo>
                  <a:pt x="683372" y="1276083"/>
                </a:lnTo>
                <a:lnTo>
                  <a:pt x="727756" y="1271444"/>
                </a:lnTo>
                <a:lnTo>
                  <a:pt x="771790" y="1263712"/>
                </a:lnTo>
                <a:lnTo>
                  <a:pt x="815300" y="1252888"/>
                </a:lnTo>
                <a:lnTo>
                  <a:pt x="858112" y="1238971"/>
                </a:lnTo>
                <a:lnTo>
                  <a:pt x="900050" y="1221962"/>
                </a:lnTo>
                <a:lnTo>
                  <a:pt x="940940" y="1201860"/>
                </a:lnTo>
                <a:lnTo>
                  <a:pt x="980607" y="1178665"/>
                </a:lnTo>
                <a:lnTo>
                  <a:pt x="1018877" y="1152377"/>
                </a:lnTo>
                <a:lnTo>
                  <a:pt x="1055574" y="1122998"/>
                </a:lnTo>
                <a:lnTo>
                  <a:pt x="1090525" y="1090525"/>
                </a:lnTo>
                <a:lnTo>
                  <a:pt x="1122998" y="1055574"/>
                </a:lnTo>
                <a:lnTo>
                  <a:pt x="1152377" y="1018877"/>
                </a:lnTo>
                <a:lnTo>
                  <a:pt x="1178665" y="980607"/>
                </a:lnTo>
                <a:lnTo>
                  <a:pt x="1201860" y="940940"/>
                </a:lnTo>
                <a:lnTo>
                  <a:pt x="1221962" y="900050"/>
                </a:lnTo>
                <a:lnTo>
                  <a:pt x="1238971" y="858112"/>
                </a:lnTo>
                <a:lnTo>
                  <a:pt x="1252888" y="815300"/>
                </a:lnTo>
                <a:lnTo>
                  <a:pt x="1263712" y="771790"/>
                </a:lnTo>
                <a:lnTo>
                  <a:pt x="1271444" y="727756"/>
                </a:lnTo>
                <a:lnTo>
                  <a:pt x="1276083" y="683372"/>
                </a:lnTo>
                <a:lnTo>
                  <a:pt x="1277629" y="638814"/>
                </a:lnTo>
                <a:lnTo>
                  <a:pt x="1276083" y="594256"/>
                </a:lnTo>
                <a:lnTo>
                  <a:pt x="1271444" y="549872"/>
                </a:lnTo>
                <a:lnTo>
                  <a:pt x="1263712" y="505838"/>
                </a:lnTo>
                <a:lnTo>
                  <a:pt x="1252888" y="462328"/>
                </a:lnTo>
                <a:lnTo>
                  <a:pt x="1238971" y="419517"/>
                </a:lnTo>
                <a:lnTo>
                  <a:pt x="1221962" y="377579"/>
                </a:lnTo>
                <a:lnTo>
                  <a:pt x="1201860" y="336689"/>
                </a:lnTo>
                <a:lnTo>
                  <a:pt x="1178665" y="297022"/>
                </a:lnTo>
                <a:lnTo>
                  <a:pt x="1152377" y="258752"/>
                </a:lnTo>
                <a:lnTo>
                  <a:pt x="1122998" y="222055"/>
                </a:lnTo>
                <a:lnTo>
                  <a:pt x="1090525" y="187104"/>
                </a:lnTo>
                <a:lnTo>
                  <a:pt x="1055574" y="154632"/>
                </a:lnTo>
                <a:lnTo>
                  <a:pt x="1018877" y="125251"/>
                </a:lnTo>
                <a:lnTo>
                  <a:pt x="980607" y="98964"/>
                </a:lnTo>
                <a:lnTo>
                  <a:pt x="940940" y="75769"/>
                </a:lnTo>
                <a:lnTo>
                  <a:pt x="900050" y="55667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6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913882" y="3614415"/>
            <a:ext cx="4611370" cy="4999355"/>
          </a:xfrm>
          <a:prstGeom prst="rect">
            <a:avLst/>
          </a:prstGeom>
        </p:spPr>
        <p:txBody>
          <a:bodyPr wrap="square" lIns="0" tIns="2743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endParaRPr sz="920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2070"/>
              </a:spcBef>
            </a:pPr>
            <a:r>
              <a:rPr dirty="0" sz="9200" spc="-250" b="1">
                <a:solidFill>
                  <a:srgbClr val="CB297B"/>
                </a:solidFill>
                <a:latin typeface="Yu Gothic"/>
                <a:cs typeface="Yu Gothic"/>
              </a:rPr>
              <a:t>タ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イ</a:t>
            </a:r>
            <a:r>
              <a:rPr dirty="0" sz="9200" spc="-525" b="1">
                <a:solidFill>
                  <a:srgbClr val="CB297B"/>
                </a:solidFill>
                <a:latin typeface="Yu Gothic"/>
                <a:cs typeface="Yu Gothic"/>
              </a:rPr>
              <a:t>ト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ル</a:t>
            </a:r>
            <a:endParaRPr sz="9200">
              <a:latin typeface="Yu Gothic"/>
              <a:cs typeface="Yu Gothic"/>
            </a:endParaRPr>
          </a:p>
          <a:p>
            <a:pPr algn="ctr" marL="635">
              <a:lnSpc>
                <a:spcPct val="100000"/>
              </a:lnSpc>
              <a:spcBef>
                <a:spcPts val="1905"/>
              </a:spcBef>
            </a:pP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・本文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81800" y="2467092"/>
            <a:ext cx="2254250" cy="7289800"/>
          </a:xfrm>
          <a:custGeom>
            <a:avLst/>
            <a:gdLst/>
            <a:ahLst/>
            <a:cxnLst/>
            <a:rect l="l" t="t" r="r" b="b"/>
            <a:pathLst>
              <a:path w="2254250" h="7289800">
                <a:moveTo>
                  <a:pt x="0" y="7289353"/>
                </a:moveTo>
                <a:lnTo>
                  <a:pt x="2253645" y="7289353"/>
                </a:lnTo>
                <a:lnTo>
                  <a:pt x="2253645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683466" y="6061864"/>
            <a:ext cx="641350" cy="641350"/>
          </a:xfrm>
          <a:custGeom>
            <a:avLst/>
            <a:gdLst/>
            <a:ahLst/>
            <a:cxnLst/>
            <a:rect l="l" t="t" r="r" b="b"/>
            <a:pathLst>
              <a:path w="641350" h="641350">
                <a:moveTo>
                  <a:pt x="410123" y="0"/>
                </a:moveTo>
                <a:lnTo>
                  <a:pt x="0" y="320405"/>
                </a:lnTo>
                <a:lnTo>
                  <a:pt x="410123" y="640811"/>
                </a:lnTo>
                <a:lnTo>
                  <a:pt x="410123" y="422935"/>
                </a:lnTo>
                <a:lnTo>
                  <a:pt x="640807" y="422935"/>
                </a:lnTo>
                <a:lnTo>
                  <a:pt x="640807" y="217876"/>
                </a:lnTo>
                <a:lnTo>
                  <a:pt x="410123" y="217876"/>
                </a:lnTo>
                <a:lnTo>
                  <a:pt x="410123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216155" y="3945368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5" h="1278254">
                <a:moveTo>
                  <a:pt x="638815" y="0"/>
                </a:moveTo>
                <a:lnTo>
                  <a:pt x="594257" y="1546"/>
                </a:lnTo>
                <a:lnTo>
                  <a:pt x="549873" y="6185"/>
                </a:lnTo>
                <a:lnTo>
                  <a:pt x="505839" y="13916"/>
                </a:lnTo>
                <a:lnTo>
                  <a:pt x="462329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1" y="98964"/>
                </a:lnTo>
                <a:lnTo>
                  <a:pt x="258751" y="125251"/>
                </a:lnTo>
                <a:lnTo>
                  <a:pt x="222053" y="154632"/>
                </a:lnTo>
                <a:lnTo>
                  <a:pt x="187101" y="187104"/>
                </a:lnTo>
                <a:lnTo>
                  <a:pt x="154629" y="222055"/>
                </a:lnTo>
                <a:lnTo>
                  <a:pt x="125249" y="258752"/>
                </a:lnTo>
                <a:lnTo>
                  <a:pt x="98962" y="297022"/>
                </a:lnTo>
                <a:lnTo>
                  <a:pt x="75768" y="336689"/>
                </a:lnTo>
                <a:lnTo>
                  <a:pt x="55666" y="377579"/>
                </a:lnTo>
                <a:lnTo>
                  <a:pt x="38657" y="419517"/>
                </a:lnTo>
                <a:lnTo>
                  <a:pt x="24740" y="462329"/>
                </a:lnTo>
                <a:lnTo>
                  <a:pt x="13916" y="505839"/>
                </a:lnTo>
                <a:lnTo>
                  <a:pt x="6185" y="549873"/>
                </a:lnTo>
                <a:lnTo>
                  <a:pt x="1546" y="594256"/>
                </a:lnTo>
                <a:lnTo>
                  <a:pt x="0" y="638815"/>
                </a:lnTo>
                <a:lnTo>
                  <a:pt x="1546" y="683373"/>
                </a:lnTo>
                <a:lnTo>
                  <a:pt x="6185" y="727756"/>
                </a:lnTo>
                <a:lnTo>
                  <a:pt x="13916" y="771791"/>
                </a:lnTo>
                <a:lnTo>
                  <a:pt x="24740" y="815301"/>
                </a:lnTo>
                <a:lnTo>
                  <a:pt x="38657" y="858112"/>
                </a:lnTo>
                <a:lnTo>
                  <a:pt x="55666" y="900050"/>
                </a:lnTo>
                <a:lnTo>
                  <a:pt x="75768" y="940940"/>
                </a:lnTo>
                <a:lnTo>
                  <a:pt x="98962" y="980607"/>
                </a:lnTo>
                <a:lnTo>
                  <a:pt x="125249" y="1018877"/>
                </a:lnTo>
                <a:lnTo>
                  <a:pt x="154629" y="1055574"/>
                </a:lnTo>
                <a:lnTo>
                  <a:pt x="187101" y="1090525"/>
                </a:lnTo>
                <a:lnTo>
                  <a:pt x="222053" y="1122998"/>
                </a:lnTo>
                <a:lnTo>
                  <a:pt x="258751" y="1152378"/>
                </a:lnTo>
                <a:lnTo>
                  <a:pt x="297021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2"/>
                </a:lnTo>
                <a:lnTo>
                  <a:pt x="462329" y="1252889"/>
                </a:lnTo>
                <a:lnTo>
                  <a:pt x="505839" y="1263713"/>
                </a:lnTo>
                <a:lnTo>
                  <a:pt x="549873" y="1271444"/>
                </a:lnTo>
                <a:lnTo>
                  <a:pt x="594257" y="1276083"/>
                </a:lnTo>
                <a:lnTo>
                  <a:pt x="638815" y="1277630"/>
                </a:lnTo>
                <a:lnTo>
                  <a:pt x="683373" y="1276083"/>
                </a:lnTo>
                <a:lnTo>
                  <a:pt x="727757" y="1271444"/>
                </a:lnTo>
                <a:lnTo>
                  <a:pt x="771791" y="1263713"/>
                </a:lnTo>
                <a:lnTo>
                  <a:pt x="815302" y="1252889"/>
                </a:lnTo>
                <a:lnTo>
                  <a:pt x="858113" y="1238972"/>
                </a:lnTo>
                <a:lnTo>
                  <a:pt x="900051" y="1221962"/>
                </a:lnTo>
                <a:lnTo>
                  <a:pt x="940942" y="1201860"/>
                </a:lnTo>
                <a:lnTo>
                  <a:pt x="980609" y="1178665"/>
                </a:lnTo>
                <a:lnTo>
                  <a:pt x="1018879" y="1152378"/>
                </a:lnTo>
                <a:lnTo>
                  <a:pt x="1055578" y="1122998"/>
                </a:lnTo>
                <a:lnTo>
                  <a:pt x="1090529" y="1090525"/>
                </a:lnTo>
                <a:lnTo>
                  <a:pt x="1123001" y="1055574"/>
                </a:lnTo>
                <a:lnTo>
                  <a:pt x="1152381" y="1018877"/>
                </a:lnTo>
                <a:lnTo>
                  <a:pt x="1178668" y="980607"/>
                </a:lnTo>
                <a:lnTo>
                  <a:pt x="1201862" y="940940"/>
                </a:lnTo>
                <a:lnTo>
                  <a:pt x="1221964" y="900050"/>
                </a:lnTo>
                <a:lnTo>
                  <a:pt x="1238973" y="858112"/>
                </a:lnTo>
                <a:lnTo>
                  <a:pt x="1252890" y="815301"/>
                </a:lnTo>
                <a:lnTo>
                  <a:pt x="1263714" y="771791"/>
                </a:lnTo>
                <a:lnTo>
                  <a:pt x="1271446" y="727756"/>
                </a:lnTo>
                <a:lnTo>
                  <a:pt x="1276084" y="683373"/>
                </a:lnTo>
                <a:lnTo>
                  <a:pt x="1277631" y="638815"/>
                </a:lnTo>
                <a:lnTo>
                  <a:pt x="1276084" y="594256"/>
                </a:lnTo>
                <a:lnTo>
                  <a:pt x="1271446" y="549873"/>
                </a:lnTo>
                <a:lnTo>
                  <a:pt x="1263714" y="505839"/>
                </a:lnTo>
                <a:lnTo>
                  <a:pt x="1252890" y="462329"/>
                </a:lnTo>
                <a:lnTo>
                  <a:pt x="1238973" y="419517"/>
                </a:lnTo>
                <a:lnTo>
                  <a:pt x="1221964" y="377579"/>
                </a:lnTo>
                <a:lnTo>
                  <a:pt x="1201862" y="336689"/>
                </a:lnTo>
                <a:lnTo>
                  <a:pt x="1178668" y="297022"/>
                </a:lnTo>
                <a:lnTo>
                  <a:pt x="1152381" y="258752"/>
                </a:lnTo>
                <a:lnTo>
                  <a:pt x="1123001" y="222055"/>
                </a:lnTo>
                <a:lnTo>
                  <a:pt x="1090529" y="187104"/>
                </a:lnTo>
                <a:lnTo>
                  <a:pt x="1055578" y="154632"/>
                </a:lnTo>
                <a:lnTo>
                  <a:pt x="1018879" y="125251"/>
                </a:lnTo>
                <a:lnTo>
                  <a:pt x="980609" y="98964"/>
                </a:lnTo>
                <a:lnTo>
                  <a:pt x="940942" y="75769"/>
                </a:lnTo>
                <a:lnTo>
                  <a:pt x="900051" y="55667"/>
                </a:lnTo>
                <a:lnTo>
                  <a:pt x="858113" y="38658"/>
                </a:lnTo>
                <a:lnTo>
                  <a:pt x="815302" y="24741"/>
                </a:lnTo>
                <a:lnTo>
                  <a:pt x="771791" y="13916"/>
                </a:lnTo>
                <a:lnTo>
                  <a:pt x="727757" y="6185"/>
                </a:lnTo>
                <a:lnTo>
                  <a:pt x="683373" y="1546"/>
                </a:lnTo>
                <a:lnTo>
                  <a:pt x="63881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028757" y="3457351"/>
            <a:ext cx="4835525" cy="4733290"/>
          </a:xfrm>
          <a:prstGeom prst="rect">
            <a:avLst/>
          </a:prstGeom>
        </p:spPr>
        <p:txBody>
          <a:bodyPr wrap="square" lIns="0" tIns="379095" rIns="0" bIns="0" rtlCol="0" vert="horz">
            <a:spAutoFit/>
          </a:bodyPr>
          <a:lstStyle/>
          <a:p>
            <a:pPr marL="473075">
              <a:lnSpc>
                <a:spcPct val="100000"/>
              </a:lnSpc>
              <a:spcBef>
                <a:spcPts val="2985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9200">
              <a:latin typeface="PMingLiU"/>
              <a:cs typeface="PMingLiU"/>
            </a:endParaRPr>
          </a:p>
          <a:p>
            <a:pPr marL="64769">
              <a:lnSpc>
                <a:spcPct val="100000"/>
              </a:lnSpc>
              <a:spcBef>
                <a:spcPts val="2895"/>
              </a:spcBef>
            </a:pPr>
            <a:r>
              <a:rPr dirty="0" sz="9200" spc="30" b="1">
                <a:solidFill>
                  <a:srgbClr val="0073AA"/>
                </a:solidFill>
                <a:latin typeface="Yu Gothic"/>
                <a:cs typeface="Yu Gothic"/>
              </a:rPr>
              <a:t>詳細設定</a:t>
            </a:r>
            <a:endParaRPr sz="92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3269"/>
              </a:spcBef>
            </a:pPr>
            <a:r>
              <a:rPr dirty="0" sz="4950" b="1">
                <a:solidFill>
                  <a:srgbClr val="0073AA"/>
                </a:solidFill>
                <a:latin typeface="Yu Gothic"/>
                <a:cs typeface="Yu Gothic"/>
              </a:rPr>
              <a:t>(イ</a:t>
            </a:r>
            <a:r>
              <a:rPr dirty="0" sz="4950" spc="-254" b="1">
                <a:solidFill>
                  <a:srgbClr val="0073AA"/>
                </a:solidFill>
                <a:latin typeface="Yu Gothic"/>
                <a:cs typeface="Yu Gothic"/>
              </a:rPr>
              <a:t>ン</a:t>
            </a:r>
            <a:r>
              <a:rPr dirty="0" sz="4950" spc="-305" b="1">
                <a:solidFill>
                  <a:srgbClr val="0073AA"/>
                </a:solidFill>
                <a:latin typeface="Yu Gothic"/>
                <a:cs typeface="Yu Gothic"/>
              </a:rPr>
              <a:t>ス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ペ</a:t>
            </a:r>
            <a:r>
              <a:rPr dirty="0" sz="4950" spc="-204" b="1">
                <a:solidFill>
                  <a:srgbClr val="0073AA"/>
                </a:solidFill>
                <a:latin typeface="Yu Gothic"/>
                <a:cs typeface="Yu Gothic"/>
              </a:rPr>
              <a:t>ク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ター)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23457" y="2467092"/>
            <a:ext cx="7057390" cy="7289800"/>
          </a:xfrm>
          <a:custGeom>
            <a:avLst/>
            <a:gdLst/>
            <a:ahLst/>
            <a:cxnLst/>
            <a:rect l="l" t="t" r="r" b="b"/>
            <a:pathLst>
              <a:path w="7057390" h="7289800">
                <a:moveTo>
                  <a:pt x="0" y="7289353"/>
                </a:moveTo>
                <a:lnTo>
                  <a:pt x="7056859" y="7289353"/>
                </a:lnTo>
                <a:lnTo>
                  <a:pt x="7056859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CB297B">
              <a:alpha val="172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75933" y="3956867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4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6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2" y="98964"/>
                </a:lnTo>
                <a:lnTo>
                  <a:pt x="258752" y="125251"/>
                </a:lnTo>
                <a:lnTo>
                  <a:pt x="222055" y="154632"/>
                </a:lnTo>
                <a:lnTo>
                  <a:pt x="187104" y="187104"/>
                </a:lnTo>
                <a:lnTo>
                  <a:pt x="154632" y="222055"/>
                </a:lnTo>
                <a:lnTo>
                  <a:pt x="125251" y="258752"/>
                </a:lnTo>
                <a:lnTo>
                  <a:pt x="98964" y="297022"/>
                </a:lnTo>
                <a:lnTo>
                  <a:pt x="75769" y="336689"/>
                </a:lnTo>
                <a:lnTo>
                  <a:pt x="55667" y="377579"/>
                </a:lnTo>
                <a:lnTo>
                  <a:pt x="38658" y="419517"/>
                </a:lnTo>
                <a:lnTo>
                  <a:pt x="24741" y="462328"/>
                </a:lnTo>
                <a:lnTo>
                  <a:pt x="13916" y="505838"/>
                </a:lnTo>
                <a:lnTo>
                  <a:pt x="6185" y="549872"/>
                </a:lnTo>
                <a:lnTo>
                  <a:pt x="1546" y="594256"/>
                </a:lnTo>
                <a:lnTo>
                  <a:pt x="0" y="638814"/>
                </a:lnTo>
                <a:lnTo>
                  <a:pt x="1546" y="683372"/>
                </a:lnTo>
                <a:lnTo>
                  <a:pt x="6185" y="727756"/>
                </a:lnTo>
                <a:lnTo>
                  <a:pt x="13916" y="771790"/>
                </a:lnTo>
                <a:lnTo>
                  <a:pt x="24741" y="815300"/>
                </a:lnTo>
                <a:lnTo>
                  <a:pt x="38658" y="858112"/>
                </a:lnTo>
                <a:lnTo>
                  <a:pt x="55667" y="900050"/>
                </a:lnTo>
                <a:lnTo>
                  <a:pt x="75769" y="940940"/>
                </a:lnTo>
                <a:lnTo>
                  <a:pt x="98964" y="980607"/>
                </a:lnTo>
                <a:lnTo>
                  <a:pt x="125251" y="1018877"/>
                </a:lnTo>
                <a:lnTo>
                  <a:pt x="154632" y="1055574"/>
                </a:lnTo>
                <a:lnTo>
                  <a:pt x="187104" y="1090525"/>
                </a:lnTo>
                <a:lnTo>
                  <a:pt x="222055" y="1122998"/>
                </a:lnTo>
                <a:lnTo>
                  <a:pt x="258752" y="1152377"/>
                </a:lnTo>
                <a:lnTo>
                  <a:pt x="297022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1"/>
                </a:lnTo>
                <a:lnTo>
                  <a:pt x="462328" y="1252888"/>
                </a:lnTo>
                <a:lnTo>
                  <a:pt x="505838" y="1263712"/>
                </a:lnTo>
                <a:lnTo>
                  <a:pt x="549872" y="1271444"/>
                </a:lnTo>
                <a:lnTo>
                  <a:pt x="594256" y="1276083"/>
                </a:lnTo>
                <a:lnTo>
                  <a:pt x="638814" y="1277629"/>
                </a:lnTo>
                <a:lnTo>
                  <a:pt x="683372" y="1276083"/>
                </a:lnTo>
                <a:lnTo>
                  <a:pt x="727756" y="1271444"/>
                </a:lnTo>
                <a:lnTo>
                  <a:pt x="771790" y="1263712"/>
                </a:lnTo>
                <a:lnTo>
                  <a:pt x="815300" y="1252888"/>
                </a:lnTo>
                <a:lnTo>
                  <a:pt x="858112" y="1238971"/>
                </a:lnTo>
                <a:lnTo>
                  <a:pt x="900050" y="1221962"/>
                </a:lnTo>
                <a:lnTo>
                  <a:pt x="940940" y="1201860"/>
                </a:lnTo>
                <a:lnTo>
                  <a:pt x="980607" y="1178665"/>
                </a:lnTo>
                <a:lnTo>
                  <a:pt x="1018877" y="1152377"/>
                </a:lnTo>
                <a:lnTo>
                  <a:pt x="1055574" y="1122998"/>
                </a:lnTo>
                <a:lnTo>
                  <a:pt x="1090525" y="1090525"/>
                </a:lnTo>
                <a:lnTo>
                  <a:pt x="1122998" y="1055574"/>
                </a:lnTo>
                <a:lnTo>
                  <a:pt x="1152377" y="1018877"/>
                </a:lnTo>
                <a:lnTo>
                  <a:pt x="1178665" y="980607"/>
                </a:lnTo>
                <a:lnTo>
                  <a:pt x="1201860" y="940940"/>
                </a:lnTo>
                <a:lnTo>
                  <a:pt x="1221962" y="900050"/>
                </a:lnTo>
                <a:lnTo>
                  <a:pt x="1238971" y="858112"/>
                </a:lnTo>
                <a:lnTo>
                  <a:pt x="1252888" y="815300"/>
                </a:lnTo>
                <a:lnTo>
                  <a:pt x="1263712" y="771790"/>
                </a:lnTo>
                <a:lnTo>
                  <a:pt x="1271444" y="727756"/>
                </a:lnTo>
                <a:lnTo>
                  <a:pt x="1276083" y="683372"/>
                </a:lnTo>
                <a:lnTo>
                  <a:pt x="1277629" y="638814"/>
                </a:lnTo>
                <a:lnTo>
                  <a:pt x="1276083" y="594256"/>
                </a:lnTo>
                <a:lnTo>
                  <a:pt x="1271444" y="549872"/>
                </a:lnTo>
                <a:lnTo>
                  <a:pt x="1263712" y="505838"/>
                </a:lnTo>
                <a:lnTo>
                  <a:pt x="1252888" y="462328"/>
                </a:lnTo>
                <a:lnTo>
                  <a:pt x="1238971" y="419517"/>
                </a:lnTo>
                <a:lnTo>
                  <a:pt x="1221962" y="377579"/>
                </a:lnTo>
                <a:lnTo>
                  <a:pt x="1201860" y="336689"/>
                </a:lnTo>
                <a:lnTo>
                  <a:pt x="1178665" y="297022"/>
                </a:lnTo>
                <a:lnTo>
                  <a:pt x="1152377" y="258752"/>
                </a:lnTo>
                <a:lnTo>
                  <a:pt x="1122998" y="222055"/>
                </a:lnTo>
                <a:lnTo>
                  <a:pt x="1090525" y="187104"/>
                </a:lnTo>
                <a:lnTo>
                  <a:pt x="1055574" y="154632"/>
                </a:lnTo>
                <a:lnTo>
                  <a:pt x="1018877" y="125251"/>
                </a:lnTo>
                <a:lnTo>
                  <a:pt x="980607" y="98964"/>
                </a:lnTo>
                <a:lnTo>
                  <a:pt x="940940" y="75769"/>
                </a:lnTo>
                <a:lnTo>
                  <a:pt x="900050" y="55667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6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13882" y="3614415"/>
            <a:ext cx="4611370" cy="4999355"/>
          </a:xfrm>
          <a:prstGeom prst="rect">
            <a:avLst/>
          </a:prstGeom>
        </p:spPr>
        <p:txBody>
          <a:bodyPr wrap="square" lIns="0" tIns="2743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endParaRPr sz="920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2070"/>
              </a:spcBef>
            </a:pPr>
            <a:r>
              <a:rPr dirty="0" sz="9200" spc="-250" b="1">
                <a:solidFill>
                  <a:srgbClr val="CB297B"/>
                </a:solidFill>
                <a:latin typeface="Yu Gothic"/>
                <a:cs typeface="Yu Gothic"/>
              </a:rPr>
              <a:t>タ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イ</a:t>
            </a:r>
            <a:r>
              <a:rPr dirty="0" sz="9200" spc="-525" b="1">
                <a:solidFill>
                  <a:srgbClr val="CB297B"/>
                </a:solidFill>
                <a:latin typeface="Yu Gothic"/>
                <a:cs typeface="Yu Gothic"/>
              </a:rPr>
              <a:t>ト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ル</a:t>
            </a:r>
            <a:endParaRPr sz="9200">
              <a:latin typeface="Yu Gothic"/>
              <a:cs typeface="Yu Gothic"/>
            </a:endParaRPr>
          </a:p>
          <a:p>
            <a:pPr algn="ctr" marL="635">
              <a:lnSpc>
                <a:spcPct val="100000"/>
              </a:lnSpc>
              <a:spcBef>
                <a:spcPts val="1905"/>
              </a:spcBef>
            </a:pP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・本文</a:t>
            </a:r>
            <a:endParaRPr sz="92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63590" y="2458669"/>
            <a:ext cx="10367645" cy="5004435"/>
          </a:xfrm>
          <a:prstGeom prst="rect"/>
          <a:solidFill>
            <a:srgbClr val="EEEEF0"/>
          </a:solidFill>
          <a:ln w="41883">
            <a:solidFill>
              <a:srgbClr val="F1C85F"/>
            </a:solidFill>
          </a:ln>
        </p:spPr>
        <p:txBody>
          <a:bodyPr wrap="square" lIns="0" tIns="775970" rIns="0" bIns="0" rtlCol="0" vert="horz">
            <a:spAutoFit/>
          </a:bodyPr>
          <a:lstStyle/>
          <a:p>
            <a:pPr marL="2670175" marR="838835" indent="-1832610">
              <a:lnSpc>
                <a:spcPct val="108300"/>
              </a:lnSpc>
              <a:spcBef>
                <a:spcPts val="6110"/>
              </a:spcBef>
            </a:pPr>
            <a:r>
              <a:rPr dirty="0" spc="-10"/>
              <a:t>記事</a:t>
            </a:r>
            <a:r>
              <a:rPr dirty="0" spc="-310"/>
              <a:t>タ</a:t>
            </a:r>
            <a:r>
              <a:rPr dirty="0" spc="-10"/>
              <a:t>イ</a:t>
            </a:r>
            <a:r>
              <a:rPr dirty="0" spc="-605"/>
              <a:t>ト</a:t>
            </a:r>
            <a:r>
              <a:rPr dirty="0" spc="-5"/>
              <a:t>ルの </a:t>
            </a:r>
            <a:r>
              <a:rPr dirty="0" spc="-10"/>
              <a:t>入力方法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55083" y="3608456"/>
            <a:ext cx="2118023" cy="2154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48516" y="41883"/>
            <a:ext cx="14219462" cy="9015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6" name="object 6"/>
          <p:cNvSpPr txBox="1"/>
          <p:nvPr/>
        </p:nvSpPr>
        <p:spPr>
          <a:xfrm>
            <a:off x="977575" y="2341443"/>
            <a:ext cx="3771900" cy="2590800"/>
          </a:xfrm>
          <a:prstGeom prst="rect">
            <a:avLst/>
          </a:prstGeom>
        </p:spPr>
        <p:txBody>
          <a:bodyPr wrap="square" lIns="0" tIns="300355" rIns="0" bIns="0" rtlCol="0" vert="horz">
            <a:spAutoFit/>
          </a:bodyPr>
          <a:lstStyle/>
          <a:p>
            <a:pPr marL="540385" indent="-502920">
              <a:lnSpc>
                <a:spcPct val="100000"/>
              </a:lnSpc>
              <a:spcBef>
                <a:spcPts val="2365"/>
              </a:spcBef>
              <a:buSzPct val="145833"/>
              <a:buChar char="•"/>
              <a:tabLst>
                <a:tab pos="541020" algn="l"/>
              </a:tabLst>
            </a:pPr>
            <a:r>
              <a:rPr dirty="0" sz="3600" spc="-85" b="1">
                <a:latin typeface="Yu Gothic"/>
                <a:cs typeface="Yu Gothic"/>
              </a:rPr>
              <a:t>タ</a:t>
            </a:r>
            <a:r>
              <a:rPr dirty="0" sz="3600" spc="25" b="1">
                <a:latin typeface="Yu Gothic"/>
                <a:cs typeface="Yu Gothic"/>
              </a:rPr>
              <a:t>イ</a:t>
            </a:r>
            <a:r>
              <a:rPr dirty="0" sz="3600" spc="-195" b="1">
                <a:latin typeface="Yu Gothic"/>
                <a:cs typeface="Yu Gothic"/>
              </a:rPr>
              <a:t>ト</a:t>
            </a:r>
            <a:r>
              <a:rPr dirty="0" sz="3600" spc="25" b="1">
                <a:latin typeface="Yu Gothic"/>
                <a:cs typeface="Yu Gothic"/>
              </a:rPr>
              <a:t>ルの入力</a:t>
            </a:r>
            <a:endParaRPr sz="3600">
              <a:latin typeface="Yu Gothic"/>
              <a:cs typeface="Yu Gothic"/>
            </a:endParaRPr>
          </a:p>
          <a:p>
            <a:pPr marL="540385" marR="30480" indent="-502920">
              <a:lnSpc>
                <a:spcPct val="101200"/>
              </a:lnSpc>
              <a:spcBef>
                <a:spcPts val="4865"/>
              </a:spcBef>
              <a:buSzPct val="145833"/>
              <a:buChar char="•"/>
              <a:tabLst>
                <a:tab pos="541020" algn="l"/>
              </a:tabLst>
            </a:pPr>
            <a:r>
              <a:rPr dirty="0" sz="3600" spc="-85" b="1">
                <a:latin typeface="Yu Gothic"/>
                <a:cs typeface="Yu Gothic"/>
              </a:rPr>
              <a:t>パ</a:t>
            </a:r>
            <a:r>
              <a:rPr dirty="0" sz="3600" spc="25" b="1">
                <a:latin typeface="Yu Gothic"/>
                <a:cs typeface="Yu Gothic"/>
              </a:rPr>
              <a:t>ーマリ</a:t>
            </a:r>
            <a:r>
              <a:rPr dirty="0" sz="3600" spc="-125" b="1">
                <a:latin typeface="Yu Gothic"/>
                <a:cs typeface="Yu Gothic"/>
              </a:rPr>
              <a:t>ン</a:t>
            </a:r>
            <a:r>
              <a:rPr dirty="0" sz="3600" spc="20" b="1">
                <a:latin typeface="Yu Gothic"/>
                <a:cs typeface="Yu Gothic"/>
              </a:rPr>
              <a:t>クの </a:t>
            </a:r>
            <a:r>
              <a:rPr dirty="0" sz="3600" spc="25" b="1">
                <a:latin typeface="Yu Gothic"/>
                <a:cs typeface="Yu Gothic"/>
              </a:rPr>
              <a:t>設定</a:t>
            </a:r>
            <a:endParaRPr sz="36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463" y="1071522"/>
            <a:ext cx="18534502" cy="9771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96062" y="5939806"/>
            <a:ext cx="8862724" cy="3834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56261" y="1078849"/>
            <a:ext cx="10397490" cy="3472179"/>
          </a:xfrm>
          <a:prstGeom prst="rect"/>
        </p:spPr>
        <p:txBody>
          <a:bodyPr wrap="square" lIns="0" tIns="533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0"/>
              </a:spcBef>
            </a:pPr>
            <a:r>
              <a:rPr dirty="0" sz="13850" spc="-229">
                <a:solidFill>
                  <a:srgbClr val="FFFFFF"/>
                </a:solidFill>
              </a:rPr>
              <a:t>WP</a:t>
            </a:r>
            <a:r>
              <a:rPr dirty="0" sz="13850" spc="-80">
                <a:solidFill>
                  <a:srgbClr val="FFFFFF"/>
                </a:solidFill>
              </a:rPr>
              <a:t> </a:t>
            </a:r>
            <a:r>
              <a:rPr dirty="0" sz="13850" spc="-385">
                <a:solidFill>
                  <a:srgbClr val="FFFFFF"/>
                </a:solidFill>
              </a:rPr>
              <a:t>ZoomUP</a:t>
            </a:r>
            <a:endParaRPr sz="13850"/>
          </a:p>
          <a:p>
            <a:pPr marL="85725">
              <a:lnSpc>
                <a:spcPct val="100000"/>
              </a:lnSpc>
              <a:spcBef>
                <a:spcPts val="1310"/>
              </a:spcBef>
            </a:pPr>
            <a:r>
              <a:rPr dirty="0" sz="4250" spc="-120">
                <a:solidFill>
                  <a:srgbClr val="FFFFFF"/>
                </a:solidFill>
              </a:rPr>
              <a:t>WordPress</a:t>
            </a:r>
            <a:r>
              <a:rPr dirty="0" sz="4250" spc="-254">
                <a:solidFill>
                  <a:srgbClr val="FFFFFF"/>
                </a:solidFill>
              </a:rPr>
              <a:t>な</a:t>
            </a:r>
            <a:r>
              <a:rPr dirty="0" sz="4250" spc="-180">
                <a:solidFill>
                  <a:srgbClr val="FFFFFF"/>
                </a:solidFill>
              </a:rPr>
              <a:t>ど</a:t>
            </a:r>
            <a:r>
              <a:rPr dirty="0" sz="4250" spc="35">
                <a:solidFill>
                  <a:srgbClr val="FFFFFF"/>
                </a:solidFill>
              </a:rPr>
              <a:t>に関</a:t>
            </a:r>
            <a:r>
              <a:rPr dirty="0" sz="4250" spc="-140">
                <a:solidFill>
                  <a:srgbClr val="FFFFFF"/>
                </a:solidFill>
              </a:rPr>
              <a:t>す</a:t>
            </a:r>
            <a:r>
              <a:rPr dirty="0" sz="4250" spc="35">
                <a:solidFill>
                  <a:srgbClr val="FFFFFF"/>
                </a:solidFill>
              </a:rPr>
              <a:t>るオン</a:t>
            </a:r>
            <a:r>
              <a:rPr dirty="0" sz="4250" spc="-95">
                <a:solidFill>
                  <a:srgbClr val="FFFFFF"/>
                </a:solidFill>
              </a:rPr>
              <a:t>ラ</a:t>
            </a:r>
            <a:r>
              <a:rPr dirty="0" sz="4250" spc="35">
                <a:solidFill>
                  <a:srgbClr val="FFFFFF"/>
                </a:solidFill>
              </a:rPr>
              <a:t>イン勉強会</a:t>
            </a:r>
            <a:endParaRPr sz="4250"/>
          </a:p>
        </p:txBody>
      </p:sp>
      <p:sp>
        <p:nvSpPr>
          <p:cNvPr id="5" name="object 5"/>
          <p:cNvSpPr/>
          <p:nvPr/>
        </p:nvSpPr>
        <p:spPr>
          <a:xfrm>
            <a:off x="1578126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10" h="860425">
                <a:moveTo>
                  <a:pt x="928144" y="0"/>
                </a:moveTo>
                <a:lnTo>
                  <a:pt x="321552" y="0"/>
                </a:lnTo>
                <a:lnTo>
                  <a:pt x="259614" y="245"/>
                </a:lnTo>
                <a:lnTo>
                  <a:pt x="210510" y="1961"/>
                </a:lnTo>
                <a:lnTo>
                  <a:pt x="169601" y="6621"/>
                </a:lnTo>
                <a:lnTo>
                  <a:pt x="132246" y="15695"/>
                </a:lnTo>
                <a:lnTo>
                  <a:pt x="93953" y="34603"/>
                </a:lnTo>
                <a:lnTo>
                  <a:pt x="61046" y="61049"/>
                </a:lnTo>
                <a:lnTo>
                  <a:pt x="34600" y="93956"/>
                </a:lnTo>
                <a:lnTo>
                  <a:pt x="15687" y="132247"/>
                </a:lnTo>
                <a:lnTo>
                  <a:pt x="6615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3" y="690360"/>
                </a:lnTo>
                <a:lnTo>
                  <a:pt x="15687" y="727694"/>
                </a:lnTo>
                <a:lnTo>
                  <a:pt x="34600" y="765986"/>
                </a:lnTo>
                <a:lnTo>
                  <a:pt x="61046" y="798893"/>
                </a:lnTo>
                <a:lnTo>
                  <a:pt x="93953" y="825339"/>
                </a:lnTo>
                <a:lnTo>
                  <a:pt x="132246" y="844251"/>
                </a:lnTo>
                <a:lnTo>
                  <a:pt x="169579" y="853321"/>
                </a:lnTo>
                <a:lnTo>
                  <a:pt x="210333" y="857978"/>
                </a:lnTo>
                <a:lnTo>
                  <a:pt x="259013" y="859694"/>
                </a:lnTo>
                <a:lnTo>
                  <a:pt x="320129" y="859939"/>
                </a:lnTo>
                <a:lnTo>
                  <a:pt x="926721" y="859939"/>
                </a:lnTo>
                <a:lnTo>
                  <a:pt x="988659" y="859694"/>
                </a:lnTo>
                <a:lnTo>
                  <a:pt x="1037763" y="857978"/>
                </a:lnTo>
                <a:lnTo>
                  <a:pt x="1078672" y="853321"/>
                </a:lnTo>
                <a:lnTo>
                  <a:pt x="1116027" y="844251"/>
                </a:lnTo>
                <a:lnTo>
                  <a:pt x="1154320" y="825339"/>
                </a:lnTo>
                <a:lnTo>
                  <a:pt x="1187227" y="798893"/>
                </a:lnTo>
                <a:lnTo>
                  <a:pt x="1213673" y="765986"/>
                </a:lnTo>
                <a:lnTo>
                  <a:pt x="1232586" y="727694"/>
                </a:lnTo>
                <a:lnTo>
                  <a:pt x="1241658" y="690338"/>
                </a:lnTo>
                <a:lnTo>
                  <a:pt x="1246313" y="649606"/>
                </a:lnTo>
                <a:lnTo>
                  <a:pt x="1248028" y="600925"/>
                </a:lnTo>
                <a:lnTo>
                  <a:pt x="1248274" y="539809"/>
                </a:lnTo>
                <a:lnTo>
                  <a:pt x="1248268" y="320132"/>
                </a:lnTo>
                <a:lnTo>
                  <a:pt x="1248028" y="259616"/>
                </a:lnTo>
                <a:lnTo>
                  <a:pt x="1246313" y="210513"/>
                </a:lnTo>
                <a:lnTo>
                  <a:pt x="1241650" y="169582"/>
                </a:lnTo>
                <a:lnTo>
                  <a:pt x="1232586" y="132247"/>
                </a:lnTo>
                <a:lnTo>
                  <a:pt x="1213673" y="93956"/>
                </a:lnTo>
                <a:lnTo>
                  <a:pt x="1187227" y="61049"/>
                </a:lnTo>
                <a:lnTo>
                  <a:pt x="1154320" y="34603"/>
                </a:lnTo>
                <a:lnTo>
                  <a:pt x="1116027" y="15695"/>
                </a:lnTo>
                <a:lnTo>
                  <a:pt x="1078694" y="6621"/>
                </a:lnTo>
                <a:lnTo>
                  <a:pt x="1037940" y="1961"/>
                </a:lnTo>
                <a:lnTo>
                  <a:pt x="989260" y="245"/>
                </a:lnTo>
                <a:lnTo>
                  <a:pt x="928144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48084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10" h="860425">
                <a:moveTo>
                  <a:pt x="928144" y="0"/>
                </a:moveTo>
                <a:lnTo>
                  <a:pt x="321552" y="0"/>
                </a:lnTo>
                <a:lnTo>
                  <a:pt x="259614" y="245"/>
                </a:lnTo>
                <a:lnTo>
                  <a:pt x="210510" y="1961"/>
                </a:lnTo>
                <a:lnTo>
                  <a:pt x="169601" y="6621"/>
                </a:lnTo>
                <a:lnTo>
                  <a:pt x="132245" y="15695"/>
                </a:lnTo>
                <a:lnTo>
                  <a:pt x="93952" y="34603"/>
                </a:lnTo>
                <a:lnTo>
                  <a:pt x="61046" y="61049"/>
                </a:lnTo>
                <a:lnTo>
                  <a:pt x="34599" y="93956"/>
                </a:lnTo>
                <a:lnTo>
                  <a:pt x="15687" y="132247"/>
                </a:lnTo>
                <a:lnTo>
                  <a:pt x="6615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3" y="690360"/>
                </a:lnTo>
                <a:lnTo>
                  <a:pt x="15687" y="727694"/>
                </a:lnTo>
                <a:lnTo>
                  <a:pt x="34599" y="765986"/>
                </a:lnTo>
                <a:lnTo>
                  <a:pt x="61046" y="798893"/>
                </a:lnTo>
                <a:lnTo>
                  <a:pt x="93952" y="825339"/>
                </a:lnTo>
                <a:lnTo>
                  <a:pt x="132245" y="844251"/>
                </a:lnTo>
                <a:lnTo>
                  <a:pt x="169579" y="853321"/>
                </a:lnTo>
                <a:lnTo>
                  <a:pt x="210332" y="857978"/>
                </a:lnTo>
                <a:lnTo>
                  <a:pt x="259013" y="859694"/>
                </a:lnTo>
                <a:lnTo>
                  <a:pt x="320129" y="859939"/>
                </a:lnTo>
                <a:lnTo>
                  <a:pt x="926721" y="859939"/>
                </a:lnTo>
                <a:lnTo>
                  <a:pt x="988659" y="859694"/>
                </a:lnTo>
                <a:lnTo>
                  <a:pt x="1037763" y="857978"/>
                </a:lnTo>
                <a:lnTo>
                  <a:pt x="1078672" y="853321"/>
                </a:lnTo>
                <a:lnTo>
                  <a:pt x="1116027" y="844251"/>
                </a:lnTo>
                <a:lnTo>
                  <a:pt x="1154320" y="825339"/>
                </a:lnTo>
                <a:lnTo>
                  <a:pt x="1187227" y="798893"/>
                </a:lnTo>
                <a:lnTo>
                  <a:pt x="1213673" y="765986"/>
                </a:lnTo>
                <a:lnTo>
                  <a:pt x="1232586" y="727694"/>
                </a:lnTo>
                <a:lnTo>
                  <a:pt x="1241658" y="690338"/>
                </a:lnTo>
                <a:lnTo>
                  <a:pt x="1246313" y="649606"/>
                </a:lnTo>
                <a:lnTo>
                  <a:pt x="1248028" y="600925"/>
                </a:lnTo>
                <a:lnTo>
                  <a:pt x="1248274" y="539809"/>
                </a:lnTo>
                <a:lnTo>
                  <a:pt x="1248268" y="320132"/>
                </a:lnTo>
                <a:lnTo>
                  <a:pt x="1248028" y="259616"/>
                </a:lnTo>
                <a:lnTo>
                  <a:pt x="1246313" y="210513"/>
                </a:lnTo>
                <a:lnTo>
                  <a:pt x="1241650" y="169582"/>
                </a:lnTo>
                <a:lnTo>
                  <a:pt x="1232586" y="132247"/>
                </a:lnTo>
                <a:lnTo>
                  <a:pt x="1213673" y="93956"/>
                </a:lnTo>
                <a:lnTo>
                  <a:pt x="1187227" y="61049"/>
                </a:lnTo>
                <a:lnTo>
                  <a:pt x="1154320" y="34603"/>
                </a:lnTo>
                <a:lnTo>
                  <a:pt x="1116027" y="15695"/>
                </a:lnTo>
                <a:lnTo>
                  <a:pt x="1078694" y="6621"/>
                </a:lnTo>
                <a:lnTo>
                  <a:pt x="1037940" y="1961"/>
                </a:lnTo>
                <a:lnTo>
                  <a:pt x="989260" y="245"/>
                </a:lnTo>
                <a:lnTo>
                  <a:pt x="928144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18041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10" h="860425">
                <a:moveTo>
                  <a:pt x="928144" y="0"/>
                </a:moveTo>
                <a:lnTo>
                  <a:pt x="321552" y="0"/>
                </a:lnTo>
                <a:lnTo>
                  <a:pt x="259614" y="245"/>
                </a:lnTo>
                <a:lnTo>
                  <a:pt x="210510" y="1961"/>
                </a:lnTo>
                <a:lnTo>
                  <a:pt x="169601" y="6621"/>
                </a:lnTo>
                <a:lnTo>
                  <a:pt x="132245" y="15695"/>
                </a:lnTo>
                <a:lnTo>
                  <a:pt x="93952" y="34603"/>
                </a:lnTo>
                <a:lnTo>
                  <a:pt x="61046" y="61049"/>
                </a:lnTo>
                <a:lnTo>
                  <a:pt x="34599" y="93956"/>
                </a:lnTo>
                <a:lnTo>
                  <a:pt x="15687" y="132247"/>
                </a:lnTo>
                <a:lnTo>
                  <a:pt x="6615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3" y="690360"/>
                </a:lnTo>
                <a:lnTo>
                  <a:pt x="15687" y="727694"/>
                </a:lnTo>
                <a:lnTo>
                  <a:pt x="34599" y="765986"/>
                </a:lnTo>
                <a:lnTo>
                  <a:pt x="61046" y="798893"/>
                </a:lnTo>
                <a:lnTo>
                  <a:pt x="93952" y="825339"/>
                </a:lnTo>
                <a:lnTo>
                  <a:pt x="132245" y="844251"/>
                </a:lnTo>
                <a:lnTo>
                  <a:pt x="169579" y="853321"/>
                </a:lnTo>
                <a:lnTo>
                  <a:pt x="210332" y="857978"/>
                </a:lnTo>
                <a:lnTo>
                  <a:pt x="259013" y="859694"/>
                </a:lnTo>
                <a:lnTo>
                  <a:pt x="320129" y="859939"/>
                </a:lnTo>
                <a:lnTo>
                  <a:pt x="926721" y="859939"/>
                </a:lnTo>
                <a:lnTo>
                  <a:pt x="988659" y="859694"/>
                </a:lnTo>
                <a:lnTo>
                  <a:pt x="1037763" y="857978"/>
                </a:lnTo>
                <a:lnTo>
                  <a:pt x="1078672" y="853321"/>
                </a:lnTo>
                <a:lnTo>
                  <a:pt x="1116027" y="844251"/>
                </a:lnTo>
                <a:lnTo>
                  <a:pt x="1154320" y="825339"/>
                </a:lnTo>
                <a:lnTo>
                  <a:pt x="1187227" y="798893"/>
                </a:lnTo>
                <a:lnTo>
                  <a:pt x="1213673" y="765986"/>
                </a:lnTo>
                <a:lnTo>
                  <a:pt x="1232586" y="727694"/>
                </a:lnTo>
                <a:lnTo>
                  <a:pt x="1241658" y="690338"/>
                </a:lnTo>
                <a:lnTo>
                  <a:pt x="1246313" y="649606"/>
                </a:lnTo>
                <a:lnTo>
                  <a:pt x="1248028" y="600925"/>
                </a:lnTo>
                <a:lnTo>
                  <a:pt x="1248274" y="539809"/>
                </a:lnTo>
                <a:lnTo>
                  <a:pt x="1248268" y="320132"/>
                </a:lnTo>
                <a:lnTo>
                  <a:pt x="1248028" y="259616"/>
                </a:lnTo>
                <a:lnTo>
                  <a:pt x="1246313" y="210513"/>
                </a:lnTo>
                <a:lnTo>
                  <a:pt x="1241650" y="169582"/>
                </a:lnTo>
                <a:lnTo>
                  <a:pt x="1232586" y="132247"/>
                </a:lnTo>
                <a:lnTo>
                  <a:pt x="1213673" y="93956"/>
                </a:lnTo>
                <a:lnTo>
                  <a:pt x="1187227" y="61049"/>
                </a:lnTo>
                <a:lnTo>
                  <a:pt x="1154320" y="34603"/>
                </a:lnTo>
                <a:lnTo>
                  <a:pt x="1116027" y="15695"/>
                </a:lnTo>
                <a:lnTo>
                  <a:pt x="1078694" y="6621"/>
                </a:lnTo>
                <a:lnTo>
                  <a:pt x="1037940" y="1961"/>
                </a:lnTo>
                <a:lnTo>
                  <a:pt x="989260" y="245"/>
                </a:lnTo>
                <a:lnTo>
                  <a:pt x="928144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87999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4" y="0"/>
                </a:moveTo>
                <a:lnTo>
                  <a:pt x="321552" y="0"/>
                </a:lnTo>
                <a:lnTo>
                  <a:pt x="259614" y="245"/>
                </a:lnTo>
                <a:lnTo>
                  <a:pt x="210510" y="1961"/>
                </a:lnTo>
                <a:lnTo>
                  <a:pt x="169601" y="6621"/>
                </a:lnTo>
                <a:lnTo>
                  <a:pt x="132245" y="15695"/>
                </a:lnTo>
                <a:lnTo>
                  <a:pt x="93952" y="34603"/>
                </a:lnTo>
                <a:lnTo>
                  <a:pt x="61045" y="61049"/>
                </a:lnTo>
                <a:lnTo>
                  <a:pt x="34599" y="93956"/>
                </a:lnTo>
                <a:lnTo>
                  <a:pt x="15687" y="132247"/>
                </a:lnTo>
                <a:lnTo>
                  <a:pt x="6615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3" y="690360"/>
                </a:lnTo>
                <a:lnTo>
                  <a:pt x="15687" y="727694"/>
                </a:lnTo>
                <a:lnTo>
                  <a:pt x="34599" y="765986"/>
                </a:lnTo>
                <a:lnTo>
                  <a:pt x="61045" y="798893"/>
                </a:lnTo>
                <a:lnTo>
                  <a:pt x="93952" y="825339"/>
                </a:lnTo>
                <a:lnTo>
                  <a:pt x="132245" y="844251"/>
                </a:lnTo>
                <a:lnTo>
                  <a:pt x="169578" y="853321"/>
                </a:lnTo>
                <a:lnTo>
                  <a:pt x="210332" y="857978"/>
                </a:lnTo>
                <a:lnTo>
                  <a:pt x="259013" y="859694"/>
                </a:lnTo>
                <a:lnTo>
                  <a:pt x="320129" y="859939"/>
                </a:lnTo>
                <a:lnTo>
                  <a:pt x="926720" y="859939"/>
                </a:lnTo>
                <a:lnTo>
                  <a:pt x="988659" y="859694"/>
                </a:lnTo>
                <a:lnTo>
                  <a:pt x="1037762" y="857978"/>
                </a:lnTo>
                <a:lnTo>
                  <a:pt x="1078672" y="853321"/>
                </a:lnTo>
                <a:lnTo>
                  <a:pt x="1116027" y="844251"/>
                </a:lnTo>
                <a:lnTo>
                  <a:pt x="1154320" y="825339"/>
                </a:lnTo>
                <a:lnTo>
                  <a:pt x="1187227" y="798893"/>
                </a:lnTo>
                <a:lnTo>
                  <a:pt x="1213673" y="765986"/>
                </a:lnTo>
                <a:lnTo>
                  <a:pt x="1232585" y="727694"/>
                </a:lnTo>
                <a:lnTo>
                  <a:pt x="1241657" y="690338"/>
                </a:lnTo>
                <a:lnTo>
                  <a:pt x="1246312" y="649606"/>
                </a:lnTo>
                <a:lnTo>
                  <a:pt x="1248028" y="600925"/>
                </a:lnTo>
                <a:lnTo>
                  <a:pt x="1248274" y="539809"/>
                </a:lnTo>
                <a:lnTo>
                  <a:pt x="1248268" y="320132"/>
                </a:lnTo>
                <a:lnTo>
                  <a:pt x="1248028" y="259616"/>
                </a:lnTo>
                <a:lnTo>
                  <a:pt x="1246312" y="210513"/>
                </a:lnTo>
                <a:lnTo>
                  <a:pt x="1241650" y="169582"/>
                </a:lnTo>
                <a:lnTo>
                  <a:pt x="1232585" y="132247"/>
                </a:lnTo>
                <a:lnTo>
                  <a:pt x="1213673" y="93956"/>
                </a:lnTo>
                <a:lnTo>
                  <a:pt x="1187227" y="61049"/>
                </a:lnTo>
                <a:lnTo>
                  <a:pt x="1154320" y="34603"/>
                </a:lnTo>
                <a:lnTo>
                  <a:pt x="1116027" y="15695"/>
                </a:lnTo>
                <a:lnTo>
                  <a:pt x="1078694" y="6621"/>
                </a:lnTo>
                <a:lnTo>
                  <a:pt x="1037940" y="1961"/>
                </a:lnTo>
                <a:lnTo>
                  <a:pt x="989260" y="245"/>
                </a:lnTo>
                <a:lnTo>
                  <a:pt x="928144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857955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5" y="0"/>
                </a:moveTo>
                <a:lnTo>
                  <a:pt x="321553" y="0"/>
                </a:lnTo>
                <a:lnTo>
                  <a:pt x="259614" y="245"/>
                </a:lnTo>
                <a:lnTo>
                  <a:pt x="210511" y="1961"/>
                </a:lnTo>
                <a:lnTo>
                  <a:pt x="169601" y="6621"/>
                </a:lnTo>
                <a:lnTo>
                  <a:pt x="132246" y="15695"/>
                </a:lnTo>
                <a:lnTo>
                  <a:pt x="93953" y="34603"/>
                </a:lnTo>
                <a:lnTo>
                  <a:pt x="61046" y="61049"/>
                </a:lnTo>
                <a:lnTo>
                  <a:pt x="34600" y="93956"/>
                </a:lnTo>
                <a:lnTo>
                  <a:pt x="15688" y="132247"/>
                </a:lnTo>
                <a:lnTo>
                  <a:pt x="6616" y="169605"/>
                </a:lnTo>
                <a:lnTo>
                  <a:pt x="1961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1" y="649428"/>
                </a:lnTo>
                <a:lnTo>
                  <a:pt x="6623" y="690360"/>
                </a:lnTo>
                <a:lnTo>
                  <a:pt x="15688" y="727694"/>
                </a:lnTo>
                <a:lnTo>
                  <a:pt x="34600" y="765986"/>
                </a:lnTo>
                <a:lnTo>
                  <a:pt x="61046" y="798893"/>
                </a:lnTo>
                <a:lnTo>
                  <a:pt x="93953" y="825339"/>
                </a:lnTo>
                <a:lnTo>
                  <a:pt x="132246" y="844251"/>
                </a:lnTo>
                <a:lnTo>
                  <a:pt x="169579" y="853321"/>
                </a:lnTo>
                <a:lnTo>
                  <a:pt x="210333" y="857978"/>
                </a:lnTo>
                <a:lnTo>
                  <a:pt x="259013" y="859694"/>
                </a:lnTo>
                <a:lnTo>
                  <a:pt x="320129" y="859939"/>
                </a:lnTo>
                <a:lnTo>
                  <a:pt x="926721" y="859939"/>
                </a:lnTo>
                <a:lnTo>
                  <a:pt x="988660" y="859694"/>
                </a:lnTo>
                <a:lnTo>
                  <a:pt x="1037763" y="857978"/>
                </a:lnTo>
                <a:lnTo>
                  <a:pt x="1078673" y="853321"/>
                </a:lnTo>
                <a:lnTo>
                  <a:pt x="1116028" y="844251"/>
                </a:lnTo>
                <a:lnTo>
                  <a:pt x="1154321" y="825339"/>
                </a:lnTo>
                <a:lnTo>
                  <a:pt x="1187228" y="798893"/>
                </a:lnTo>
                <a:lnTo>
                  <a:pt x="1213674" y="765986"/>
                </a:lnTo>
                <a:lnTo>
                  <a:pt x="1232586" y="727694"/>
                </a:lnTo>
                <a:lnTo>
                  <a:pt x="1241659" y="690338"/>
                </a:lnTo>
                <a:lnTo>
                  <a:pt x="1246314" y="649606"/>
                </a:lnTo>
                <a:lnTo>
                  <a:pt x="1248029" y="600925"/>
                </a:lnTo>
                <a:lnTo>
                  <a:pt x="1248275" y="539809"/>
                </a:lnTo>
                <a:lnTo>
                  <a:pt x="1248269" y="320132"/>
                </a:lnTo>
                <a:lnTo>
                  <a:pt x="1248029" y="259616"/>
                </a:lnTo>
                <a:lnTo>
                  <a:pt x="1246314" y="210513"/>
                </a:lnTo>
                <a:lnTo>
                  <a:pt x="1241651" y="169582"/>
                </a:lnTo>
                <a:lnTo>
                  <a:pt x="1232586" y="132247"/>
                </a:lnTo>
                <a:lnTo>
                  <a:pt x="1213674" y="93956"/>
                </a:lnTo>
                <a:lnTo>
                  <a:pt x="1187228" y="61049"/>
                </a:lnTo>
                <a:lnTo>
                  <a:pt x="1154321" y="34603"/>
                </a:lnTo>
                <a:lnTo>
                  <a:pt x="1116028" y="15695"/>
                </a:lnTo>
                <a:lnTo>
                  <a:pt x="1078695" y="6621"/>
                </a:lnTo>
                <a:lnTo>
                  <a:pt x="1037941" y="1961"/>
                </a:lnTo>
                <a:lnTo>
                  <a:pt x="989261" y="245"/>
                </a:lnTo>
                <a:lnTo>
                  <a:pt x="928145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427912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4" y="0"/>
                </a:moveTo>
                <a:lnTo>
                  <a:pt x="321553" y="0"/>
                </a:lnTo>
                <a:lnTo>
                  <a:pt x="259614" y="245"/>
                </a:lnTo>
                <a:lnTo>
                  <a:pt x="210511" y="1961"/>
                </a:lnTo>
                <a:lnTo>
                  <a:pt x="169601" y="6621"/>
                </a:lnTo>
                <a:lnTo>
                  <a:pt x="132246" y="15695"/>
                </a:lnTo>
                <a:lnTo>
                  <a:pt x="93953" y="34603"/>
                </a:lnTo>
                <a:lnTo>
                  <a:pt x="61046" y="61049"/>
                </a:lnTo>
                <a:lnTo>
                  <a:pt x="34600" y="93956"/>
                </a:lnTo>
                <a:lnTo>
                  <a:pt x="15688" y="132247"/>
                </a:lnTo>
                <a:lnTo>
                  <a:pt x="6616" y="169605"/>
                </a:lnTo>
                <a:lnTo>
                  <a:pt x="1961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1" y="649428"/>
                </a:lnTo>
                <a:lnTo>
                  <a:pt x="6623" y="690360"/>
                </a:lnTo>
                <a:lnTo>
                  <a:pt x="15688" y="727694"/>
                </a:lnTo>
                <a:lnTo>
                  <a:pt x="34600" y="765986"/>
                </a:lnTo>
                <a:lnTo>
                  <a:pt x="61046" y="798893"/>
                </a:lnTo>
                <a:lnTo>
                  <a:pt x="93953" y="825339"/>
                </a:lnTo>
                <a:lnTo>
                  <a:pt x="132246" y="844251"/>
                </a:lnTo>
                <a:lnTo>
                  <a:pt x="169579" y="853321"/>
                </a:lnTo>
                <a:lnTo>
                  <a:pt x="210333" y="857978"/>
                </a:lnTo>
                <a:lnTo>
                  <a:pt x="259013" y="859694"/>
                </a:lnTo>
                <a:lnTo>
                  <a:pt x="320129" y="859939"/>
                </a:lnTo>
                <a:lnTo>
                  <a:pt x="926721" y="859939"/>
                </a:lnTo>
                <a:lnTo>
                  <a:pt x="988660" y="859694"/>
                </a:lnTo>
                <a:lnTo>
                  <a:pt x="1037764" y="857978"/>
                </a:lnTo>
                <a:lnTo>
                  <a:pt x="1078674" y="853321"/>
                </a:lnTo>
                <a:lnTo>
                  <a:pt x="1116027" y="844251"/>
                </a:lnTo>
                <a:lnTo>
                  <a:pt x="1154319" y="825339"/>
                </a:lnTo>
                <a:lnTo>
                  <a:pt x="1187227" y="798893"/>
                </a:lnTo>
                <a:lnTo>
                  <a:pt x="1213676" y="765986"/>
                </a:lnTo>
                <a:lnTo>
                  <a:pt x="1232589" y="727694"/>
                </a:lnTo>
                <a:lnTo>
                  <a:pt x="1241660" y="690338"/>
                </a:lnTo>
                <a:lnTo>
                  <a:pt x="1246314" y="649606"/>
                </a:lnTo>
                <a:lnTo>
                  <a:pt x="1248029" y="600925"/>
                </a:lnTo>
                <a:lnTo>
                  <a:pt x="1248275" y="539809"/>
                </a:lnTo>
                <a:lnTo>
                  <a:pt x="1248269" y="320132"/>
                </a:lnTo>
                <a:lnTo>
                  <a:pt x="1248029" y="259616"/>
                </a:lnTo>
                <a:lnTo>
                  <a:pt x="1246314" y="210513"/>
                </a:lnTo>
                <a:lnTo>
                  <a:pt x="1241652" y="169582"/>
                </a:lnTo>
                <a:lnTo>
                  <a:pt x="1232589" y="132247"/>
                </a:lnTo>
                <a:lnTo>
                  <a:pt x="1213676" y="93956"/>
                </a:lnTo>
                <a:lnTo>
                  <a:pt x="1187227" y="61049"/>
                </a:lnTo>
                <a:lnTo>
                  <a:pt x="1154319" y="34603"/>
                </a:lnTo>
                <a:lnTo>
                  <a:pt x="1116027" y="15695"/>
                </a:lnTo>
                <a:lnTo>
                  <a:pt x="1078696" y="6621"/>
                </a:lnTo>
                <a:lnTo>
                  <a:pt x="1037942" y="1961"/>
                </a:lnTo>
                <a:lnTo>
                  <a:pt x="989260" y="245"/>
                </a:lnTo>
                <a:lnTo>
                  <a:pt x="928144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997874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39" y="0"/>
                </a:moveTo>
                <a:lnTo>
                  <a:pt x="321550" y="0"/>
                </a:lnTo>
                <a:lnTo>
                  <a:pt x="259612" y="245"/>
                </a:lnTo>
                <a:lnTo>
                  <a:pt x="210507" y="1961"/>
                </a:lnTo>
                <a:lnTo>
                  <a:pt x="169596" y="6621"/>
                </a:lnTo>
                <a:lnTo>
                  <a:pt x="132236" y="15695"/>
                </a:lnTo>
                <a:lnTo>
                  <a:pt x="93947" y="34603"/>
                </a:lnTo>
                <a:lnTo>
                  <a:pt x="61042" y="61049"/>
                </a:lnTo>
                <a:lnTo>
                  <a:pt x="34597" y="93956"/>
                </a:lnTo>
                <a:lnTo>
                  <a:pt x="15685" y="132247"/>
                </a:lnTo>
                <a:lnTo>
                  <a:pt x="6614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2" y="690360"/>
                </a:lnTo>
                <a:lnTo>
                  <a:pt x="15685" y="727694"/>
                </a:lnTo>
                <a:lnTo>
                  <a:pt x="34597" y="765986"/>
                </a:lnTo>
                <a:lnTo>
                  <a:pt x="61042" y="798893"/>
                </a:lnTo>
                <a:lnTo>
                  <a:pt x="93947" y="825339"/>
                </a:lnTo>
                <a:lnTo>
                  <a:pt x="132236" y="844251"/>
                </a:lnTo>
                <a:lnTo>
                  <a:pt x="169573" y="853321"/>
                </a:lnTo>
                <a:lnTo>
                  <a:pt x="210329" y="857978"/>
                </a:lnTo>
                <a:lnTo>
                  <a:pt x="259011" y="859694"/>
                </a:lnTo>
                <a:lnTo>
                  <a:pt x="320126" y="859939"/>
                </a:lnTo>
                <a:lnTo>
                  <a:pt x="926715" y="859939"/>
                </a:lnTo>
                <a:lnTo>
                  <a:pt x="988652" y="859694"/>
                </a:lnTo>
                <a:lnTo>
                  <a:pt x="1037756" y="857978"/>
                </a:lnTo>
                <a:lnTo>
                  <a:pt x="1078665" y="853321"/>
                </a:lnTo>
                <a:lnTo>
                  <a:pt x="1116018" y="844251"/>
                </a:lnTo>
                <a:lnTo>
                  <a:pt x="1154314" y="825339"/>
                </a:lnTo>
                <a:lnTo>
                  <a:pt x="1187221" y="798893"/>
                </a:lnTo>
                <a:lnTo>
                  <a:pt x="1213668" y="765986"/>
                </a:lnTo>
                <a:lnTo>
                  <a:pt x="1232580" y="727694"/>
                </a:lnTo>
                <a:lnTo>
                  <a:pt x="1241650" y="690338"/>
                </a:lnTo>
                <a:lnTo>
                  <a:pt x="1246304" y="649606"/>
                </a:lnTo>
                <a:lnTo>
                  <a:pt x="1248020" y="600925"/>
                </a:lnTo>
                <a:lnTo>
                  <a:pt x="1248265" y="539809"/>
                </a:lnTo>
                <a:lnTo>
                  <a:pt x="1248260" y="320132"/>
                </a:lnTo>
                <a:lnTo>
                  <a:pt x="1248020" y="259616"/>
                </a:lnTo>
                <a:lnTo>
                  <a:pt x="1246304" y="210513"/>
                </a:lnTo>
                <a:lnTo>
                  <a:pt x="1241642" y="169582"/>
                </a:lnTo>
                <a:lnTo>
                  <a:pt x="1232580" y="132247"/>
                </a:lnTo>
                <a:lnTo>
                  <a:pt x="1213668" y="93956"/>
                </a:lnTo>
                <a:lnTo>
                  <a:pt x="1187221" y="61049"/>
                </a:lnTo>
                <a:lnTo>
                  <a:pt x="1154314" y="34603"/>
                </a:lnTo>
                <a:lnTo>
                  <a:pt x="1116018" y="15695"/>
                </a:lnTo>
                <a:lnTo>
                  <a:pt x="1078687" y="6621"/>
                </a:lnTo>
                <a:lnTo>
                  <a:pt x="1037934" y="1961"/>
                </a:lnTo>
                <a:lnTo>
                  <a:pt x="989253" y="245"/>
                </a:lnTo>
                <a:lnTo>
                  <a:pt x="928139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67826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9" y="0"/>
                </a:moveTo>
                <a:lnTo>
                  <a:pt x="321550" y="0"/>
                </a:lnTo>
                <a:lnTo>
                  <a:pt x="259612" y="245"/>
                </a:lnTo>
                <a:lnTo>
                  <a:pt x="210509" y="1961"/>
                </a:lnTo>
                <a:lnTo>
                  <a:pt x="169600" y="6621"/>
                </a:lnTo>
                <a:lnTo>
                  <a:pt x="132247" y="15695"/>
                </a:lnTo>
                <a:lnTo>
                  <a:pt x="93955" y="34603"/>
                </a:lnTo>
                <a:lnTo>
                  <a:pt x="61047" y="61049"/>
                </a:lnTo>
                <a:lnTo>
                  <a:pt x="34599" y="93956"/>
                </a:lnTo>
                <a:lnTo>
                  <a:pt x="15685" y="132247"/>
                </a:lnTo>
                <a:lnTo>
                  <a:pt x="6614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2" y="690360"/>
                </a:lnTo>
                <a:lnTo>
                  <a:pt x="15685" y="727694"/>
                </a:lnTo>
                <a:lnTo>
                  <a:pt x="34599" y="765986"/>
                </a:lnTo>
                <a:lnTo>
                  <a:pt x="61047" y="798893"/>
                </a:lnTo>
                <a:lnTo>
                  <a:pt x="93955" y="825339"/>
                </a:lnTo>
                <a:lnTo>
                  <a:pt x="132247" y="844251"/>
                </a:lnTo>
                <a:lnTo>
                  <a:pt x="169578" y="853321"/>
                </a:lnTo>
                <a:lnTo>
                  <a:pt x="210331" y="857978"/>
                </a:lnTo>
                <a:lnTo>
                  <a:pt x="259012" y="859694"/>
                </a:lnTo>
                <a:lnTo>
                  <a:pt x="320126" y="859939"/>
                </a:lnTo>
                <a:lnTo>
                  <a:pt x="926725" y="859939"/>
                </a:lnTo>
                <a:lnTo>
                  <a:pt x="988661" y="859694"/>
                </a:lnTo>
                <a:lnTo>
                  <a:pt x="1037762" y="857978"/>
                </a:lnTo>
                <a:lnTo>
                  <a:pt x="1078671" y="853321"/>
                </a:lnTo>
                <a:lnTo>
                  <a:pt x="1116028" y="844251"/>
                </a:lnTo>
                <a:lnTo>
                  <a:pt x="1154320" y="825339"/>
                </a:lnTo>
                <a:lnTo>
                  <a:pt x="1187228" y="798893"/>
                </a:lnTo>
                <a:lnTo>
                  <a:pt x="1213677" y="765986"/>
                </a:lnTo>
                <a:lnTo>
                  <a:pt x="1232590" y="727694"/>
                </a:lnTo>
                <a:lnTo>
                  <a:pt x="1241661" y="690338"/>
                </a:lnTo>
                <a:lnTo>
                  <a:pt x="1246315" y="649606"/>
                </a:lnTo>
                <a:lnTo>
                  <a:pt x="1248031" y="600925"/>
                </a:lnTo>
                <a:lnTo>
                  <a:pt x="1248276" y="539809"/>
                </a:lnTo>
                <a:lnTo>
                  <a:pt x="1248270" y="320132"/>
                </a:lnTo>
                <a:lnTo>
                  <a:pt x="1248031" y="259616"/>
                </a:lnTo>
                <a:lnTo>
                  <a:pt x="1246315" y="210513"/>
                </a:lnTo>
                <a:lnTo>
                  <a:pt x="1241653" y="169582"/>
                </a:lnTo>
                <a:lnTo>
                  <a:pt x="1232590" y="132247"/>
                </a:lnTo>
                <a:lnTo>
                  <a:pt x="1213677" y="93956"/>
                </a:lnTo>
                <a:lnTo>
                  <a:pt x="1187228" y="61049"/>
                </a:lnTo>
                <a:lnTo>
                  <a:pt x="1154320" y="34603"/>
                </a:lnTo>
                <a:lnTo>
                  <a:pt x="1116028" y="15695"/>
                </a:lnTo>
                <a:lnTo>
                  <a:pt x="1078693" y="6621"/>
                </a:lnTo>
                <a:lnTo>
                  <a:pt x="1037940" y="1961"/>
                </a:lnTo>
                <a:lnTo>
                  <a:pt x="989262" y="245"/>
                </a:lnTo>
                <a:lnTo>
                  <a:pt x="928149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137778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9" y="0"/>
                </a:moveTo>
                <a:lnTo>
                  <a:pt x="321560" y="0"/>
                </a:lnTo>
                <a:lnTo>
                  <a:pt x="259618" y="245"/>
                </a:lnTo>
                <a:lnTo>
                  <a:pt x="210514" y="1961"/>
                </a:lnTo>
                <a:lnTo>
                  <a:pt x="169605" y="6621"/>
                </a:lnTo>
                <a:lnTo>
                  <a:pt x="132247" y="15695"/>
                </a:lnTo>
                <a:lnTo>
                  <a:pt x="93957" y="34603"/>
                </a:lnTo>
                <a:lnTo>
                  <a:pt x="61053" y="61049"/>
                </a:lnTo>
                <a:lnTo>
                  <a:pt x="34607" y="93956"/>
                </a:lnTo>
                <a:lnTo>
                  <a:pt x="15695" y="132247"/>
                </a:lnTo>
                <a:lnTo>
                  <a:pt x="6619" y="169605"/>
                </a:lnTo>
                <a:lnTo>
                  <a:pt x="1961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1" y="649428"/>
                </a:lnTo>
                <a:lnTo>
                  <a:pt x="6627" y="690360"/>
                </a:lnTo>
                <a:lnTo>
                  <a:pt x="15695" y="727694"/>
                </a:lnTo>
                <a:lnTo>
                  <a:pt x="34607" y="765986"/>
                </a:lnTo>
                <a:lnTo>
                  <a:pt x="61053" y="798893"/>
                </a:lnTo>
                <a:lnTo>
                  <a:pt x="93957" y="825339"/>
                </a:lnTo>
                <a:lnTo>
                  <a:pt x="132247" y="844251"/>
                </a:lnTo>
                <a:lnTo>
                  <a:pt x="169582" y="853321"/>
                </a:lnTo>
                <a:lnTo>
                  <a:pt x="210336" y="857978"/>
                </a:lnTo>
                <a:lnTo>
                  <a:pt x="259017" y="859694"/>
                </a:lnTo>
                <a:lnTo>
                  <a:pt x="320136" y="859939"/>
                </a:lnTo>
                <a:lnTo>
                  <a:pt x="926725" y="859939"/>
                </a:lnTo>
                <a:lnTo>
                  <a:pt x="988663" y="859694"/>
                </a:lnTo>
                <a:lnTo>
                  <a:pt x="1037766" y="857978"/>
                </a:lnTo>
                <a:lnTo>
                  <a:pt x="1078675" y="853321"/>
                </a:lnTo>
                <a:lnTo>
                  <a:pt x="1116028" y="844251"/>
                </a:lnTo>
                <a:lnTo>
                  <a:pt x="1154324" y="825339"/>
                </a:lnTo>
                <a:lnTo>
                  <a:pt x="1187232" y="798893"/>
                </a:lnTo>
                <a:lnTo>
                  <a:pt x="1213678" y="765986"/>
                </a:lnTo>
                <a:lnTo>
                  <a:pt x="1232590" y="727694"/>
                </a:lnTo>
                <a:lnTo>
                  <a:pt x="1241661" y="690338"/>
                </a:lnTo>
                <a:lnTo>
                  <a:pt x="1246315" y="649606"/>
                </a:lnTo>
                <a:lnTo>
                  <a:pt x="1248031" y="600925"/>
                </a:lnTo>
                <a:lnTo>
                  <a:pt x="1248276" y="539809"/>
                </a:lnTo>
                <a:lnTo>
                  <a:pt x="1248270" y="320132"/>
                </a:lnTo>
                <a:lnTo>
                  <a:pt x="1248031" y="259616"/>
                </a:lnTo>
                <a:lnTo>
                  <a:pt x="1246315" y="210513"/>
                </a:lnTo>
                <a:lnTo>
                  <a:pt x="1241653" y="169582"/>
                </a:lnTo>
                <a:lnTo>
                  <a:pt x="1232590" y="132247"/>
                </a:lnTo>
                <a:lnTo>
                  <a:pt x="1213678" y="93956"/>
                </a:lnTo>
                <a:lnTo>
                  <a:pt x="1187232" y="61049"/>
                </a:lnTo>
                <a:lnTo>
                  <a:pt x="1154324" y="34603"/>
                </a:lnTo>
                <a:lnTo>
                  <a:pt x="1116028" y="15695"/>
                </a:lnTo>
                <a:lnTo>
                  <a:pt x="1078697" y="6621"/>
                </a:lnTo>
                <a:lnTo>
                  <a:pt x="1037944" y="1961"/>
                </a:lnTo>
                <a:lnTo>
                  <a:pt x="989264" y="245"/>
                </a:lnTo>
                <a:lnTo>
                  <a:pt x="928149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707741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9" y="0"/>
                </a:moveTo>
                <a:lnTo>
                  <a:pt x="321550" y="0"/>
                </a:lnTo>
                <a:lnTo>
                  <a:pt x="259612" y="245"/>
                </a:lnTo>
                <a:lnTo>
                  <a:pt x="210509" y="1961"/>
                </a:lnTo>
                <a:lnTo>
                  <a:pt x="169600" y="6621"/>
                </a:lnTo>
                <a:lnTo>
                  <a:pt x="132247" y="15695"/>
                </a:lnTo>
                <a:lnTo>
                  <a:pt x="93951" y="34603"/>
                </a:lnTo>
                <a:lnTo>
                  <a:pt x="61043" y="61049"/>
                </a:lnTo>
                <a:lnTo>
                  <a:pt x="34597" y="93956"/>
                </a:lnTo>
                <a:lnTo>
                  <a:pt x="15685" y="132247"/>
                </a:lnTo>
                <a:lnTo>
                  <a:pt x="6614" y="169605"/>
                </a:lnTo>
                <a:lnTo>
                  <a:pt x="1960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0" y="649428"/>
                </a:lnTo>
                <a:lnTo>
                  <a:pt x="6622" y="690360"/>
                </a:lnTo>
                <a:lnTo>
                  <a:pt x="15685" y="727694"/>
                </a:lnTo>
                <a:lnTo>
                  <a:pt x="34597" y="765986"/>
                </a:lnTo>
                <a:lnTo>
                  <a:pt x="61043" y="798893"/>
                </a:lnTo>
                <a:lnTo>
                  <a:pt x="93951" y="825339"/>
                </a:lnTo>
                <a:lnTo>
                  <a:pt x="132247" y="844251"/>
                </a:lnTo>
                <a:lnTo>
                  <a:pt x="169578" y="853321"/>
                </a:lnTo>
                <a:lnTo>
                  <a:pt x="210331" y="857978"/>
                </a:lnTo>
                <a:lnTo>
                  <a:pt x="259012" y="859694"/>
                </a:lnTo>
                <a:lnTo>
                  <a:pt x="320126" y="859939"/>
                </a:lnTo>
                <a:lnTo>
                  <a:pt x="926725" y="859939"/>
                </a:lnTo>
                <a:lnTo>
                  <a:pt x="988661" y="859694"/>
                </a:lnTo>
                <a:lnTo>
                  <a:pt x="1037762" y="857978"/>
                </a:lnTo>
                <a:lnTo>
                  <a:pt x="1078671" y="853321"/>
                </a:lnTo>
                <a:lnTo>
                  <a:pt x="1116028" y="844251"/>
                </a:lnTo>
                <a:lnTo>
                  <a:pt x="1154320" y="825339"/>
                </a:lnTo>
                <a:lnTo>
                  <a:pt x="1187228" y="798893"/>
                </a:lnTo>
                <a:lnTo>
                  <a:pt x="1213677" y="765986"/>
                </a:lnTo>
                <a:lnTo>
                  <a:pt x="1232590" y="727694"/>
                </a:lnTo>
                <a:lnTo>
                  <a:pt x="1241661" y="690338"/>
                </a:lnTo>
                <a:lnTo>
                  <a:pt x="1246315" y="649606"/>
                </a:lnTo>
                <a:lnTo>
                  <a:pt x="1248031" y="600925"/>
                </a:lnTo>
                <a:lnTo>
                  <a:pt x="1248276" y="539809"/>
                </a:lnTo>
                <a:lnTo>
                  <a:pt x="1248270" y="320132"/>
                </a:lnTo>
                <a:lnTo>
                  <a:pt x="1248031" y="259616"/>
                </a:lnTo>
                <a:lnTo>
                  <a:pt x="1246315" y="210513"/>
                </a:lnTo>
                <a:lnTo>
                  <a:pt x="1241653" y="169582"/>
                </a:lnTo>
                <a:lnTo>
                  <a:pt x="1232590" y="132247"/>
                </a:lnTo>
                <a:lnTo>
                  <a:pt x="1213677" y="93956"/>
                </a:lnTo>
                <a:lnTo>
                  <a:pt x="1187228" y="61049"/>
                </a:lnTo>
                <a:lnTo>
                  <a:pt x="1154320" y="34603"/>
                </a:lnTo>
                <a:lnTo>
                  <a:pt x="1116028" y="15695"/>
                </a:lnTo>
                <a:lnTo>
                  <a:pt x="1078693" y="6621"/>
                </a:lnTo>
                <a:lnTo>
                  <a:pt x="1037940" y="1961"/>
                </a:lnTo>
                <a:lnTo>
                  <a:pt x="989262" y="245"/>
                </a:lnTo>
                <a:lnTo>
                  <a:pt x="928149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277694" y="541219"/>
            <a:ext cx="1248410" cy="860425"/>
          </a:xfrm>
          <a:custGeom>
            <a:avLst/>
            <a:gdLst/>
            <a:ahLst/>
            <a:cxnLst/>
            <a:rect l="l" t="t" r="r" b="b"/>
            <a:pathLst>
              <a:path w="1248409" h="860425">
                <a:moveTo>
                  <a:pt x="928149" y="0"/>
                </a:moveTo>
                <a:lnTo>
                  <a:pt x="321560" y="0"/>
                </a:lnTo>
                <a:lnTo>
                  <a:pt x="259618" y="245"/>
                </a:lnTo>
                <a:lnTo>
                  <a:pt x="210514" y="1961"/>
                </a:lnTo>
                <a:lnTo>
                  <a:pt x="169605" y="6621"/>
                </a:lnTo>
                <a:lnTo>
                  <a:pt x="132247" y="15695"/>
                </a:lnTo>
                <a:lnTo>
                  <a:pt x="93957" y="34603"/>
                </a:lnTo>
                <a:lnTo>
                  <a:pt x="61053" y="61049"/>
                </a:lnTo>
                <a:lnTo>
                  <a:pt x="34607" y="93956"/>
                </a:lnTo>
                <a:lnTo>
                  <a:pt x="15695" y="132247"/>
                </a:lnTo>
                <a:lnTo>
                  <a:pt x="6619" y="169605"/>
                </a:lnTo>
                <a:lnTo>
                  <a:pt x="1961" y="210336"/>
                </a:lnTo>
                <a:lnTo>
                  <a:pt x="245" y="259016"/>
                </a:lnTo>
                <a:lnTo>
                  <a:pt x="0" y="320132"/>
                </a:lnTo>
                <a:lnTo>
                  <a:pt x="5" y="539809"/>
                </a:lnTo>
                <a:lnTo>
                  <a:pt x="245" y="600325"/>
                </a:lnTo>
                <a:lnTo>
                  <a:pt x="1961" y="649428"/>
                </a:lnTo>
                <a:lnTo>
                  <a:pt x="6627" y="690360"/>
                </a:lnTo>
                <a:lnTo>
                  <a:pt x="15695" y="727694"/>
                </a:lnTo>
                <a:lnTo>
                  <a:pt x="34607" y="765986"/>
                </a:lnTo>
                <a:lnTo>
                  <a:pt x="61053" y="798893"/>
                </a:lnTo>
                <a:lnTo>
                  <a:pt x="93957" y="825339"/>
                </a:lnTo>
                <a:lnTo>
                  <a:pt x="132247" y="844251"/>
                </a:lnTo>
                <a:lnTo>
                  <a:pt x="169582" y="853321"/>
                </a:lnTo>
                <a:lnTo>
                  <a:pt x="210336" y="857978"/>
                </a:lnTo>
                <a:lnTo>
                  <a:pt x="259017" y="859694"/>
                </a:lnTo>
                <a:lnTo>
                  <a:pt x="320136" y="859939"/>
                </a:lnTo>
                <a:lnTo>
                  <a:pt x="926725" y="859939"/>
                </a:lnTo>
                <a:lnTo>
                  <a:pt x="988663" y="859694"/>
                </a:lnTo>
                <a:lnTo>
                  <a:pt x="1037766" y="857978"/>
                </a:lnTo>
                <a:lnTo>
                  <a:pt x="1078675" y="853321"/>
                </a:lnTo>
                <a:lnTo>
                  <a:pt x="1116028" y="844251"/>
                </a:lnTo>
                <a:lnTo>
                  <a:pt x="1154324" y="825339"/>
                </a:lnTo>
                <a:lnTo>
                  <a:pt x="1187232" y="798893"/>
                </a:lnTo>
                <a:lnTo>
                  <a:pt x="1213678" y="765986"/>
                </a:lnTo>
                <a:lnTo>
                  <a:pt x="1232590" y="727694"/>
                </a:lnTo>
                <a:lnTo>
                  <a:pt x="1241661" y="690338"/>
                </a:lnTo>
                <a:lnTo>
                  <a:pt x="1246315" y="649606"/>
                </a:lnTo>
                <a:lnTo>
                  <a:pt x="1248031" y="600925"/>
                </a:lnTo>
                <a:lnTo>
                  <a:pt x="1248276" y="539809"/>
                </a:lnTo>
                <a:lnTo>
                  <a:pt x="1248270" y="320132"/>
                </a:lnTo>
                <a:lnTo>
                  <a:pt x="1248031" y="259616"/>
                </a:lnTo>
                <a:lnTo>
                  <a:pt x="1246315" y="210513"/>
                </a:lnTo>
                <a:lnTo>
                  <a:pt x="1241653" y="169582"/>
                </a:lnTo>
                <a:lnTo>
                  <a:pt x="1232590" y="132247"/>
                </a:lnTo>
                <a:lnTo>
                  <a:pt x="1213678" y="93956"/>
                </a:lnTo>
                <a:lnTo>
                  <a:pt x="1187232" y="61049"/>
                </a:lnTo>
                <a:lnTo>
                  <a:pt x="1154324" y="34603"/>
                </a:lnTo>
                <a:lnTo>
                  <a:pt x="1116028" y="15695"/>
                </a:lnTo>
                <a:lnTo>
                  <a:pt x="1078697" y="6621"/>
                </a:lnTo>
                <a:lnTo>
                  <a:pt x="1037944" y="1961"/>
                </a:lnTo>
                <a:lnTo>
                  <a:pt x="989264" y="245"/>
                </a:lnTo>
                <a:lnTo>
                  <a:pt x="928149" y="0"/>
                </a:lnTo>
                <a:close/>
              </a:path>
            </a:pathLst>
          </a:custGeom>
          <a:solidFill>
            <a:srgbClr val="2C2C2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63590" y="2458669"/>
            <a:ext cx="10367645" cy="5004435"/>
          </a:xfrm>
          <a:prstGeom prst="rect"/>
          <a:solidFill>
            <a:srgbClr val="EEEEF0"/>
          </a:solidFill>
          <a:ln w="41883">
            <a:solidFill>
              <a:srgbClr val="F1C85F"/>
            </a:solidFill>
          </a:ln>
        </p:spPr>
        <p:txBody>
          <a:bodyPr wrap="square" lIns="0" tIns="1061085" rIns="0" bIns="0" rtlCol="0" vert="horz">
            <a:spAutoFit/>
          </a:bodyPr>
          <a:lstStyle/>
          <a:p>
            <a:pPr marL="3068320" marR="473075" indent="-2597150">
              <a:lnSpc>
                <a:spcPct val="108400"/>
              </a:lnSpc>
              <a:spcBef>
                <a:spcPts val="8355"/>
              </a:spcBef>
            </a:pPr>
            <a:r>
              <a:rPr dirty="0" sz="8300" spc="10"/>
              <a:t>本文（</a:t>
            </a:r>
            <a:r>
              <a:rPr dirty="0" sz="8300" spc="-655"/>
              <a:t>ブ</a:t>
            </a:r>
            <a:r>
              <a:rPr dirty="0" sz="8300" spc="5"/>
              <a:t>ロック）の </a:t>
            </a:r>
            <a:r>
              <a:rPr dirty="0" sz="8300" spc="10"/>
              <a:t>追加方法</a:t>
            </a:r>
            <a:endParaRPr sz="83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9650" spc="810">
                <a:solidFill>
                  <a:srgbClr val="CB297B"/>
                </a:solidFill>
              </a:rPr>
              <a:t>3</a:t>
            </a:r>
            <a:r>
              <a:rPr dirty="0"/>
              <a:t>つの方法</a:t>
            </a:r>
            <a:endParaRPr sz="29650"/>
          </a:p>
        </p:txBody>
      </p:sp>
      <p:sp>
        <p:nvSpPr>
          <p:cNvPr id="4" name="object 4"/>
          <p:cNvSpPr/>
          <p:nvPr/>
        </p:nvSpPr>
        <p:spPr>
          <a:xfrm>
            <a:off x="19168505" y="9831482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6"/>
                </a:lnTo>
                <a:lnTo>
                  <a:pt x="599301" y="649994"/>
                </a:lnTo>
                <a:lnTo>
                  <a:pt x="691643" y="90087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168495" y="9769410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5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5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358447" y="9952483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30"/>
                </a:moveTo>
                <a:lnTo>
                  <a:pt x="204391" y="52230"/>
                </a:lnTo>
                <a:lnTo>
                  <a:pt x="247165" y="58736"/>
                </a:lnTo>
                <a:lnTo>
                  <a:pt x="192611" y="385406"/>
                </a:lnTo>
                <a:lnTo>
                  <a:pt x="235385" y="391919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30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3"/>
                </a:lnTo>
                <a:lnTo>
                  <a:pt x="47964" y="20560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6"/>
                </a:lnTo>
                <a:lnTo>
                  <a:pt x="21538" y="178793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2"/>
                </a:lnTo>
                <a:lnTo>
                  <a:pt x="149838" y="378901"/>
                </a:lnTo>
                <a:lnTo>
                  <a:pt x="181612" y="188631"/>
                </a:lnTo>
                <a:lnTo>
                  <a:pt x="137765" y="188631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2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3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30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1"/>
                </a:lnTo>
                <a:lnTo>
                  <a:pt x="181612" y="188631"/>
                </a:lnTo>
                <a:lnTo>
                  <a:pt x="204391" y="52230"/>
                </a:lnTo>
                <a:lnTo>
                  <a:pt x="335972" y="52230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1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27063" y="9033248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27063" y="9033249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1" y="1707899"/>
                </a:lnTo>
                <a:lnTo>
                  <a:pt x="115797" y="1707899"/>
                </a:lnTo>
                <a:lnTo>
                  <a:pt x="21926" y="106465"/>
                </a:lnTo>
                <a:lnTo>
                  <a:pt x="1682074" y="21770"/>
                </a:lnTo>
                <a:lnTo>
                  <a:pt x="1702828" y="21770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0"/>
                </a:moveTo>
                <a:lnTo>
                  <a:pt x="1682074" y="21770"/>
                </a:lnTo>
                <a:lnTo>
                  <a:pt x="1764899" y="1645299"/>
                </a:lnTo>
                <a:lnTo>
                  <a:pt x="115797" y="1707899"/>
                </a:lnTo>
                <a:lnTo>
                  <a:pt x="662361" y="1707899"/>
                </a:lnTo>
                <a:lnTo>
                  <a:pt x="1786678" y="1665223"/>
                </a:lnTo>
                <a:lnTo>
                  <a:pt x="1702828" y="2177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027063" y="8798791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3"/>
                </a:moveTo>
                <a:lnTo>
                  <a:pt x="1701717" y="234453"/>
                </a:lnTo>
                <a:lnTo>
                  <a:pt x="1786678" y="1899677"/>
                </a:lnTo>
                <a:lnTo>
                  <a:pt x="2173902" y="1460802"/>
                </a:lnTo>
                <a:lnTo>
                  <a:pt x="2089822" y="234453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7"/>
                </a:lnTo>
                <a:lnTo>
                  <a:pt x="0" y="321271"/>
                </a:lnTo>
                <a:lnTo>
                  <a:pt x="1701717" y="234453"/>
                </a:lnTo>
                <a:lnTo>
                  <a:pt x="2089822" y="234453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719407" y="7833182"/>
            <a:ext cx="3205965" cy="3231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766626" y="2354520"/>
            <a:ext cx="7052945" cy="5283200"/>
          </a:xfrm>
          <a:custGeom>
            <a:avLst/>
            <a:gdLst/>
            <a:ahLst/>
            <a:cxnLst/>
            <a:rect l="l" t="t" r="r" b="b"/>
            <a:pathLst>
              <a:path w="7052944" h="5283200">
                <a:moveTo>
                  <a:pt x="5104355" y="5054600"/>
                </a:moveTo>
                <a:lnTo>
                  <a:pt x="4792073" y="5054600"/>
                </a:lnTo>
                <a:lnTo>
                  <a:pt x="5133351" y="5283200"/>
                </a:lnTo>
                <a:lnTo>
                  <a:pt x="5104355" y="5054600"/>
                </a:lnTo>
                <a:close/>
              </a:path>
              <a:path w="7052944" h="5283200">
                <a:moveTo>
                  <a:pt x="3844107" y="5207000"/>
                </a:moveTo>
                <a:lnTo>
                  <a:pt x="3196373" y="5207000"/>
                </a:lnTo>
                <a:lnTo>
                  <a:pt x="3250819" y="5219700"/>
                </a:lnTo>
                <a:lnTo>
                  <a:pt x="3791682" y="5219700"/>
                </a:lnTo>
                <a:lnTo>
                  <a:pt x="3844107" y="5207000"/>
                </a:lnTo>
                <a:close/>
              </a:path>
              <a:path w="7052944" h="5283200">
                <a:moveTo>
                  <a:pt x="4000028" y="5194300"/>
                </a:moveTo>
                <a:lnTo>
                  <a:pt x="3034490" y="5194300"/>
                </a:lnTo>
                <a:lnTo>
                  <a:pt x="3088202" y="5207000"/>
                </a:lnTo>
                <a:lnTo>
                  <a:pt x="3948285" y="5207000"/>
                </a:lnTo>
                <a:lnTo>
                  <a:pt x="4000028" y="5194300"/>
                </a:lnTo>
                <a:close/>
              </a:path>
              <a:path w="7052944" h="5283200">
                <a:moveTo>
                  <a:pt x="4102795" y="5181600"/>
                </a:moveTo>
                <a:lnTo>
                  <a:pt x="2927843" y="5181600"/>
                </a:lnTo>
                <a:lnTo>
                  <a:pt x="2981035" y="5194300"/>
                </a:lnTo>
                <a:lnTo>
                  <a:pt x="4051533" y="5194300"/>
                </a:lnTo>
                <a:lnTo>
                  <a:pt x="4102795" y="5181600"/>
                </a:lnTo>
                <a:close/>
              </a:path>
              <a:path w="7052944" h="5283200">
                <a:moveTo>
                  <a:pt x="4438232" y="76200"/>
                </a:moveTo>
                <a:lnTo>
                  <a:pt x="2614574" y="76200"/>
                </a:lnTo>
                <a:lnTo>
                  <a:pt x="2165837" y="190500"/>
                </a:lnTo>
                <a:lnTo>
                  <a:pt x="2117712" y="215900"/>
                </a:lnTo>
                <a:lnTo>
                  <a:pt x="1975584" y="254000"/>
                </a:lnTo>
                <a:lnTo>
                  <a:pt x="1928977" y="279400"/>
                </a:lnTo>
                <a:lnTo>
                  <a:pt x="1882765" y="292100"/>
                </a:lnTo>
                <a:lnTo>
                  <a:pt x="1836955" y="317500"/>
                </a:lnTo>
                <a:lnTo>
                  <a:pt x="1791552" y="330200"/>
                </a:lnTo>
                <a:lnTo>
                  <a:pt x="1746563" y="355600"/>
                </a:lnTo>
                <a:lnTo>
                  <a:pt x="1701995" y="368300"/>
                </a:lnTo>
                <a:lnTo>
                  <a:pt x="1657853" y="393700"/>
                </a:lnTo>
                <a:lnTo>
                  <a:pt x="1614143" y="406400"/>
                </a:lnTo>
                <a:lnTo>
                  <a:pt x="1528048" y="457200"/>
                </a:lnTo>
                <a:lnTo>
                  <a:pt x="1485674" y="469900"/>
                </a:lnTo>
                <a:lnTo>
                  <a:pt x="1402307" y="520700"/>
                </a:lnTo>
                <a:lnTo>
                  <a:pt x="1320821" y="571500"/>
                </a:lnTo>
                <a:lnTo>
                  <a:pt x="1241267" y="622300"/>
                </a:lnTo>
                <a:lnTo>
                  <a:pt x="1163694" y="673100"/>
                </a:lnTo>
                <a:lnTo>
                  <a:pt x="1088154" y="723900"/>
                </a:lnTo>
                <a:lnTo>
                  <a:pt x="1014695" y="774700"/>
                </a:lnTo>
                <a:lnTo>
                  <a:pt x="978763" y="800100"/>
                </a:lnTo>
                <a:lnTo>
                  <a:pt x="943370" y="825500"/>
                </a:lnTo>
                <a:lnTo>
                  <a:pt x="908522" y="850900"/>
                </a:lnTo>
                <a:lnTo>
                  <a:pt x="874226" y="889000"/>
                </a:lnTo>
                <a:lnTo>
                  <a:pt x="840489" y="914400"/>
                </a:lnTo>
                <a:lnTo>
                  <a:pt x="807315" y="939800"/>
                </a:lnTo>
                <a:lnTo>
                  <a:pt x="774713" y="977900"/>
                </a:lnTo>
                <a:lnTo>
                  <a:pt x="742688" y="1003300"/>
                </a:lnTo>
                <a:lnTo>
                  <a:pt x="711246" y="1028700"/>
                </a:lnTo>
                <a:lnTo>
                  <a:pt x="680393" y="1066800"/>
                </a:lnTo>
                <a:lnTo>
                  <a:pt x="650136" y="1092200"/>
                </a:lnTo>
                <a:lnTo>
                  <a:pt x="620481" y="1130300"/>
                </a:lnTo>
                <a:lnTo>
                  <a:pt x="591435" y="1155700"/>
                </a:lnTo>
                <a:lnTo>
                  <a:pt x="563003" y="1193800"/>
                </a:lnTo>
                <a:lnTo>
                  <a:pt x="535192" y="1219200"/>
                </a:lnTo>
                <a:lnTo>
                  <a:pt x="508009" y="1257300"/>
                </a:lnTo>
                <a:lnTo>
                  <a:pt x="481459" y="1295400"/>
                </a:lnTo>
                <a:lnTo>
                  <a:pt x="455548" y="1320800"/>
                </a:lnTo>
                <a:lnTo>
                  <a:pt x="430283" y="1358900"/>
                </a:lnTo>
                <a:lnTo>
                  <a:pt x="405671" y="1384300"/>
                </a:lnTo>
                <a:lnTo>
                  <a:pt x="381717" y="1422400"/>
                </a:lnTo>
                <a:lnTo>
                  <a:pt x="358428" y="1460500"/>
                </a:lnTo>
                <a:lnTo>
                  <a:pt x="335811" y="1498600"/>
                </a:lnTo>
                <a:lnTo>
                  <a:pt x="313870" y="1524000"/>
                </a:lnTo>
                <a:lnTo>
                  <a:pt x="292613" y="1562100"/>
                </a:lnTo>
                <a:lnTo>
                  <a:pt x="272046" y="1600200"/>
                </a:lnTo>
                <a:lnTo>
                  <a:pt x="252175" y="1638300"/>
                </a:lnTo>
                <a:lnTo>
                  <a:pt x="233007" y="1676400"/>
                </a:lnTo>
                <a:lnTo>
                  <a:pt x="214547" y="1714500"/>
                </a:lnTo>
                <a:lnTo>
                  <a:pt x="196802" y="1739900"/>
                </a:lnTo>
                <a:lnTo>
                  <a:pt x="179779" y="1778000"/>
                </a:lnTo>
                <a:lnTo>
                  <a:pt x="163483" y="1816100"/>
                </a:lnTo>
                <a:lnTo>
                  <a:pt x="147920" y="1854200"/>
                </a:lnTo>
                <a:lnTo>
                  <a:pt x="133098" y="1892300"/>
                </a:lnTo>
                <a:lnTo>
                  <a:pt x="119022" y="1930400"/>
                </a:lnTo>
                <a:lnTo>
                  <a:pt x="105699" y="1968500"/>
                </a:lnTo>
                <a:lnTo>
                  <a:pt x="93135" y="2006600"/>
                </a:lnTo>
                <a:lnTo>
                  <a:pt x="81335" y="2044700"/>
                </a:lnTo>
                <a:lnTo>
                  <a:pt x="70308" y="2082800"/>
                </a:lnTo>
                <a:lnTo>
                  <a:pt x="60058" y="2120900"/>
                </a:lnTo>
                <a:lnTo>
                  <a:pt x="50591" y="2159000"/>
                </a:lnTo>
                <a:lnTo>
                  <a:pt x="41916" y="2209800"/>
                </a:lnTo>
                <a:lnTo>
                  <a:pt x="34036" y="2247900"/>
                </a:lnTo>
                <a:lnTo>
                  <a:pt x="26960" y="2286000"/>
                </a:lnTo>
                <a:lnTo>
                  <a:pt x="20692" y="2324100"/>
                </a:lnTo>
                <a:lnTo>
                  <a:pt x="15240" y="2362200"/>
                </a:lnTo>
                <a:lnTo>
                  <a:pt x="10609" y="2400300"/>
                </a:lnTo>
                <a:lnTo>
                  <a:pt x="6806" y="2451100"/>
                </a:lnTo>
                <a:lnTo>
                  <a:pt x="3838" y="2489200"/>
                </a:lnTo>
                <a:lnTo>
                  <a:pt x="1710" y="2527300"/>
                </a:lnTo>
                <a:lnTo>
                  <a:pt x="428" y="2565400"/>
                </a:lnTo>
                <a:lnTo>
                  <a:pt x="0" y="2603500"/>
                </a:lnTo>
                <a:lnTo>
                  <a:pt x="428" y="2654300"/>
                </a:lnTo>
                <a:lnTo>
                  <a:pt x="1710" y="2692400"/>
                </a:lnTo>
                <a:lnTo>
                  <a:pt x="3838" y="2730500"/>
                </a:lnTo>
                <a:lnTo>
                  <a:pt x="6806" y="2768600"/>
                </a:lnTo>
                <a:lnTo>
                  <a:pt x="10609" y="2806700"/>
                </a:lnTo>
                <a:lnTo>
                  <a:pt x="15240" y="2857500"/>
                </a:lnTo>
                <a:lnTo>
                  <a:pt x="20692" y="2895600"/>
                </a:lnTo>
                <a:lnTo>
                  <a:pt x="26960" y="2933700"/>
                </a:lnTo>
                <a:lnTo>
                  <a:pt x="34036" y="2971800"/>
                </a:lnTo>
                <a:lnTo>
                  <a:pt x="41916" y="3009900"/>
                </a:lnTo>
                <a:lnTo>
                  <a:pt x="50591" y="3048000"/>
                </a:lnTo>
                <a:lnTo>
                  <a:pt x="60058" y="3086100"/>
                </a:lnTo>
                <a:lnTo>
                  <a:pt x="70308" y="3136900"/>
                </a:lnTo>
                <a:lnTo>
                  <a:pt x="81335" y="3175000"/>
                </a:lnTo>
                <a:lnTo>
                  <a:pt x="93135" y="3213100"/>
                </a:lnTo>
                <a:lnTo>
                  <a:pt x="105699" y="3251200"/>
                </a:lnTo>
                <a:lnTo>
                  <a:pt x="119022" y="3289300"/>
                </a:lnTo>
                <a:lnTo>
                  <a:pt x="133098" y="3327400"/>
                </a:lnTo>
                <a:lnTo>
                  <a:pt x="147920" y="3365500"/>
                </a:lnTo>
                <a:lnTo>
                  <a:pt x="163483" y="3403600"/>
                </a:lnTo>
                <a:lnTo>
                  <a:pt x="179779" y="3429000"/>
                </a:lnTo>
                <a:lnTo>
                  <a:pt x="196802" y="3467100"/>
                </a:lnTo>
                <a:lnTo>
                  <a:pt x="214547" y="3505200"/>
                </a:lnTo>
                <a:lnTo>
                  <a:pt x="233007" y="3543300"/>
                </a:lnTo>
                <a:lnTo>
                  <a:pt x="252175" y="3581400"/>
                </a:lnTo>
                <a:lnTo>
                  <a:pt x="272046" y="3619500"/>
                </a:lnTo>
                <a:lnTo>
                  <a:pt x="292613" y="3657600"/>
                </a:lnTo>
                <a:lnTo>
                  <a:pt x="313870" y="3683000"/>
                </a:lnTo>
                <a:lnTo>
                  <a:pt x="335811" y="3721100"/>
                </a:lnTo>
                <a:lnTo>
                  <a:pt x="358428" y="3759200"/>
                </a:lnTo>
                <a:lnTo>
                  <a:pt x="381717" y="3797300"/>
                </a:lnTo>
                <a:lnTo>
                  <a:pt x="405671" y="3822700"/>
                </a:lnTo>
                <a:lnTo>
                  <a:pt x="430283" y="3860800"/>
                </a:lnTo>
                <a:lnTo>
                  <a:pt x="455548" y="3898900"/>
                </a:lnTo>
                <a:lnTo>
                  <a:pt x="481459" y="3924300"/>
                </a:lnTo>
                <a:lnTo>
                  <a:pt x="508009" y="3962400"/>
                </a:lnTo>
                <a:lnTo>
                  <a:pt x="535192" y="3987800"/>
                </a:lnTo>
                <a:lnTo>
                  <a:pt x="563003" y="4025900"/>
                </a:lnTo>
                <a:lnTo>
                  <a:pt x="591435" y="4064000"/>
                </a:lnTo>
                <a:lnTo>
                  <a:pt x="620481" y="4089400"/>
                </a:lnTo>
                <a:lnTo>
                  <a:pt x="650136" y="4127500"/>
                </a:lnTo>
                <a:lnTo>
                  <a:pt x="680393" y="4152900"/>
                </a:lnTo>
                <a:lnTo>
                  <a:pt x="711246" y="4178300"/>
                </a:lnTo>
                <a:lnTo>
                  <a:pt x="742688" y="4216400"/>
                </a:lnTo>
                <a:lnTo>
                  <a:pt x="774713" y="4241800"/>
                </a:lnTo>
                <a:lnTo>
                  <a:pt x="807315" y="4267200"/>
                </a:lnTo>
                <a:lnTo>
                  <a:pt x="840489" y="4305300"/>
                </a:lnTo>
                <a:lnTo>
                  <a:pt x="874226" y="4330700"/>
                </a:lnTo>
                <a:lnTo>
                  <a:pt x="908522" y="4356100"/>
                </a:lnTo>
                <a:lnTo>
                  <a:pt x="943370" y="4394200"/>
                </a:lnTo>
                <a:lnTo>
                  <a:pt x="978763" y="4419600"/>
                </a:lnTo>
                <a:lnTo>
                  <a:pt x="1014695" y="4445000"/>
                </a:lnTo>
                <a:lnTo>
                  <a:pt x="1051161" y="4470400"/>
                </a:lnTo>
                <a:lnTo>
                  <a:pt x="1125667" y="4521200"/>
                </a:lnTo>
                <a:lnTo>
                  <a:pt x="1202229" y="4572000"/>
                </a:lnTo>
                <a:lnTo>
                  <a:pt x="1280799" y="4622800"/>
                </a:lnTo>
                <a:lnTo>
                  <a:pt x="1361325" y="4673600"/>
                </a:lnTo>
                <a:lnTo>
                  <a:pt x="1443758" y="4724400"/>
                </a:lnTo>
                <a:lnTo>
                  <a:pt x="1485674" y="4737100"/>
                </a:lnTo>
                <a:lnTo>
                  <a:pt x="1570873" y="4787900"/>
                </a:lnTo>
                <a:lnTo>
                  <a:pt x="1614143" y="4800600"/>
                </a:lnTo>
                <a:lnTo>
                  <a:pt x="1701995" y="4851400"/>
                </a:lnTo>
                <a:lnTo>
                  <a:pt x="1746563" y="4864100"/>
                </a:lnTo>
                <a:lnTo>
                  <a:pt x="1791552" y="4889500"/>
                </a:lnTo>
                <a:lnTo>
                  <a:pt x="1836955" y="4902200"/>
                </a:lnTo>
                <a:lnTo>
                  <a:pt x="1882765" y="4927600"/>
                </a:lnTo>
                <a:lnTo>
                  <a:pt x="1975584" y="4953000"/>
                </a:lnTo>
                <a:lnTo>
                  <a:pt x="2022580" y="4978400"/>
                </a:lnTo>
                <a:lnTo>
                  <a:pt x="2165837" y="5016500"/>
                </a:lnTo>
                <a:lnTo>
                  <a:pt x="2214325" y="5041900"/>
                </a:lnTo>
                <a:lnTo>
                  <a:pt x="2512543" y="5118100"/>
                </a:lnTo>
                <a:lnTo>
                  <a:pt x="2563401" y="5118100"/>
                </a:lnTo>
                <a:lnTo>
                  <a:pt x="2717835" y="5156200"/>
                </a:lnTo>
                <a:lnTo>
                  <a:pt x="2769910" y="5156200"/>
                </a:lnTo>
                <a:lnTo>
                  <a:pt x="2874920" y="5181600"/>
                </a:lnTo>
                <a:lnTo>
                  <a:pt x="4153809" y="5181600"/>
                </a:lnTo>
                <a:lnTo>
                  <a:pt x="4204570" y="5168900"/>
                </a:lnTo>
                <a:lnTo>
                  <a:pt x="4255073" y="5168900"/>
                </a:lnTo>
                <a:lnTo>
                  <a:pt x="4355283" y="5143500"/>
                </a:lnTo>
                <a:lnTo>
                  <a:pt x="4404979" y="5143500"/>
                </a:lnTo>
                <a:lnTo>
                  <a:pt x="4600924" y="5092700"/>
                </a:lnTo>
                <a:lnTo>
                  <a:pt x="4649174" y="5092700"/>
                </a:lnTo>
                <a:lnTo>
                  <a:pt x="4792073" y="5054600"/>
                </a:lnTo>
                <a:lnTo>
                  <a:pt x="5104355" y="5054600"/>
                </a:lnTo>
                <a:lnTo>
                  <a:pt x="5091468" y="4953000"/>
                </a:lnTo>
                <a:lnTo>
                  <a:pt x="5142500" y="4927600"/>
                </a:lnTo>
                <a:lnTo>
                  <a:pt x="5193054" y="4914900"/>
                </a:lnTo>
                <a:lnTo>
                  <a:pt x="5243120" y="4889500"/>
                </a:lnTo>
                <a:lnTo>
                  <a:pt x="5292690" y="4876800"/>
                </a:lnTo>
                <a:lnTo>
                  <a:pt x="5438342" y="4800600"/>
                </a:lnTo>
                <a:lnTo>
                  <a:pt x="5485846" y="4787900"/>
                </a:lnTo>
                <a:lnTo>
                  <a:pt x="5625098" y="4711700"/>
                </a:lnTo>
                <a:lnTo>
                  <a:pt x="5715135" y="4660900"/>
                </a:lnTo>
                <a:lnTo>
                  <a:pt x="5802855" y="4610100"/>
                </a:lnTo>
                <a:lnTo>
                  <a:pt x="5845825" y="4572000"/>
                </a:lnTo>
                <a:lnTo>
                  <a:pt x="5929945" y="4521200"/>
                </a:lnTo>
                <a:lnTo>
                  <a:pt x="5971079" y="4495800"/>
                </a:lnTo>
                <a:lnTo>
                  <a:pt x="6011583" y="4457700"/>
                </a:lnTo>
                <a:lnTo>
                  <a:pt x="6051450" y="4432300"/>
                </a:lnTo>
                <a:lnTo>
                  <a:pt x="6090671" y="4406900"/>
                </a:lnTo>
                <a:lnTo>
                  <a:pt x="6129238" y="4368800"/>
                </a:lnTo>
                <a:lnTo>
                  <a:pt x="6167142" y="4343400"/>
                </a:lnTo>
                <a:lnTo>
                  <a:pt x="6204376" y="4305300"/>
                </a:lnTo>
                <a:lnTo>
                  <a:pt x="6240931" y="4279900"/>
                </a:lnTo>
                <a:lnTo>
                  <a:pt x="6276798" y="4241800"/>
                </a:lnTo>
                <a:lnTo>
                  <a:pt x="6311970" y="4216400"/>
                </a:lnTo>
                <a:lnTo>
                  <a:pt x="6346438" y="4178300"/>
                </a:lnTo>
                <a:lnTo>
                  <a:pt x="6380194" y="4140200"/>
                </a:lnTo>
                <a:lnTo>
                  <a:pt x="6413228" y="4114800"/>
                </a:lnTo>
                <a:lnTo>
                  <a:pt x="6445534" y="4076700"/>
                </a:lnTo>
                <a:lnTo>
                  <a:pt x="6477103" y="4038600"/>
                </a:lnTo>
                <a:lnTo>
                  <a:pt x="6507926" y="4000500"/>
                </a:lnTo>
                <a:lnTo>
                  <a:pt x="6537995" y="3975100"/>
                </a:lnTo>
                <a:lnTo>
                  <a:pt x="6567301" y="3937000"/>
                </a:lnTo>
                <a:lnTo>
                  <a:pt x="6595837" y="3898900"/>
                </a:lnTo>
                <a:lnTo>
                  <a:pt x="6623594" y="3860800"/>
                </a:lnTo>
                <a:lnTo>
                  <a:pt x="6650564" y="3822700"/>
                </a:lnTo>
                <a:lnTo>
                  <a:pt x="6676738" y="3784600"/>
                </a:lnTo>
                <a:lnTo>
                  <a:pt x="6702109" y="3746500"/>
                </a:lnTo>
                <a:lnTo>
                  <a:pt x="6726667" y="3708400"/>
                </a:lnTo>
                <a:lnTo>
                  <a:pt x="6750404" y="3670300"/>
                </a:lnTo>
                <a:lnTo>
                  <a:pt x="6773313" y="3632200"/>
                </a:lnTo>
                <a:lnTo>
                  <a:pt x="6795384" y="3594100"/>
                </a:lnTo>
                <a:lnTo>
                  <a:pt x="6816610" y="3556000"/>
                </a:lnTo>
                <a:lnTo>
                  <a:pt x="6836982" y="3505200"/>
                </a:lnTo>
                <a:lnTo>
                  <a:pt x="6856491" y="3467100"/>
                </a:lnTo>
                <a:lnTo>
                  <a:pt x="6875131" y="3429000"/>
                </a:lnTo>
                <a:lnTo>
                  <a:pt x="6892891" y="3390900"/>
                </a:lnTo>
                <a:lnTo>
                  <a:pt x="6909764" y="3352800"/>
                </a:lnTo>
                <a:lnTo>
                  <a:pt x="6925742" y="3302000"/>
                </a:lnTo>
                <a:lnTo>
                  <a:pt x="6940815" y="3263900"/>
                </a:lnTo>
                <a:lnTo>
                  <a:pt x="6954977" y="3225800"/>
                </a:lnTo>
                <a:lnTo>
                  <a:pt x="6968218" y="3175000"/>
                </a:lnTo>
                <a:lnTo>
                  <a:pt x="6980531" y="3136900"/>
                </a:lnTo>
                <a:lnTo>
                  <a:pt x="6991906" y="3098800"/>
                </a:lnTo>
                <a:lnTo>
                  <a:pt x="7002336" y="3048000"/>
                </a:lnTo>
                <a:lnTo>
                  <a:pt x="7011811" y="3009900"/>
                </a:lnTo>
                <a:lnTo>
                  <a:pt x="7020325" y="2959100"/>
                </a:lnTo>
                <a:lnTo>
                  <a:pt x="7027869" y="2921000"/>
                </a:lnTo>
                <a:lnTo>
                  <a:pt x="7034433" y="2882900"/>
                </a:lnTo>
                <a:lnTo>
                  <a:pt x="7040011" y="2832100"/>
                </a:lnTo>
                <a:lnTo>
                  <a:pt x="7044593" y="2794000"/>
                </a:lnTo>
                <a:lnTo>
                  <a:pt x="7048171" y="2743200"/>
                </a:lnTo>
                <a:lnTo>
                  <a:pt x="7050737" y="2705100"/>
                </a:lnTo>
                <a:lnTo>
                  <a:pt x="7052283" y="2654300"/>
                </a:lnTo>
                <a:lnTo>
                  <a:pt x="7052800" y="2603500"/>
                </a:lnTo>
                <a:lnTo>
                  <a:pt x="7052372" y="2565400"/>
                </a:lnTo>
                <a:lnTo>
                  <a:pt x="7051090" y="2527300"/>
                </a:lnTo>
                <a:lnTo>
                  <a:pt x="7048962" y="2489200"/>
                </a:lnTo>
                <a:lnTo>
                  <a:pt x="7045994" y="2451100"/>
                </a:lnTo>
                <a:lnTo>
                  <a:pt x="7042191" y="2400300"/>
                </a:lnTo>
                <a:lnTo>
                  <a:pt x="7037560" y="2362200"/>
                </a:lnTo>
                <a:lnTo>
                  <a:pt x="7032108" y="2324100"/>
                </a:lnTo>
                <a:lnTo>
                  <a:pt x="7025840" y="2286000"/>
                </a:lnTo>
                <a:lnTo>
                  <a:pt x="7018764" y="2247900"/>
                </a:lnTo>
                <a:lnTo>
                  <a:pt x="7010884" y="2209800"/>
                </a:lnTo>
                <a:lnTo>
                  <a:pt x="7002208" y="2159000"/>
                </a:lnTo>
                <a:lnTo>
                  <a:pt x="6992742" y="2120900"/>
                </a:lnTo>
                <a:lnTo>
                  <a:pt x="6982492" y="2082800"/>
                </a:lnTo>
                <a:lnTo>
                  <a:pt x="6971464" y="2044700"/>
                </a:lnTo>
                <a:lnTo>
                  <a:pt x="6959665" y="2006600"/>
                </a:lnTo>
                <a:lnTo>
                  <a:pt x="6947101" y="1968500"/>
                </a:lnTo>
                <a:lnTo>
                  <a:pt x="6933778" y="1930400"/>
                </a:lnTo>
                <a:lnTo>
                  <a:pt x="6919702" y="1892300"/>
                </a:lnTo>
                <a:lnTo>
                  <a:pt x="6904880" y="1854200"/>
                </a:lnTo>
                <a:lnTo>
                  <a:pt x="6889317" y="1816100"/>
                </a:lnTo>
                <a:lnTo>
                  <a:pt x="6873021" y="1778000"/>
                </a:lnTo>
                <a:lnTo>
                  <a:pt x="6855998" y="1739900"/>
                </a:lnTo>
                <a:lnTo>
                  <a:pt x="6838253" y="1714500"/>
                </a:lnTo>
                <a:lnTo>
                  <a:pt x="6819793" y="1676400"/>
                </a:lnTo>
                <a:lnTo>
                  <a:pt x="6800625" y="1638300"/>
                </a:lnTo>
                <a:lnTo>
                  <a:pt x="6780754" y="1600200"/>
                </a:lnTo>
                <a:lnTo>
                  <a:pt x="6760187" y="1562100"/>
                </a:lnTo>
                <a:lnTo>
                  <a:pt x="6738930" y="1524000"/>
                </a:lnTo>
                <a:lnTo>
                  <a:pt x="6716990" y="1498600"/>
                </a:lnTo>
                <a:lnTo>
                  <a:pt x="6694372" y="1460500"/>
                </a:lnTo>
                <a:lnTo>
                  <a:pt x="6671083" y="1422400"/>
                </a:lnTo>
                <a:lnTo>
                  <a:pt x="6647129" y="1384300"/>
                </a:lnTo>
                <a:lnTo>
                  <a:pt x="6622517" y="1358900"/>
                </a:lnTo>
                <a:lnTo>
                  <a:pt x="6597252" y="1320800"/>
                </a:lnTo>
                <a:lnTo>
                  <a:pt x="6571342" y="1295400"/>
                </a:lnTo>
                <a:lnTo>
                  <a:pt x="6544792" y="1257300"/>
                </a:lnTo>
                <a:lnTo>
                  <a:pt x="6517608" y="1219200"/>
                </a:lnTo>
                <a:lnTo>
                  <a:pt x="6489797" y="1193800"/>
                </a:lnTo>
                <a:lnTo>
                  <a:pt x="6461365" y="1155700"/>
                </a:lnTo>
                <a:lnTo>
                  <a:pt x="6432319" y="1130300"/>
                </a:lnTo>
                <a:lnTo>
                  <a:pt x="6402664" y="1092200"/>
                </a:lnTo>
                <a:lnTo>
                  <a:pt x="6372408" y="1066800"/>
                </a:lnTo>
                <a:lnTo>
                  <a:pt x="6341555" y="1028700"/>
                </a:lnTo>
                <a:lnTo>
                  <a:pt x="6310113" y="1003300"/>
                </a:lnTo>
                <a:lnTo>
                  <a:pt x="6278088" y="977900"/>
                </a:lnTo>
                <a:lnTo>
                  <a:pt x="6245485" y="939800"/>
                </a:lnTo>
                <a:lnTo>
                  <a:pt x="6212312" y="914400"/>
                </a:lnTo>
                <a:lnTo>
                  <a:pt x="6178575" y="889000"/>
                </a:lnTo>
                <a:lnTo>
                  <a:pt x="6144279" y="850900"/>
                </a:lnTo>
                <a:lnTo>
                  <a:pt x="6109432" y="825500"/>
                </a:lnTo>
                <a:lnTo>
                  <a:pt x="6074038" y="800100"/>
                </a:lnTo>
                <a:lnTo>
                  <a:pt x="6038106" y="774700"/>
                </a:lnTo>
                <a:lnTo>
                  <a:pt x="5964648" y="723900"/>
                </a:lnTo>
                <a:lnTo>
                  <a:pt x="5889107" y="673100"/>
                </a:lnTo>
                <a:lnTo>
                  <a:pt x="5811535" y="622300"/>
                </a:lnTo>
                <a:lnTo>
                  <a:pt x="5731981" y="571500"/>
                </a:lnTo>
                <a:lnTo>
                  <a:pt x="5650495" y="520700"/>
                </a:lnTo>
                <a:lnTo>
                  <a:pt x="5567128" y="469900"/>
                </a:lnTo>
                <a:lnTo>
                  <a:pt x="5524755" y="457200"/>
                </a:lnTo>
                <a:lnTo>
                  <a:pt x="5438660" y="406400"/>
                </a:lnTo>
                <a:lnTo>
                  <a:pt x="5394950" y="393700"/>
                </a:lnTo>
                <a:lnTo>
                  <a:pt x="5350808" y="368300"/>
                </a:lnTo>
                <a:lnTo>
                  <a:pt x="5306240" y="355600"/>
                </a:lnTo>
                <a:lnTo>
                  <a:pt x="5261251" y="330200"/>
                </a:lnTo>
                <a:lnTo>
                  <a:pt x="5215848" y="317500"/>
                </a:lnTo>
                <a:lnTo>
                  <a:pt x="5170038" y="292100"/>
                </a:lnTo>
                <a:lnTo>
                  <a:pt x="5123827" y="279400"/>
                </a:lnTo>
                <a:lnTo>
                  <a:pt x="5077220" y="254000"/>
                </a:lnTo>
                <a:lnTo>
                  <a:pt x="4935092" y="215900"/>
                </a:lnTo>
                <a:lnTo>
                  <a:pt x="4886967" y="190500"/>
                </a:lnTo>
                <a:lnTo>
                  <a:pt x="4438232" y="76200"/>
                </a:lnTo>
                <a:close/>
              </a:path>
              <a:path w="7052944" h="5283200">
                <a:moveTo>
                  <a:pt x="4282897" y="50800"/>
                </a:moveTo>
                <a:lnTo>
                  <a:pt x="2769910" y="50800"/>
                </a:lnTo>
                <a:lnTo>
                  <a:pt x="2666054" y="76200"/>
                </a:lnTo>
                <a:lnTo>
                  <a:pt x="4386753" y="76200"/>
                </a:lnTo>
                <a:lnTo>
                  <a:pt x="4282897" y="50800"/>
                </a:lnTo>
                <a:close/>
              </a:path>
              <a:path w="7052944" h="5283200">
                <a:moveTo>
                  <a:pt x="4124965" y="25400"/>
                </a:moveTo>
                <a:lnTo>
                  <a:pt x="2927843" y="25400"/>
                </a:lnTo>
                <a:lnTo>
                  <a:pt x="2822274" y="50800"/>
                </a:lnTo>
                <a:lnTo>
                  <a:pt x="4230533" y="50800"/>
                </a:lnTo>
                <a:lnTo>
                  <a:pt x="4124965" y="25400"/>
                </a:lnTo>
                <a:close/>
              </a:path>
              <a:path w="7052944" h="5283200">
                <a:moveTo>
                  <a:pt x="3964606" y="12700"/>
                </a:moveTo>
                <a:lnTo>
                  <a:pt x="3088202" y="12700"/>
                </a:lnTo>
                <a:lnTo>
                  <a:pt x="3034490" y="25400"/>
                </a:lnTo>
                <a:lnTo>
                  <a:pt x="4018318" y="25400"/>
                </a:lnTo>
                <a:lnTo>
                  <a:pt x="3964606" y="12700"/>
                </a:lnTo>
                <a:close/>
              </a:path>
              <a:path w="7052944" h="5283200">
                <a:moveTo>
                  <a:pt x="3856435" y="0"/>
                </a:moveTo>
                <a:lnTo>
                  <a:pt x="3196373" y="0"/>
                </a:lnTo>
                <a:lnTo>
                  <a:pt x="3142165" y="12700"/>
                </a:lnTo>
                <a:lnTo>
                  <a:pt x="3910643" y="12700"/>
                </a:lnTo>
                <a:lnTo>
                  <a:pt x="38564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452857" y="3453163"/>
            <a:ext cx="5680075" cy="3041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33200"/>
              </a:lnSpc>
              <a:spcBef>
                <a:spcPts val="100"/>
              </a:spcBef>
            </a:pPr>
            <a:r>
              <a:rPr dirty="0" sz="4950" spc="-5">
                <a:latin typeface="PMingLiU"/>
                <a:cs typeface="PMingLiU"/>
              </a:rPr>
              <a:t>本当はまだあるけど </a:t>
            </a:r>
            <a:r>
              <a:rPr dirty="0" sz="4950" spc="-5">
                <a:latin typeface="PMingLiU"/>
                <a:cs typeface="PMingLiU"/>
              </a:rPr>
              <a:t>代表的なものを</a:t>
            </a:r>
            <a:endParaRPr sz="495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1975"/>
              </a:spcBef>
            </a:pPr>
            <a:r>
              <a:rPr dirty="0" sz="4950" spc="-5">
                <a:latin typeface="PMingLiU"/>
                <a:cs typeface="PMingLiU"/>
              </a:rPr>
              <a:t>紹介し</a:t>
            </a:r>
            <a:r>
              <a:rPr dirty="0" sz="4950" spc="-204">
                <a:latin typeface="PMingLiU"/>
                <a:cs typeface="PMingLiU"/>
              </a:rPr>
              <a:t>ま</a:t>
            </a:r>
            <a:r>
              <a:rPr dirty="0" sz="4950" spc="-5">
                <a:latin typeface="PMingLiU"/>
                <a:cs typeface="PMingLiU"/>
              </a:rPr>
              <a:t>す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510783" y="2521254"/>
            <a:ext cx="872045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805"/>
              <a:t>ブ</a:t>
            </a:r>
            <a:r>
              <a:rPr dirty="0" spc="-10"/>
              <a:t>ロック追加の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65156" y="1481498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60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8" y="1349"/>
                </a:lnTo>
                <a:lnTo>
                  <a:pt x="260033" y="4555"/>
                </a:lnTo>
                <a:lnTo>
                  <a:pt x="217780" y="10797"/>
                </a:lnTo>
                <a:lnTo>
                  <a:pt x="177787" y="21089"/>
                </a:lnTo>
                <a:lnTo>
                  <a:pt x="136070" y="40573"/>
                </a:lnTo>
                <a:lnTo>
                  <a:pt x="98802" y="66724"/>
                </a:lnTo>
                <a:lnTo>
                  <a:pt x="66724" y="98802"/>
                </a:lnTo>
                <a:lnTo>
                  <a:pt x="40573" y="136070"/>
                </a:lnTo>
                <a:lnTo>
                  <a:pt x="21089" y="177787"/>
                </a:lnTo>
                <a:lnTo>
                  <a:pt x="10795" y="217780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2"/>
                </a:lnTo>
                <a:lnTo>
                  <a:pt x="4573" y="1616990"/>
                </a:lnTo>
                <a:lnTo>
                  <a:pt x="10801" y="1659136"/>
                </a:lnTo>
                <a:lnTo>
                  <a:pt x="21089" y="1699114"/>
                </a:lnTo>
                <a:lnTo>
                  <a:pt x="40573" y="1740831"/>
                </a:lnTo>
                <a:lnTo>
                  <a:pt x="66724" y="1778098"/>
                </a:lnTo>
                <a:lnTo>
                  <a:pt x="98802" y="1810176"/>
                </a:lnTo>
                <a:lnTo>
                  <a:pt x="136070" y="1836327"/>
                </a:lnTo>
                <a:lnTo>
                  <a:pt x="177787" y="1855811"/>
                </a:lnTo>
                <a:lnTo>
                  <a:pt x="217765" y="1866103"/>
                </a:lnTo>
                <a:lnTo>
                  <a:pt x="259910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2" y="1875552"/>
                </a:lnTo>
                <a:lnTo>
                  <a:pt x="1616868" y="1872346"/>
                </a:lnTo>
                <a:lnTo>
                  <a:pt x="1659120" y="1866103"/>
                </a:lnTo>
                <a:lnTo>
                  <a:pt x="1699114" y="1855811"/>
                </a:lnTo>
                <a:lnTo>
                  <a:pt x="1740831" y="1836327"/>
                </a:lnTo>
                <a:lnTo>
                  <a:pt x="1778098" y="1810176"/>
                </a:lnTo>
                <a:lnTo>
                  <a:pt x="1810176" y="1778098"/>
                </a:lnTo>
                <a:lnTo>
                  <a:pt x="1836327" y="1740831"/>
                </a:lnTo>
                <a:lnTo>
                  <a:pt x="1855811" y="1699114"/>
                </a:lnTo>
                <a:lnTo>
                  <a:pt x="1866105" y="1659120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8"/>
                </a:lnTo>
                <a:lnTo>
                  <a:pt x="1872328" y="259910"/>
                </a:lnTo>
                <a:lnTo>
                  <a:pt x="1866099" y="217765"/>
                </a:lnTo>
                <a:lnTo>
                  <a:pt x="1855811" y="177787"/>
                </a:lnTo>
                <a:lnTo>
                  <a:pt x="1836327" y="136070"/>
                </a:lnTo>
                <a:lnTo>
                  <a:pt x="1810176" y="98802"/>
                </a:lnTo>
                <a:lnTo>
                  <a:pt x="1778098" y="66724"/>
                </a:lnTo>
                <a:lnTo>
                  <a:pt x="1740831" y="40573"/>
                </a:lnTo>
                <a:lnTo>
                  <a:pt x="1699114" y="21089"/>
                </a:lnTo>
                <a:lnTo>
                  <a:pt x="1659136" y="10797"/>
                </a:lnTo>
                <a:lnTo>
                  <a:pt x="1616990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66297" y="1684840"/>
            <a:ext cx="14760575" cy="141922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170"/>
              </a:lnSpc>
              <a:tabLst>
                <a:tab pos="2022475" algn="l"/>
              </a:tabLst>
            </a:pPr>
            <a:r>
              <a:rPr dirty="0" baseline="-7220" sz="20775" spc="2707" b="0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r>
              <a:rPr dirty="0" baseline="-7220" sz="20775" spc="2707" b="0">
                <a:solidFill>
                  <a:srgbClr val="FFFFFF"/>
                </a:solidFill>
                <a:latin typeface="PMingLiU"/>
                <a:cs typeface="PMingLiU"/>
              </a:rPr>
              <a:t>	</a:t>
            </a:r>
            <a:r>
              <a:rPr dirty="0" sz="9150" spc="-10"/>
              <a:t>そのまま文章を入力</a:t>
            </a:r>
            <a:r>
              <a:rPr dirty="0" sz="9150" spc="-380"/>
              <a:t>す</a:t>
            </a:r>
            <a:r>
              <a:rPr dirty="0" sz="9150" spc="-10"/>
              <a:t>る</a:t>
            </a:r>
            <a:endParaRPr sz="915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47034" y="6489719"/>
            <a:ext cx="1344930" cy="16090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0350" spc="35" b="1">
                <a:latin typeface="Yu Gothic"/>
                <a:cs typeface="Yu Gothic"/>
              </a:rPr>
              <a:t>に</a:t>
            </a:r>
            <a:endParaRPr sz="1035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73447" y="6353421"/>
            <a:ext cx="7301230" cy="1830705"/>
          </a:xfrm>
          <a:custGeom>
            <a:avLst/>
            <a:gdLst/>
            <a:ahLst/>
            <a:cxnLst/>
            <a:rect l="l" t="t" r="r" b="b"/>
            <a:pathLst>
              <a:path w="7301230" h="1830704">
                <a:moveTo>
                  <a:pt x="7001511" y="0"/>
                </a:moveTo>
                <a:lnTo>
                  <a:pt x="300587" y="0"/>
                </a:lnTo>
                <a:lnTo>
                  <a:pt x="242687" y="229"/>
                </a:lnTo>
                <a:lnTo>
                  <a:pt x="196786" y="1833"/>
                </a:lnTo>
                <a:lnTo>
                  <a:pt x="158543" y="6186"/>
                </a:lnTo>
                <a:lnTo>
                  <a:pt x="87827" y="32343"/>
                </a:lnTo>
                <a:lnTo>
                  <a:pt x="57066" y="57066"/>
                </a:lnTo>
                <a:lnTo>
                  <a:pt x="32344" y="87827"/>
                </a:lnTo>
                <a:lnTo>
                  <a:pt x="14665" y="123623"/>
                </a:lnTo>
                <a:lnTo>
                  <a:pt x="1833" y="196619"/>
                </a:lnTo>
                <a:lnTo>
                  <a:pt x="229" y="242126"/>
                </a:lnTo>
                <a:lnTo>
                  <a:pt x="0" y="299256"/>
                </a:lnTo>
                <a:lnTo>
                  <a:pt x="5" y="1531390"/>
                </a:lnTo>
                <a:lnTo>
                  <a:pt x="229" y="1587959"/>
                </a:lnTo>
                <a:lnTo>
                  <a:pt x="1833" y="1633861"/>
                </a:lnTo>
                <a:lnTo>
                  <a:pt x="6192" y="1672123"/>
                </a:lnTo>
                <a:lnTo>
                  <a:pt x="32344" y="1742819"/>
                </a:lnTo>
                <a:lnTo>
                  <a:pt x="57066" y="1773580"/>
                </a:lnTo>
                <a:lnTo>
                  <a:pt x="87827" y="1798303"/>
                </a:lnTo>
                <a:lnTo>
                  <a:pt x="123623" y="1815982"/>
                </a:lnTo>
                <a:lnTo>
                  <a:pt x="196619" y="1828813"/>
                </a:lnTo>
                <a:lnTo>
                  <a:pt x="242126" y="1830417"/>
                </a:lnTo>
                <a:lnTo>
                  <a:pt x="299257" y="1830646"/>
                </a:lnTo>
                <a:lnTo>
                  <a:pt x="7000181" y="1830646"/>
                </a:lnTo>
                <a:lnTo>
                  <a:pt x="7058081" y="1830417"/>
                </a:lnTo>
                <a:lnTo>
                  <a:pt x="7103983" y="1828813"/>
                </a:lnTo>
                <a:lnTo>
                  <a:pt x="7142226" y="1824460"/>
                </a:lnTo>
                <a:lnTo>
                  <a:pt x="7212944" y="1798303"/>
                </a:lnTo>
                <a:lnTo>
                  <a:pt x="7243703" y="1773580"/>
                </a:lnTo>
                <a:lnTo>
                  <a:pt x="7268422" y="1742819"/>
                </a:lnTo>
                <a:lnTo>
                  <a:pt x="7286099" y="1707023"/>
                </a:lnTo>
                <a:lnTo>
                  <a:pt x="7298935" y="1634027"/>
                </a:lnTo>
                <a:lnTo>
                  <a:pt x="7300540" y="1588520"/>
                </a:lnTo>
                <a:lnTo>
                  <a:pt x="7300769" y="1531390"/>
                </a:lnTo>
                <a:lnTo>
                  <a:pt x="7300764" y="299256"/>
                </a:lnTo>
                <a:lnTo>
                  <a:pt x="7300540" y="242687"/>
                </a:lnTo>
                <a:lnTo>
                  <a:pt x="7298935" y="196785"/>
                </a:lnTo>
                <a:lnTo>
                  <a:pt x="7294575" y="158522"/>
                </a:lnTo>
                <a:lnTo>
                  <a:pt x="7268422" y="87827"/>
                </a:lnTo>
                <a:lnTo>
                  <a:pt x="7243703" y="57066"/>
                </a:lnTo>
                <a:lnTo>
                  <a:pt x="7212944" y="32343"/>
                </a:lnTo>
                <a:lnTo>
                  <a:pt x="7177150" y="14664"/>
                </a:lnTo>
                <a:lnTo>
                  <a:pt x="7104149" y="1833"/>
                </a:lnTo>
                <a:lnTo>
                  <a:pt x="7058642" y="229"/>
                </a:lnTo>
                <a:lnTo>
                  <a:pt x="7001511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146574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801" y="0"/>
                </a:moveTo>
                <a:lnTo>
                  <a:pt x="85885" y="0"/>
                </a:lnTo>
                <a:lnTo>
                  <a:pt x="69329" y="65"/>
                </a:lnTo>
                <a:lnTo>
                  <a:pt x="25048" y="9248"/>
                </a:lnTo>
                <a:lnTo>
                  <a:pt x="1702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83" y="498350"/>
                </a:lnTo>
                <a:lnTo>
                  <a:pt x="45263" y="521694"/>
                </a:lnTo>
                <a:lnTo>
                  <a:pt x="85505" y="523463"/>
                </a:lnTo>
                <a:lnTo>
                  <a:pt x="355419" y="523463"/>
                </a:lnTo>
                <a:lnTo>
                  <a:pt x="396037" y="521694"/>
                </a:lnTo>
                <a:lnTo>
                  <a:pt x="432123" y="498350"/>
                </a:lnTo>
                <a:lnTo>
                  <a:pt x="441305" y="454229"/>
                </a:lnTo>
                <a:lnTo>
                  <a:pt x="441300" y="69234"/>
                </a:lnTo>
                <a:lnTo>
                  <a:pt x="432123" y="25113"/>
                </a:lnTo>
                <a:lnTo>
                  <a:pt x="396043" y="1768"/>
                </a:lnTo>
                <a:lnTo>
                  <a:pt x="355801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007935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800" y="0"/>
                </a:moveTo>
                <a:lnTo>
                  <a:pt x="85885" y="0"/>
                </a:lnTo>
                <a:lnTo>
                  <a:pt x="69329" y="65"/>
                </a:lnTo>
                <a:lnTo>
                  <a:pt x="25048" y="9248"/>
                </a:lnTo>
                <a:lnTo>
                  <a:pt x="1702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83" y="498350"/>
                </a:lnTo>
                <a:lnTo>
                  <a:pt x="45263" y="521694"/>
                </a:lnTo>
                <a:lnTo>
                  <a:pt x="85505" y="523463"/>
                </a:lnTo>
                <a:lnTo>
                  <a:pt x="355419" y="523463"/>
                </a:lnTo>
                <a:lnTo>
                  <a:pt x="396036" y="521694"/>
                </a:lnTo>
                <a:lnTo>
                  <a:pt x="432123" y="498350"/>
                </a:lnTo>
                <a:lnTo>
                  <a:pt x="441305" y="454229"/>
                </a:lnTo>
                <a:lnTo>
                  <a:pt x="441300" y="69234"/>
                </a:lnTo>
                <a:lnTo>
                  <a:pt x="432123" y="25113"/>
                </a:lnTo>
                <a:lnTo>
                  <a:pt x="396042" y="1768"/>
                </a:lnTo>
                <a:lnTo>
                  <a:pt x="355800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869296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800" y="0"/>
                </a:moveTo>
                <a:lnTo>
                  <a:pt x="85885" y="0"/>
                </a:lnTo>
                <a:lnTo>
                  <a:pt x="69329" y="65"/>
                </a:lnTo>
                <a:lnTo>
                  <a:pt x="25048" y="9248"/>
                </a:lnTo>
                <a:lnTo>
                  <a:pt x="1702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82" y="498350"/>
                </a:lnTo>
                <a:lnTo>
                  <a:pt x="45263" y="521694"/>
                </a:lnTo>
                <a:lnTo>
                  <a:pt x="85505" y="523463"/>
                </a:lnTo>
                <a:lnTo>
                  <a:pt x="355420" y="523463"/>
                </a:lnTo>
                <a:lnTo>
                  <a:pt x="396036" y="521694"/>
                </a:lnTo>
                <a:lnTo>
                  <a:pt x="432122" y="498350"/>
                </a:lnTo>
                <a:lnTo>
                  <a:pt x="441305" y="454229"/>
                </a:lnTo>
                <a:lnTo>
                  <a:pt x="441300" y="69234"/>
                </a:lnTo>
                <a:lnTo>
                  <a:pt x="432122" y="25113"/>
                </a:lnTo>
                <a:lnTo>
                  <a:pt x="396042" y="1768"/>
                </a:lnTo>
                <a:lnTo>
                  <a:pt x="355800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730660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8" y="0"/>
                </a:moveTo>
                <a:lnTo>
                  <a:pt x="85879" y="0"/>
                </a:lnTo>
                <a:lnTo>
                  <a:pt x="69324" y="65"/>
                </a:lnTo>
                <a:lnTo>
                  <a:pt x="25048" y="9248"/>
                </a:lnTo>
                <a:lnTo>
                  <a:pt x="1700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81" y="498350"/>
                </a:lnTo>
                <a:lnTo>
                  <a:pt x="45260" y="521694"/>
                </a:lnTo>
                <a:lnTo>
                  <a:pt x="85502" y="523463"/>
                </a:lnTo>
                <a:lnTo>
                  <a:pt x="355421" y="523463"/>
                </a:lnTo>
                <a:lnTo>
                  <a:pt x="396034" y="521694"/>
                </a:lnTo>
                <a:lnTo>
                  <a:pt x="432118" y="498350"/>
                </a:lnTo>
                <a:lnTo>
                  <a:pt x="441300" y="454229"/>
                </a:lnTo>
                <a:lnTo>
                  <a:pt x="441295" y="69234"/>
                </a:lnTo>
                <a:lnTo>
                  <a:pt x="432118" y="25113"/>
                </a:lnTo>
                <a:lnTo>
                  <a:pt x="396040" y="1768"/>
                </a:lnTo>
                <a:lnTo>
                  <a:pt x="35579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681898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8" y="0"/>
                </a:moveTo>
                <a:lnTo>
                  <a:pt x="85879" y="0"/>
                </a:lnTo>
                <a:lnTo>
                  <a:pt x="69324" y="65"/>
                </a:lnTo>
                <a:lnTo>
                  <a:pt x="25046" y="9248"/>
                </a:lnTo>
                <a:lnTo>
                  <a:pt x="1700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77" y="498350"/>
                </a:lnTo>
                <a:lnTo>
                  <a:pt x="45260" y="521694"/>
                </a:lnTo>
                <a:lnTo>
                  <a:pt x="85502" y="523463"/>
                </a:lnTo>
                <a:lnTo>
                  <a:pt x="355410" y="523463"/>
                </a:lnTo>
                <a:lnTo>
                  <a:pt x="396030" y="521694"/>
                </a:lnTo>
                <a:lnTo>
                  <a:pt x="432118" y="498350"/>
                </a:lnTo>
                <a:lnTo>
                  <a:pt x="441300" y="454229"/>
                </a:lnTo>
                <a:lnTo>
                  <a:pt x="441295" y="69234"/>
                </a:lnTo>
                <a:lnTo>
                  <a:pt x="432118" y="25113"/>
                </a:lnTo>
                <a:lnTo>
                  <a:pt x="396036" y="1768"/>
                </a:lnTo>
                <a:lnTo>
                  <a:pt x="35579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43254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7" y="0"/>
                </a:moveTo>
                <a:lnTo>
                  <a:pt x="85889" y="0"/>
                </a:lnTo>
                <a:lnTo>
                  <a:pt x="69330" y="65"/>
                </a:lnTo>
                <a:lnTo>
                  <a:pt x="25048" y="9248"/>
                </a:lnTo>
                <a:lnTo>
                  <a:pt x="1705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86" y="498350"/>
                </a:lnTo>
                <a:lnTo>
                  <a:pt x="45264" y="521694"/>
                </a:lnTo>
                <a:lnTo>
                  <a:pt x="85502" y="523463"/>
                </a:lnTo>
                <a:lnTo>
                  <a:pt x="355420" y="523463"/>
                </a:lnTo>
                <a:lnTo>
                  <a:pt x="396038" y="521694"/>
                </a:lnTo>
                <a:lnTo>
                  <a:pt x="432123" y="498350"/>
                </a:lnTo>
                <a:lnTo>
                  <a:pt x="441310" y="454229"/>
                </a:lnTo>
                <a:lnTo>
                  <a:pt x="441305" y="69234"/>
                </a:lnTo>
                <a:lnTo>
                  <a:pt x="432123" y="25113"/>
                </a:lnTo>
                <a:lnTo>
                  <a:pt x="396044" y="1768"/>
                </a:lnTo>
                <a:lnTo>
                  <a:pt x="355797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404609" y="6066301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808" y="0"/>
                </a:moveTo>
                <a:lnTo>
                  <a:pt x="85889" y="0"/>
                </a:lnTo>
                <a:lnTo>
                  <a:pt x="69334" y="65"/>
                </a:lnTo>
                <a:lnTo>
                  <a:pt x="25052" y="9248"/>
                </a:lnTo>
                <a:lnTo>
                  <a:pt x="1705" y="45334"/>
                </a:lnTo>
                <a:lnTo>
                  <a:pt x="0" y="69234"/>
                </a:lnTo>
                <a:lnTo>
                  <a:pt x="5" y="454229"/>
                </a:lnTo>
                <a:lnTo>
                  <a:pt x="9187" y="498350"/>
                </a:lnTo>
                <a:lnTo>
                  <a:pt x="45265" y="521694"/>
                </a:lnTo>
                <a:lnTo>
                  <a:pt x="85512" y="523463"/>
                </a:lnTo>
                <a:lnTo>
                  <a:pt x="355420" y="523463"/>
                </a:lnTo>
                <a:lnTo>
                  <a:pt x="396040" y="521694"/>
                </a:lnTo>
                <a:lnTo>
                  <a:pt x="432129" y="498350"/>
                </a:lnTo>
                <a:lnTo>
                  <a:pt x="441311" y="454229"/>
                </a:lnTo>
                <a:lnTo>
                  <a:pt x="441305" y="69234"/>
                </a:lnTo>
                <a:lnTo>
                  <a:pt x="432129" y="25113"/>
                </a:lnTo>
                <a:lnTo>
                  <a:pt x="396046" y="1768"/>
                </a:lnTo>
                <a:lnTo>
                  <a:pt x="35580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867601" y="6353598"/>
            <a:ext cx="12693015" cy="16090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6058535" algn="l"/>
              </a:tabLst>
            </a:pPr>
            <a:r>
              <a:rPr dirty="0" baseline="-5636" sz="15525" spc="52" b="1">
                <a:latin typeface="Yu Gothic"/>
                <a:cs typeface="Yu Gothic"/>
              </a:rPr>
              <a:t>自動的に	</a:t>
            </a:r>
            <a:r>
              <a:rPr dirty="0" sz="8750" spc="20" b="1">
                <a:latin typeface="Yu Gothic"/>
                <a:cs typeface="Yu Gothic"/>
              </a:rPr>
              <a:t>段落</a:t>
            </a:r>
            <a:r>
              <a:rPr dirty="0" sz="8750" spc="-685" b="1">
                <a:latin typeface="Yu Gothic"/>
                <a:cs typeface="Yu Gothic"/>
              </a:rPr>
              <a:t>ブ</a:t>
            </a:r>
            <a:r>
              <a:rPr dirty="0" sz="8750" spc="20" b="1">
                <a:latin typeface="Yu Gothic"/>
                <a:cs typeface="Yu Gothic"/>
              </a:rPr>
              <a:t>ロック</a:t>
            </a:r>
            <a:endParaRPr sz="8750">
              <a:latin typeface="Yu Gothic"/>
              <a:cs typeface="Yu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930093" y="3831202"/>
            <a:ext cx="848360" cy="1437640"/>
          </a:xfrm>
          <a:custGeom>
            <a:avLst/>
            <a:gdLst/>
            <a:ahLst/>
            <a:cxnLst/>
            <a:rect l="l" t="t" r="r" b="b"/>
            <a:pathLst>
              <a:path w="848359" h="1437639">
                <a:moveTo>
                  <a:pt x="848311" y="894210"/>
                </a:moveTo>
                <a:lnTo>
                  <a:pt x="0" y="894210"/>
                </a:lnTo>
                <a:lnTo>
                  <a:pt x="424154" y="1437127"/>
                </a:lnTo>
                <a:lnTo>
                  <a:pt x="848311" y="894210"/>
                </a:lnTo>
                <a:close/>
              </a:path>
              <a:path w="848359" h="1437639">
                <a:moveTo>
                  <a:pt x="559880" y="0"/>
                </a:moveTo>
                <a:lnTo>
                  <a:pt x="288424" y="0"/>
                </a:lnTo>
                <a:lnTo>
                  <a:pt x="288424" y="894210"/>
                </a:lnTo>
                <a:lnTo>
                  <a:pt x="559880" y="894210"/>
                </a:lnTo>
                <a:lnTo>
                  <a:pt x="559880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65529" y="3819056"/>
            <a:ext cx="3986529" cy="523240"/>
          </a:xfrm>
          <a:custGeom>
            <a:avLst/>
            <a:gdLst/>
            <a:ahLst/>
            <a:cxnLst/>
            <a:rect l="l" t="t" r="r" b="b"/>
            <a:pathLst>
              <a:path w="3986529" h="523239">
                <a:moveTo>
                  <a:pt x="0" y="0"/>
                </a:moveTo>
                <a:lnTo>
                  <a:pt x="3985998" y="0"/>
                </a:lnTo>
                <a:lnTo>
                  <a:pt x="3985998" y="523026"/>
                </a:lnTo>
                <a:lnTo>
                  <a:pt x="0" y="523026"/>
                </a:lnTo>
                <a:lnTo>
                  <a:pt x="0" y="0"/>
                </a:lnTo>
                <a:close/>
              </a:path>
            </a:pathLst>
          </a:custGeom>
          <a:ln w="146592">
            <a:solidFill>
              <a:srgbClr val="CB297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36964" y="3166712"/>
            <a:ext cx="5616575" cy="2489200"/>
          </a:xfrm>
          <a:custGeom>
            <a:avLst/>
            <a:gdLst/>
            <a:ahLst/>
            <a:cxnLst/>
            <a:rect l="l" t="t" r="r" b="b"/>
            <a:pathLst>
              <a:path w="5616575" h="2489200">
                <a:moveTo>
                  <a:pt x="4141040" y="723900"/>
                </a:moveTo>
                <a:lnTo>
                  <a:pt x="3496699" y="723900"/>
                </a:lnTo>
                <a:lnTo>
                  <a:pt x="3543726" y="736600"/>
                </a:lnTo>
                <a:lnTo>
                  <a:pt x="3743269" y="736600"/>
                </a:lnTo>
                <a:lnTo>
                  <a:pt x="3842412" y="762000"/>
                </a:lnTo>
                <a:lnTo>
                  <a:pt x="3891716" y="762000"/>
                </a:lnTo>
                <a:lnTo>
                  <a:pt x="4181784" y="838200"/>
                </a:lnTo>
                <a:lnTo>
                  <a:pt x="4228873" y="863600"/>
                </a:lnTo>
                <a:lnTo>
                  <a:pt x="4275519" y="876300"/>
                </a:lnTo>
                <a:lnTo>
                  <a:pt x="4321691" y="901700"/>
                </a:lnTo>
                <a:lnTo>
                  <a:pt x="4367355" y="914400"/>
                </a:lnTo>
                <a:lnTo>
                  <a:pt x="4460152" y="965200"/>
                </a:lnTo>
                <a:lnTo>
                  <a:pt x="4550286" y="1016000"/>
                </a:lnTo>
                <a:lnTo>
                  <a:pt x="4637597" y="1066800"/>
                </a:lnTo>
                <a:lnTo>
                  <a:pt x="4680144" y="1092200"/>
                </a:lnTo>
                <a:lnTo>
                  <a:pt x="4721926" y="1130300"/>
                </a:lnTo>
                <a:lnTo>
                  <a:pt x="4762921" y="1155700"/>
                </a:lnTo>
                <a:lnTo>
                  <a:pt x="4803112" y="1193800"/>
                </a:lnTo>
                <a:lnTo>
                  <a:pt x="4842477" y="1219200"/>
                </a:lnTo>
                <a:lnTo>
                  <a:pt x="4880996" y="1257300"/>
                </a:lnTo>
                <a:lnTo>
                  <a:pt x="4918650" y="1295400"/>
                </a:lnTo>
                <a:lnTo>
                  <a:pt x="4955419" y="1333500"/>
                </a:lnTo>
                <a:lnTo>
                  <a:pt x="4991283" y="1358900"/>
                </a:lnTo>
                <a:lnTo>
                  <a:pt x="5026221" y="1397000"/>
                </a:lnTo>
                <a:lnTo>
                  <a:pt x="5060214" y="1447800"/>
                </a:lnTo>
                <a:lnTo>
                  <a:pt x="5092285" y="1485900"/>
                </a:lnTo>
                <a:lnTo>
                  <a:pt x="5123374" y="1524000"/>
                </a:lnTo>
                <a:lnTo>
                  <a:pt x="5153469" y="1562100"/>
                </a:lnTo>
                <a:lnTo>
                  <a:pt x="5182553" y="1600200"/>
                </a:lnTo>
                <a:lnTo>
                  <a:pt x="5210615" y="1638300"/>
                </a:lnTo>
                <a:lnTo>
                  <a:pt x="5237639" y="1689100"/>
                </a:lnTo>
                <a:lnTo>
                  <a:pt x="5263612" y="1727200"/>
                </a:lnTo>
                <a:lnTo>
                  <a:pt x="5288520" y="1778000"/>
                </a:lnTo>
                <a:lnTo>
                  <a:pt x="5312350" y="1816100"/>
                </a:lnTo>
                <a:lnTo>
                  <a:pt x="5335087" y="1866900"/>
                </a:lnTo>
                <a:lnTo>
                  <a:pt x="5356717" y="1905000"/>
                </a:lnTo>
                <a:lnTo>
                  <a:pt x="5377227" y="1955800"/>
                </a:lnTo>
                <a:lnTo>
                  <a:pt x="5396603" y="1993900"/>
                </a:lnTo>
                <a:lnTo>
                  <a:pt x="5414830" y="2044700"/>
                </a:lnTo>
                <a:lnTo>
                  <a:pt x="5431896" y="2095500"/>
                </a:lnTo>
                <a:lnTo>
                  <a:pt x="5447785" y="2146300"/>
                </a:lnTo>
                <a:lnTo>
                  <a:pt x="5462485" y="2184400"/>
                </a:lnTo>
                <a:lnTo>
                  <a:pt x="5475981" y="2235200"/>
                </a:lnTo>
                <a:lnTo>
                  <a:pt x="5489667" y="2298700"/>
                </a:lnTo>
                <a:lnTo>
                  <a:pt x="5501810" y="2349500"/>
                </a:lnTo>
                <a:lnTo>
                  <a:pt x="5512433" y="2400300"/>
                </a:lnTo>
                <a:lnTo>
                  <a:pt x="5521561" y="2463800"/>
                </a:lnTo>
                <a:lnTo>
                  <a:pt x="5529289" y="2476500"/>
                </a:lnTo>
                <a:lnTo>
                  <a:pt x="5544216" y="2489200"/>
                </a:lnTo>
                <a:lnTo>
                  <a:pt x="5599319" y="2489200"/>
                </a:lnTo>
                <a:lnTo>
                  <a:pt x="5610839" y="2476500"/>
                </a:lnTo>
                <a:lnTo>
                  <a:pt x="5616374" y="2451100"/>
                </a:lnTo>
                <a:lnTo>
                  <a:pt x="5616186" y="2438400"/>
                </a:lnTo>
                <a:lnTo>
                  <a:pt x="5607942" y="2387600"/>
                </a:lnTo>
                <a:lnTo>
                  <a:pt x="5598433" y="2336800"/>
                </a:lnTo>
                <a:lnTo>
                  <a:pt x="5587674" y="2286000"/>
                </a:lnTo>
                <a:lnTo>
                  <a:pt x="5575679" y="2235200"/>
                </a:lnTo>
                <a:lnTo>
                  <a:pt x="5562462" y="2184400"/>
                </a:lnTo>
                <a:lnTo>
                  <a:pt x="5548038" y="2133600"/>
                </a:lnTo>
                <a:lnTo>
                  <a:pt x="5532420" y="2082800"/>
                </a:lnTo>
                <a:lnTo>
                  <a:pt x="5515624" y="2032000"/>
                </a:lnTo>
                <a:lnTo>
                  <a:pt x="5497664" y="1993900"/>
                </a:lnTo>
                <a:lnTo>
                  <a:pt x="5478554" y="1943100"/>
                </a:lnTo>
                <a:lnTo>
                  <a:pt x="5458308" y="1892300"/>
                </a:lnTo>
                <a:lnTo>
                  <a:pt x="5436941" y="1854200"/>
                </a:lnTo>
                <a:lnTo>
                  <a:pt x="5414467" y="1803400"/>
                </a:lnTo>
                <a:lnTo>
                  <a:pt x="5390900" y="1752600"/>
                </a:lnTo>
                <a:lnTo>
                  <a:pt x="5366255" y="1714500"/>
                </a:lnTo>
                <a:lnTo>
                  <a:pt x="5340547" y="1663700"/>
                </a:lnTo>
                <a:lnTo>
                  <a:pt x="5313789" y="1625600"/>
                </a:lnTo>
                <a:lnTo>
                  <a:pt x="5285995" y="1574800"/>
                </a:lnTo>
                <a:lnTo>
                  <a:pt x="5257181" y="1536700"/>
                </a:lnTo>
                <a:lnTo>
                  <a:pt x="5228020" y="1498600"/>
                </a:lnTo>
                <a:lnTo>
                  <a:pt x="5197940" y="1460500"/>
                </a:lnTo>
                <a:lnTo>
                  <a:pt x="5166957" y="1422400"/>
                </a:lnTo>
                <a:lnTo>
                  <a:pt x="5135085" y="1384300"/>
                </a:lnTo>
                <a:lnTo>
                  <a:pt x="5102338" y="1346200"/>
                </a:lnTo>
                <a:lnTo>
                  <a:pt x="5068731" y="1308100"/>
                </a:lnTo>
                <a:lnTo>
                  <a:pt x="5034278" y="1270000"/>
                </a:lnTo>
                <a:lnTo>
                  <a:pt x="4998993" y="1231900"/>
                </a:lnTo>
                <a:lnTo>
                  <a:pt x="4962892" y="1193800"/>
                </a:lnTo>
                <a:lnTo>
                  <a:pt x="4925987" y="1168400"/>
                </a:lnTo>
                <a:lnTo>
                  <a:pt x="4888295" y="1130300"/>
                </a:lnTo>
                <a:lnTo>
                  <a:pt x="4849828" y="1104900"/>
                </a:lnTo>
                <a:lnTo>
                  <a:pt x="4810602" y="1066800"/>
                </a:lnTo>
                <a:lnTo>
                  <a:pt x="4770631" y="1041400"/>
                </a:lnTo>
                <a:lnTo>
                  <a:pt x="4729929" y="1016000"/>
                </a:lnTo>
                <a:lnTo>
                  <a:pt x="4688511" y="977900"/>
                </a:lnTo>
                <a:lnTo>
                  <a:pt x="4603584" y="927100"/>
                </a:lnTo>
                <a:lnTo>
                  <a:pt x="4560103" y="901700"/>
                </a:lnTo>
                <a:lnTo>
                  <a:pt x="4515500" y="876300"/>
                </a:lnTo>
                <a:lnTo>
                  <a:pt x="4470348" y="863600"/>
                </a:lnTo>
                <a:lnTo>
                  <a:pt x="4378498" y="812800"/>
                </a:lnTo>
                <a:lnTo>
                  <a:pt x="4331850" y="800100"/>
                </a:lnTo>
                <a:lnTo>
                  <a:pt x="4284755" y="774700"/>
                </a:lnTo>
                <a:lnTo>
                  <a:pt x="4237238" y="762000"/>
                </a:lnTo>
                <a:lnTo>
                  <a:pt x="4189325" y="736600"/>
                </a:lnTo>
                <a:lnTo>
                  <a:pt x="4141040" y="723900"/>
                </a:lnTo>
                <a:close/>
              </a:path>
              <a:path w="5616575" h="2489200">
                <a:moveTo>
                  <a:pt x="3077813" y="682260"/>
                </a:moveTo>
                <a:lnTo>
                  <a:pt x="3014034" y="698500"/>
                </a:lnTo>
                <a:lnTo>
                  <a:pt x="2965056" y="723900"/>
                </a:lnTo>
                <a:lnTo>
                  <a:pt x="2917052" y="736600"/>
                </a:lnTo>
                <a:lnTo>
                  <a:pt x="2870219" y="762000"/>
                </a:lnTo>
                <a:lnTo>
                  <a:pt x="2824755" y="787400"/>
                </a:lnTo>
                <a:lnTo>
                  <a:pt x="2780857" y="812800"/>
                </a:lnTo>
                <a:lnTo>
                  <a:pt x="2738724" y="850900"/>
                </a:lnTo>
                <a:lnTo>
                  <a:pt x="2701063" y="876300"/>
                </a:lnTo>
                <a:lnTo>
                  <a:pt x="2665377" y="914400"/>
                </a:lnTo>
                <a:lnTo>
                  <a:pt x="2631871" y="939800"/>
                </a:lnTo>
                <a:lnTo>
                  <a:pt x="2600752" y="977900"/>
                </a:lnTo>
                <a:lnTo>
                  <a:pt x="2572224" y="1028700"/>
                </a:lnTo>
                <a:lnTo>
                  <a:pt x="2546493" y="1066800"/>
                </a:lnTo>
                <a:lnTo>
                  <a:pt x="2523764" y="1104900"/>
                </a:lnTo>
                <a:lnTo>
                  <a:pt x="2504244" y="1155700"/>
                </a:lnTo>
                <a:lnTo>
                  <a:pt x="2488137" y="1193800"/>
                </a:lnTo>
                <a:lnTo>
                  <a:pt x="2476066" y="1244600"/>
                </a:lnTo>
                <a:lnTo>
                  <a:pt x="2467835" y="1295400"/>
                </a:lnTo>
                <a:lnTo>
                  <a:pt x="2463770" y="1346200"/>
                </a:lnTo>
                <a:lnTo>
                  <a:pt x="2464194" y="1384300"/>
                </a:lnTo>
                <a:lnTo>
                  <a:pt x="2469433" y="1435100"/>
                </a:lnTo>
                <a:lnTo>
                  <a:pt x="2479810" y="1485900"/>
                </a:lnTo>
                <a:lnTo>
                  <a:pt x="2495651" y="1524000"/>
                </a:lnTo>
                <a:lnTo>
                  <a:pt x="2517280" y="1574800"/>
                </a:lnTo>
                <a:lnTo>
                  <a:pt x="2545021" y="1612900"/>
                </a:lnTo>
                <a:lnTo>
                  <a:pt x="2579044" y="1651000"/>
                </a:lnTo>
                <a:lnTo>
                  <a:pt x="2616764" y="1676400"/>
                </a:lnTo>
                <a:lnTo>
                  <a:pt x="2657386" y="1689100"/>
                </a:lnTo>
                <a:lnTo>
                  <a:pt x="2700116" y="1701800"/>
                </a:lnTo>
                <a:lnTo>
                  <a:pt x="2788718" y="1701800"/>
                </a:lnTo>
                <a:lnTo>
                  <a:pt x="2876211" y="1676400"/>
                </a:lnTo>
                <a:lnTo>
                  <a:pt x="2917554" y="1651000"/>
                </a:lnTo>
                <a:lnTo>
                  <a:pt x="2956236" y="1625600"/>
                </a:lnTo>
                <a:lnTo>
                  <a:pt x="2983191" y="1600200"/>
                </a:lnTo>
                <a:lnTo>
                  <a:pt x="2704559" y="1600200"/>
                </a:lnTo>
                <a:lnTo>
                  <a:pt x="2664635" y="1587500"/>
                </a:lnTo>
                <a:lnTo>
                  <a:pt x="2631655" y="1562100"/>
                </a:lnTo>
                <a:lnTo>
                  <a:pt x="2605348" y="1524000"/>
                </a:lnTo>
                <a:lnTo>
                  <a:pt x="2585442" y="1485900"/>
                </a:lnTo>
                <a:lnTo>
                  <a:pt x="2571666" y="1447800"/>
                </a:lnTo>
                <a:lnTo>
                  <a:pt x="2563748" y="1397000"/>
                </a:lnTo>
                <a:lnTo>
                  <a:pt x="2561416" y="1358900"/>
                </a:lnTo>
                <a:lnTo>
                  <a:pt x="2564415" y="1308100"/>
                </a:lnTo>
                <a:lnTo>
                  <a:pt x="2572351" y="1257300"/>
                </a:lnTo>
                <a:lnTo>
                  <a:pt x="2584873" y="1219200"/>
                </a:lnTo>
                <a:lnTo>
                  <a:pt x="2601632" y="1168400"/>
                </a:lnTo>
                <a:lnTo>
                  <a:pt x="2622277" y="1130300"/>
                </a:lnTo>
                <a:lnTo>
                  <a:pt x="2646457" y="1092200"/>
                </a:lnTo>
                <a:lnTo>
                  <a:pt x="2673823" y="1054100"/>
                </a:lnTo>
                <a:lnTo>
                  <a:pt x="2704024" y="1016000"/>
                </a:lnTo>
                <a:lnTo>
                  <a:pt x="2737679" y="977900"/>
                </a:lnTo>
                <a:lnTo>
                  <a:pt x="2773362" y="939800"/>
                </a:lnTo>
                <a:lnTo>
                  <a:pt x="2810921" y="914400"/>
                </a:lnTo>
                <a:lnTo>
                  <a:pt x="2850206" y="889000"/>
                </a:lnTo>
                <a:lnTo>
                  <a:pt x="2891064" y="863600"/>
                </a:lnTo>
                <a:lnTo>
                  <a:pt x="2933345" y="838200"/>
                </a:lnTo>
                <a:lnTo>
                  <a:pt x="2976898" y="825500"/>
                </a:lnTo>
                <a:lnTo>
                  <a:pt x="3021572" y="800100"/>
                </a:lnTo>
                <a:lnTo>
                  <a:pt x="3114506" y="774476"/>
                </a:lnTo>
                <a:lnTo>
                  <a:pt x="3106698" y="749300"/>
                </a:lnTo>
                <a:lnTo>
                  <a:pt x="3087310" y="698500"/>
                </a:lnTo>
                <a:lnTo>
                  <a:pt x="3077813" y="682260"/>
                </a:lnTo>
                <a:close/>
              </a:path>
              <a:path w="5616575" h="2489200">
                <a:moveTo>
                  <a:pt x="3206973" y="749694"/>
                </a:moveTo>
                <a:lnTo>
                  <a:pt x="3114506" y="774476"/>
                </a:lnTo>
                <a:lnTo>
                  <a:pt x="3122453" y="800100"/>
                </a:lnTo>
                <a:lnTo>
                  <a:pt x="3134653" y="850900"/>
                </a:lnTo>
                <a:lnTo>
                  <a:pt x="3143378" y="901700"/>
                </a:lnTo>
                <a:lnTo>
                  <a:pt x="3148706" y="952500"/>
                </a:lnTo>
                <a:lnTo>
                  <a:pt x="3150716" y="1003300"/>
                </a:lnTo>
                <a:lnTo>
                  <a:pt x="3149486" y="1054100"/>
                </a:lnTo>
                <a:lnTo>
                  <a:pt x="3144893" y="1104900"/>
                </a:lnTo>
                <a:lnTo>
                  <a:pt x="3136765" y="1155700"/>
                </a:lnTo>
                <a:lnTo>
                  <a:pt x="3125084" y="1206500"/>
                </a:lnTo>
                <a:lnTo>
                  <a:pt x="3109831" y="1257300"/>
                </a:lnTo>
                <a:lnTo>
                  <a:pt x="3090989" y="1308100"/>
                </a:lnTo>
                <a:lnTo>
                  <a:pt x="3068539" y="1346200"/>
                </a:lnTo>
                <a:lnTo>
                  <a:pt x="3042463" y="1397000"/>
                </a:lnTo>
                <a:lnTo>
                  <a:pt x="3017155" y="1435100"/>
                </a:lnTo>
                <a:lnTo>
                  <a:pt x="2987915" y="1473200"/>
                </a:lnTo>
                <a:lnTo>
                  <a:pt x="2955134" y="1498600"/>
                </a:lnTo>
                <a:lnTo>
                  <a:pt x="2919199" y="1536700"/>
                </a:lnTo>
                <a:lnTo>
                  <a:pt x="2880499" y="1562100"/>
                </a:lnTo>
                <a:lnTo>
                  <a:pt x="2839423" y="1587500"/>
                </a:lnTo>
                <a:lnTo>
                  <a:pt x="2796360" y="1600200"/>
                </a:lnTo>
                <a:lnTo>
                  <a:pt x="2983191" y="1600200"/>
                </a:lnTo>
                <a:lnTo>
                  <a:pt x="2996668" y="1587500"/>
                </a:lnTo>
                <a:lnTo>
                  <a:pt x="3034159" y="1562100"/>
                </a:lnTo>
                <a:lnTo>
                  <a:pt x="3068701" y="1524000"/>
                </a:lnTo>
                <a:lnTo>
                  <a:pt x="3100288" y="1485900"/>
                </a:lnTo>
                <a:lnTo>
                  <a:pt x="3128911" y="1435100"/>
                </a:lnTo>
                <a:lnTo>
                  <a:pt x="3154564" y="1397000"/>
                </a:lnTo>
                <a:lnTo>
                  <a:pt x="3177239" y="1346200"/>
                </a:lnTo>
                <a:lnTo>
                  <a:pt x="3196930" y="1308100"/>
                </a:lnTo>
                <a:lnTo>
                  <a:pt x="3212694" y="1257300"/>
                </a:lnTo>
                <a:lnTo>
                  <a:pt x="3225567" y="1206500"/>
                </a:lnTo>
                <a:lnTo>
                  <a:pt x="3235586" y="1168400"/>
                </a:lnTo>
                <a:lnTo>
                  <a:pt x="3242788" y="1117600"/>
                </a:lnTo>
                <a:lnTo>
                  <a:pt x="3247208" y="1066800"/>
                </a:lnTo>
                <a:lnTo>
                  <a:pt x="3248884" y="1016000"/>
                </a:lnTo>
                <a:lnTo>
                  <a:pt x="3247853" y="977900"/>
                </a:lnTo>
                <a:lnTo>
                  <a:pt x="3244150" y="927100"/>
                </a:lnTo>
                <a:lnTo>
                  <a:pt x="3237813" y="876300"/>
                </a:lnTo>
                <a:lnTo>
                  <a:pt x="3228877" y="825500"/>
                </a:lnTo>
                <a:lnTo>
                  <a:pt x="3217380" y="787400"/>
                </a:lnTo>
                <a:lnTo>
                  <a:pt x="3206973" y="749694"/>
                </a:lnTo>
                <a:close/>
              </a:path>
              <a:path w="5616575" h="2489200">
                <a:moveTo>
                  <a:pt x="3174208" y="660400"/>
                </a:moveTo>
                <a:lnTo>
                  <a:pt x="3164831" y="660400"/>
                </a:lnTo>
                <a:lnTo>
                  <a:pt x="3077813" y="682260"/>
                </a:lnTo>
                <a:lnTo>
                  <a:pt x="3087310" y="698500"/>
                </a:lnTo>
                <a:lnTo>
                  <a:pt x="3106698" y="749300"/>
                </a:lnTo>
                <a:lnTo>
                  <a:pt x="3114506" y="774476"/>
                </a:lnTo>
                <a:lnTo>
                  <a:pt x="3206973" y="749694"/>
                </a:lnTo>
                <a:lnTo>
                  <a:pt x="3203359" y="736600"/>
                </a:lnTo>
                <a:lnTo>
                  <a:pt x="3186849" y="685800"/>
                </a:lnTo>
                <a:lnTo>
                  <a:pt x="3174208" y="660400"/>
                </a:lnTo>
                <a:close/>
              </a:path>
              <a:path w="5616575" h="2489200">
                <a:moveTo>
                  <a:pt x="3794791" y="647700"/>
                </a:moveTo>
                <a:lnTo>
                  <a:pt x="3268459" y="647700"/>
                </a:lnTo>
                <a:lnTo>
                  <a:pt x="3215725" y="660400"/>
                </a:lnTo>
                <a:lnTo>
                  <a:pt x="3174208" y="660400"/>
                </a:lnTo>
                <a:lnTo>
                  <a:pt x="3186849" y="685800"/>
                </a:lnTo>
                <a:lnTo>
                  <a:pt x="3203359" y="736600"/>
                </a:lnTo>
                <a:lnTo>
                  <a:pt x="3206973" y="749694"/>
                </a:lnTo>
                <a:lnTo>
                  <a:pt x="3208451" y="749300"/>
                </a:lnTo>
                <a:lnTo>
                  <a:pt x="3256461" y="749300"/>
                </a:lnTo>
                <a:lnTo>
                  <a:pt x="3304686" y="736600"/>
                </a:lnTo>
                <a:lnTo>
                  <a:pt x="3449130" y="736600"/>
                </a:lnTo>
                <a:lnTo>
                  <a:pt x="3496699" y="723900"/>
                </a:lnTo>
                <a:lnTo>
                  <a:pt x="4141040" y="723900"/>
                </a:lnTo>
                <a:lnTo>
                  <a:pt x="3944698" y="673100"/>
                </a:lnTo>
                <a:lnTo>
                  <a:pt x="3894939" y="673100"/>
                </a:lnTo>
                <a:lnTo>
                  <a:pt x="3794791" y="647700"/>
                </a:lnTo>
                <a:close/>
              </a:path>
              <a:path w="5616575" h="2489200">
                <a:moveTo>
                  <a:pt x="2513385" y="88900"/>
                </a:moveTo>
                <a:lnTo>
                  <a:pt x="2006992" y="88900"/>
                </a:lnTo>
                <a:lnTo>
                  <a:pt x="2056683" y="101600"/>
                </a:lnTo>
                <a:lnTo>
                  <a:pt x="2156627" y="101600"/>
                </a:lnTo>
                <a:lnTo>
                  <a:pt x="2206446" y="114300"/>
                </a:lnTo>
                <a:lnTo>
                  <a:pt x="2256052" y="114300"/>
                </a:lnTo>
                <a:lnTo>
                  <a:pt x="2450682" y="165100"/>
                </a:lnTo>
                <a:lnTo>
                  <a:pt x="2497975" y="190500"/>
                </a:lnTo>
                <a:lnTo>
                  <a:pt x="2544556" y="203200"/>
                </a:lnTo>
                <a:lnTo>
                  <a:pt x="2590341" y="228600"/>
                </a:lnTo>
                <a:lnTo>
                  <a:pt x="2635248" y="241300"/>
                </a:lnTo>
                <a:lnTo>
                  <a:pt x="2679194" y="266700"/>
                </a:lnTo>
                <a:lnTo>
                  <a:pt x="2722094" y="292100"/>
                </a:lnTo>
                <a:lnTo>
                  <a:pt x="2763867" y="330200"/>
                </a:lnTo>
                <a:lnTo>
                  <a:pt x="2804428" y="355600"/>
                </a:lnTo>
                <a:lnTo>
                  <a:pt x="2843695" y="381000"/>
                </a:lnTo>
                <a:lnTo>
                  <a:pt x="2881323" y="419100"/>
                </a:lnTo>
                <a:lnTo>
                  <a:pt x="2917186" y="457200"/>
                </a:lnTo>
                <a:lnTo>
                  <a:pt x="2951139" y="495300"/>
                </a:lnTo>
                <a:lnTo>
                  <a:pt x="2983043" y="533400"/>
                </a:lnTo>
                <a:lnTo>
                  <a:pt x="3012753" y="571500"/>
                </a:lnTo>
                <a:lnTo>
                  <a:pt x="3040129" y="609600"/>
                </a:lnTo>
                <a:lnTo>
                  <a:pt x="3065029" y="660400"/>
                </a:lnTo>
                <a:lnTo>
                  <a:pt x="3077813" y="682260"/>
                </a:lnTo>
                <a:lnTo>
                  <a:pt x="3164831" y="660400"/>
                </a:lnTo>
                <a:lnTo>
                  <a:pt x="3174208" y="660400"/>
                </a:lnTo>
                <a:lnTo>
                  <a:pt x="3167888" y="647700"/>
                </a:lnTo>
                <a:lnTo>
                  <a:pt x="3146512" y="609600"/>
                </a:lnTo>
                <a:lnTo>
                  <a:pt x="3122757" y="558800"/>
                </a:lnTo>
                <a:lnTo>
                  <a:pt x="3096661" y="520700"/>
                </a:lnTo>
                <a:lnTo>
                  <a:pt x="3067764" y="482600"/>
                </a:lnTo>
                <a:lnTo>
                  <a:pt x="3037040" y="444500"/>
                </a:lnTo>
                <a:lnTo>
                  <a:pt x="3004581" y="406400"/>
                </a:lnTo>
                <a:lnTo>
                  <a:pt x="2970480" y="368300"/>
                </a:lnTo>
                <a:lnTo>
                  <a:pt x="2934828" y="342900"/>
                </a:lnTo>
                <a:lnTo>
                  <a:pt x="2897718" y="304800"/>
                </a:lnTo>
                <a:lnTo>
                  <a:pt x="2859244" y="279400"/>
                </a:lnTo>
                <a:lnTo>
                  <a:pt x="2819496" y="241300"/>
                </a:lnTo>
                <a:lnTo>
                  <a:pt x="2778568" y="215900"/>
                </a:lnTo>
                <a:lnTo>
                  <a:pt x="2736552" y="190500"/>
                </a:lnTo>
                <a:lnTo>
                  <a:pt x="2693540" y="165100"/>
                </a:lnTo>
                <a:lnTo>
                  <a:pt x="2649625" y="139700"/>
                </a:lnTo>
                <a:lnTo>
                  <a:pt x="2604899" y="127000"/>
                </a:lnTo>
                <a:lnTo>
                  <a:pt x="2559455" y="101600"/>
                </a:lnTo>
                <a:lnTo>
                  <a:pt x="2513385" y="88900"/>
                </a:lnTo>
                <a:close/>
              </a:path>
              <a:path w="5616575" h="2489200">
                <a:moveTo>
                  <a:pt x="3693972" y="635000"/>
                </a:moveTo>
                <a:lnTo>
                  <a:pt x="3374497" y="635000"/>
                </a:lnTo>
                <a:lnTo>
                  <a:pt x="3321398" y="647700"/>
                </a:lnTo>
                <a:lnTo>
                  <a:pt x="3744453" y="647700"/>
                </a:lnTo>
                <a:lnTo>
                  <a:pt x="3693972" y="635000"/>
                </a:lnTo>
                <a:close/>
              </a:path>
              <a:path w="5616575" h="2489200">
                <a:moveTo>
                  <a:pt x="2220287" y="12700"/>
                </a:moveTo>
                <a:lnTo>
                  <a:pt x="1603632" y="12700"/>
                </a:lnTo>
                <a:lnTo>
                  <a:pt x="1501408" y="38100"/>
                </a:lnTo>
                <a:lnTo>
                  <a:pt x="1450532" y="38100"/>
                </a:lnTo>
                <a:lnTo>
                  <a:pt x="1349366" y="63500"/>
                </a:lnTo>
                <a:lnTo>
                  <a:pt x="1299168" y="63500"/>
                </a:lnTo>
                <a:lnTo>
                  <a:pt x="803811" y="190500"/>
                </a:lnTo>
                <a:lnTo>
                  <a:pt x="755009" y="215900"/>
                </a:lnTo>
                <a:lnTo>
                  <a:pt x="609493" y="254000"/>
                </a:lnTo>
                <a:lnTo>
                  <a:pt x="561296" y="279400"/>
                </a:lnTo>
                <a:lnTo>
                  <a:pt x="513257" y="292100"/>
                </a:lnTo>
                <a:lnTo>
                  <a:pt x="465381" y="317500"/>
                </a:lnTo>
                <a:lnTo>
                  <a:pt x="417671" y="330200"/>
                </a:lnTo>
                <a:lnTo>
                  <a:pt x="370130" y="355600"/>
                </a:lnTo>
                <a:lnTo>
                  <a:pt x="322760" y="368300"/>
                </a:lnTo>
                <a:lnTo>
                  <a:pt x="275567" y="393700"/>
                </a:lnTo>
                <a:lnTo>
                  <a:pt x="224656" y="406400"/>
                </a:lnTo>
                <a:lnTo>
                  <a:pt x="23398" y="508000"/>
                </a:lnTo>
                <a:lnTo>
                  <a:pt x="0" y="558800"/>
                </a:lnTo>
                <a:lnTo>
                  <a:pt x="5949" y="571500"/>
                </a:lnTo>
                <a:lnTo>
                  <a:pt x="19078" y="584200"/>
                </a:lnTo>
                <a:lnTo>
                  <a:pt x="35868" y="596900"/>
                </a:lnTo>
                <a:lnTo>
                  <a:pt x="54462" y="596900"/>
                </a:lnTo>
                <a:lnTo>
                  <a:pt x="73004" y="584200"/>
                </a:lnTo>
                <a:lnTo>
                  <a:pt x="118804" y="571500"/>
                </a:lnTo>
                <a:lnTo>
                  <a:pt x="211018" y="520700"/>
                </a:lnTo>
                <a:lnTo>
                  <a:pt x="257426" y="508000"/>
                </a:lnTo>
                <a:lnTo>
                  <a:pt x="350820" y="457200"/>
                </a:lnTo>
                <a:lnTo>
                  <a:pt x="397800" y="444500"/>
                </a:lnTo>
                <a:lnTo>
                  <a:pt x="444962" y="419100"/>
                </a:lnTo>
                <a:lnTo>
                  <a:pt x="539819" y="393700"/>
                </a:lnTo>
                <a:lnTo>
                  <a:pt x="587506" y="368300"/>
                </a:lnTo>
                <a:lnTo>
                  <a:pt x="683377" y="342900"/>
                </a:lnTo>
                <a:lnTo>
                  <a:pt x="731553" y="317500"/>
                </a:lnTo>
                <a:lnTo>
                  <a:pt x="974680" y="254000"/>
                </a:lnTo>
                <a:lnTo>
                  <a:pt x="1023726" y="228600"/>
                </a:lnTo>
                <a:lnTo>
                  <a:pt x="1072905" y="215900"/>
                </a:lnTo>
                <a:lnTo>
                  <a:pt x="1120933" y="215900"/>
                </a:lnTo>
                <a:lnTo>
                  <a:pt x="1412719" y="139700"/>
                </a:lnTo>
                <a:lnTo>
                  <a:pt x="1461845" y="139700"/>
                </a:lnTo>
                <a:lnTo>
                  <a:pt x="1511082" y="127000"/>
                </a:lnTo>
                <a:lnTo>
                  <a:pt x="1560418" y="127000"/>
                </a:lnTo>
                <a:lnTo>
                  <a:pt x="1609842" y="114300"/>
                </a:lnTo>
                <a:lnTo>
                  <a:pt x="1659341" y="114300"/>
                </a:lnTo>
                <a:lnTo>
                  <a:pt x="1708905" y="101600"/>
                </a:lnTo>
                <a:lnTo>
                  <a:pt x="1808179" y="101600"/>
                </a:lnTo>
                <a:lnTo>
                  <a:pt x="1857867" y="88900"/>
                </a:lnTo>
                <a:lnTo>
                  <a:pt x="2513385" y="88900"/>
                </a:lnTo>
                <a:lnTo>
                  <a:pt x="2372344" y="50800"/>
                </a:lnTo>
                <a:lnTo>
                  <a:pt x="2220287" y="12700"/>
                </a:lnTo>
                <a:close/>
              </a:path>
              <a:path w="5616575" h="2489200">
                <a:moveTo>
                  <a:pt x="2118056" y="0"/>
                </a:moveTo>
                <a:lnTo>
                  <a:pt x="1757792" y="0"/>
                </a:lnTo>
                <a:lnTo>
                  <a:pt x="1706327" y="12700"/>
                </a:lnTo>
                <a:lnTo>
                  <a:pt x="2169242" y="12700"/>
                </a:lnTo>
                <a:lnTo>
                  <a:pt x="2118056" y="0"/>
                </a:lnTo>
                <a:close/>
              </a:path>
            </a:pathLst>
          </a:custGeom>
          <a:solidFill>
            <a:srgbClr val="2318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168505" y="9926913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7"/>
                </a:lnTo>
                <a:lnTo>
                  <a:pt x="599301" y="649995"/>
                </a:lnTo>
                <a:lnTo>
                  <a:pt x="691643" y="90088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168495" y="9864842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4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4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358447" y="10047915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29"/>
                </a:moveTo>
                <a:lnTo>
                  <a:pt x="204391" y="52229"/>
                </a:lnTo>
                <a:lnTo>
                  <a:pt x="247165" y="58735"/>
                </a:lnTo>
                <a:lnTo>
                  <a:pt x="192611" y="385406"/>
                </a:lnTo>
                <a:lnTo>
                  <a:pt x="235385" y="391918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29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2"/>
                </a:lnTo>
                <a:lnTo>
                  <a:pt x="47964" y="20559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5"/>
                </a:lnTo>
                <a:lnTo>
                  <a:pt x="21538" y="178792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1"/>
                </a:lnTo>
                <a:lnTo>
                  <a:pt x="149838" y="378900"/>
                </a:lnTo>
                <a:lnTo>
                  <a:pt x="181613" y="188630"/>
                </a:lnTo>
                <a:lnTo>
                  <a:pt x="137765" y="188630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1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2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29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0"/>
                </a:lnTo>
                <a:lnTo>
                  <a:pt x="181613" y="188630"/>
                </a:lnTo>
                <a:lnTo>
                  <a:pt x="204391" y="52229"/>
                </a:lnTo>
                <a:lnTo>
                  <a:pt x="335972" y="52229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0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027063" y="9128680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027063" y="9128680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3" y="1707900"/>
                </a:lnTo>
                <a:lnTo>
                  <a:pt x="115797" y="1707900"/>
                </a:lnTo>
                <a:lnTo>
                  <a:pt x="21926" y="106465"/>
                </a:lnTo>
                <a:lnTo>
                  <a:pt x="1682074" y="21771"/>
                </a:lnTo>
                <a:lnTo>
                  <a:pt x="1702828" y="21771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1"/>
                </a:moveTo>
                <a:lnTo>
                  <a:pt x="1682074" y="21771"/>
                </a:lnTo>
                <a:lnTo>
                  <a:pt x="1764899" y="1645299"/>
                </a:lnTo>
                <a:lnTo>
                  <a:pt x="115797" y="1707900"/>
                </a:lnTo>
                <a:lnTo>
                  <a:pt x="662363" y="1707900"/>
                </a:lnTo>
                <a:lnTo>
                  <a:pt x="1786678" y="1665223"/>
                </a:lnTo>
                <a:lnTo>
                  <a:pt x="1702828" y="21771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027063" y="8894223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402293" y="3102307"/>
            <a:ext cx="6523078" cy="8058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766984" y="4112828"/>
            <a:ext cx="5680075" cy="2475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583055" marR="1575435">
              <a:lnSpc>
                <a:spcPct val="108300"/>
              </a:lnSpc>
              <a:spcBef>
                <a:spcPts val="95"/>
              </a:spcBef>
            </a:pPr>
            <a:r>
              <a:rPr dirty="0" sz="4950" spc="-5">
                <a:latin typeface="PMingLiU"/>
                <a:cs typeface="PMingLiU"/>
              </a:rPr>
              <a:t>そのまま </a:t>
            </a:r>
            <a:r>
              <a:rPr dirty="0" sz="4950" spc="-5">
                <a:latin typeface="PMingLiU"/>
                <a:cs typeface="PMingLiU"/>
              </a:rPr>
              <a:t>文章を</a:t>
            </a:r>
            <a:endParaRPr sz="495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dirty="0" sz="4950" spc="-5">
                <a:latin typeface="PMingLiU"/>
                <a:cs typeface="PMingLiU"/>
              </a:rPr>
              <a:t>入力し始めるだけ！</a:t>
            </a:r>
            <a:endParaRPr sz="4950">
              <a:latin typeface="PMingLiU"/>
              <a:cs typeface="PMingLiU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74428" y="1025198"/>
            <a:ext cx="7301230" cy="1830705"/>
          </a:xfrm>
          <a:custGeom>
            <a:avLst/>
            <a:gdLst/>
            <a:ahLst/>
            <a:cxnLst/>
            <a:rect l="l" t="t" r="r" b="b"/>
            <a:pathLst>
              <a:path w="7301230" h="1830705">
                <a:moveTo>
                  <a:pt x="7001514" y="0"/>
                </a:moveTo>
                <a:lnTo>
                  <a:pt x="300587" y="0"/>
                </a:lnTo>
                <a:lnTo>
                  <a:pt x="242687" y="229"/>
                </a:lnTo>
                <a:lnTo>
                  <a:pt x="196787" y="1833"/>
                </a:lnTo>
                <a:lnTo>
                  <a:pt x="158547" y="6187"/>
                </a:lnTo>
                <a:lnTo>
                  <a:pt x="87829" y="32344"/>
                </a:lnTo>
                <a:lnTo>
                  <a:pt x="57067" y="57067"/>
                </a:lnTo>
                <a:lnTo>
                  <a:pt x="32347" y="87828"/>
                </a:lnTo>
                <a:lnTo>
                  <a:pt x="14669" y="123624"/>
                </a:lnTo>
                <a:lnTo>
                  <a:pt x="1833" y="196619"/>
                </a:lnTo>
                <a:lnTo>
                  <a:pt x="229" y="242126"/>
                </a:lnTo>
                <a:lnTo>
                  <a:pt x="0" y="299257"/>
                </a:lnTo>
                <a:lnTo>
                  <a:pt x="5" y="1531390"/>
                </a:lnTo>
                <a:lnTo>
                  <a:pt x="229" y="1587959"/>
                </a:lnTo>
                <a:lnTo>
                  <a:pt x="1833" y="1633861"/>
                </a:lnTo>
                <a:lnTo>
                  <a:pt x="6193" y="1672124"/>
                </a:lnTo>
                <a:lnTo>
                  <a:pt x="32347" y="1742820"/>
                </a:lnTo>
                <a:lnTo>
                  <a:pt x="57067" y="1773581"/>
                </a:lnTo>
                <a:lnTo>
                  <a:pt x="87829" y="1798303"/>
                </a:lnTo>
                <a:lnTo>
                  <a:pt x="123629" y="1815982"/>
                </a:lnTo>
                <a:lnTo>
                  <a:pt x="196620" y="1828814"/>
                </a:lnTo>
                <a:lnTo>
                  <a:pt x="242126" y="1830418"/>
                </a:lnTo>
                <a:lnTo>
                  <a:pt x="299257" y="1830647"/>
                </a:lnTo>
                <a:lnTo>
                  <a:pt x="7000184" y="1830647"/>
                </a:lnTo>
                <a:lnTo>
                  <a:pt x="7058084" y="1830418"/>
                </a:lnTo>
                <a:lnTo>
                  <a:pt x="7103985" y="1828814"/>
                </a:lnTo>
                <a:lnTo>
                  <a:pt x="7142224" y="1824460"/>
                </a:lnTo>
                <a:lnTo>
                  <a:pt x="7212938" y="1798303"/>
                </a:lnTo>
                <a:lnTo>
                  <a:pt x="7243700" y="1773581"/>
                </a:lnTo>
                <a:lnTo>
                  <a:pt x="7268423" y="1742820"/>
                </a:lnTo>
                <a:lnTo>
                  <a:pt x="7286102" y="1707024"/>
                </a:lnTo>
                <a:lnTo>
                  <a:pt x="7298938" y="1634028"/>
                </a:lnTo>
                <a:lnTo>
                  <a:pt x="7300543" y="1588520"/>
                </a:lnTo>
                <a:lnTo>
                  <a:pt x="7300772" y="1531390"/>
                </a:lnTo>
                <a:lnTo>
                  <a:pt x="7300767" y="299257"/>
                </a:lnTo>
                <a:lnTo>
                  <a:pt x="7300543" y="242688"/>
                </a:lnTo>
                <a:lnTo>
                  <a:pt x="7298938" y="196786"/>
                </a:lnTo>
                <a:lnTo>
                  <a:pt x="7294578" y="158523"/>
                </a:lnTo>
                <a:lnTo>
                  <a:pt x="7268423" y="87828"/>
                </a:lnTo>
                <a:lnTo>
                  <a:pt x="7243700" y="57067"/>
                </a:lnTo>
                <a:lnTo>
                  <a:pt x="7212938" y="32344"/>
                </a:lnTo>
                <a:lnTo>
                  <a:pt x="7177142" y="14665"/>
                </a:lnTo>
                <a:lnTo>
                  <a:pt x="7104151" y="1833"/>
                </a:lnTo>
                <a:lnTo>
                  <a:pt x="7058645" y="229"/>
                </a:lnTo>
                <a:lnTo>
                  <a:pt x="7001514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347554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7" y="0"/>
                </a:moveTo>
                <a:lnTo>
                  <a:pt x="85889" y="0"/>
                </a:lnTo>
                <a:lnTo>
                  <a:pt x="69330" y="65"/>
                </a:lnTo>
                <a:lnTo>
                  <a:pt x="25048" y="9242"/>
                </a:lnTo>
                <a:lnTo>
                  <a:pt x="1705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86" y="498346"/>
                </a:lnTo>
                <a:lnTo>
                  <a:pt x="45264" y="521691"/>
                </a:lnTo>
                <a:lnTo>
                  <a:pt x="85502" y="523460"/>
                </a:lnTo>
                <a:lnTo>
                  <a:pt x="355420" y="523460"/>
                </a:lnTo>
                <a:lnTo>
                  <a:pt x="396038" y="521691"/>
                </a:lnTo>
                <a:lnTo>
                  <a:pt x="432124" y="498346"/>
                </a:lnTo>
                <a:lnTo>
                  <a:pt x="441310" y="454225"/>
                </a:lnTo>
                <a:lnTo>
                  <a:pt x="441305" y="69231"/>
                </a:lnTo>
                <a:lnTo>
                  <a:pt x="432124" y="25112"/>
                </a:lnTo>
                <a:lnTo>
                  <a:pt x="396044" y="1766"/>
                </a:lnTo>
                <a:lnTo>
                  <a:pt x="355797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208920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8" y="0"/>
                </a:moveTo>
                <a:lnTo>
                  <a:pt x="85879" y="0"/>
                </a:lnTo>
                <a:lnTo>
                  <a:pt x="69324" y="65"/>
                </a:lnTo>
                <a:lnTo>
                  <a:pt x="25046" y="9242"/>
                </a:lnTo>
                <a:lnTo>
                  <a:pt x="1700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77" y="498346"/>
                </a:lnTo>
                <a:lnTo>
                  <a:pt x="45260" y="521691"/>
                </a:lnTo>
                <a:lnTo>
                  <a:pt x="85502" y="523460"/>
                </a:lnTo>
                <a:lnTo>
                  <a:pt x="355421" y="523460"/>
                </a:lnTo>
                <a:lnTo>
                  <a:pt x="396030" y="521691"/>
                </a:lnTo>
                <a:lnTo>
                  <a:pt x="432118" y="498346"/>
                </a:lnTo>
                <a:lnTo>
                  <a:pt x="441300" y="454225"/>
                </a:lnTo>
                <a:lnTo>
                  <a:pt x="441295" y="69231"/>
                </a:lnTo>
                <a:lnTo>
                  <a:pt x="432118" y="25112"/>
                </a:lnTo>
                <a:lnTo>
                  <a:pt x="396036" y="1766"/>
                </a:lnTo>
                <a:lnTo>
                  <a:pt x="35579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070277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7" y="0"/>
                </a:moveTo>
                <a:lnTo>
                  <a:pt x="85889" y="0"/>
                </a:lnTo>
                <a:lnTo>
                  <a:pt x="69330" y="65"/>
                </a:lnTo>
                <a:lnTo>
                  <a:pt x="25048" y="9242"/>
                </a:lnTo>
                <a:lnTo>
                  <a:pt x="1705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86" y="498346"/>
                </a:lnTo>
                <a:lnTo>
                  <a:pt x="45264" y="521691"/>
                </a:lnTo>
                <a:lnTo>
                  <a:pt x="85502" y="523460"/>
                </a:lnTo>
                <a:lnTo>
                  <a:pt x="355420" y="523460"/>
                </a:lnTo>
                <a:lnTo>
                  <a:pt x="396038" y="521691"/>
                </a:lnTo>
                <a:lnTo>
                  <a:pt x="432123" y="498346"/>
                </a:lnTo>
                <a:lnTo>
                  <a:pt x="441310" y="454225"/>
                </a:lnTo>
                <a:lnTo>
                  <a:pt x="441305" y="69231"/>
                </a:lnTo>
                <a:lnTo>
                  <a:pt x="432123" y="25112"/>
                </a:lnTo>
                <a:lnTo>
                  <a:pt x="396044" y="1766"/>
                </a:lnTo>
                <a:lnTo>
                  <a:pt x="355797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931643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8" y="0"/>
                </a:moveTo>
                <a:lnTo>
                  <a:pt x="85879" y="0"/>
                </a:lnTo>
                <a:lnTo>
                  <a:pt x="69324" y="65"/>
                </a:lnTo>
                <a:lnTo>
                  <a:pt x="25046" y="9242"/>
                </a:lnTo>
                <a:lnTo>
                  <a:pt x="1700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77" y="498346"/>
                </a:lnTo>
                <a:lnTo>
                  <a:pt x="45260" y="521691"/>
                </a:lnTo>
                <a:lnTo>
                  <a:pt x="85502" y="523460"/>
                </a:lnTo>
                <a:lnTo>
                  <a:pt x="355410" y="523460"/>
                </a:lnTo>
                <a:lnTo>
                  <a:pt x="396030" y="521691"/>
                </a:lnTo>
                <a:lnTo>
                  <a:pt x="432118" y="498346"/>
                </a:lnTo>
                <a:lnTo>
                  <a:pt x="441300" y="454225"/>
                </a:lnTo>
                <a:lnTo>
                  <a:pt x="441295" y="69231"/>
                </a:lnTo>
                <a:lnTo>
                  <a:pt x="432118" y="25112"/>
                </a:lnTo>
                <a:lnTo>
                  <a:pt x="396036" y="1766"/>
                </a:lnTo>
                <a:lnTo>
                  <a:pt x="35579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882870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808" y="0"/>
                </a:moveTo>
                <a:lnTo>
                  <a:pt x="85889" y="0"/>
                </a:lnTo>
                <a:lnTo>
                  <a:pt x="69334" y="65"/>
                </a:lnTo>
                <a:lnTo>
                  <a:pt x="25048" y="9242"/>
                </a:lnTo>
                <a:lnTo>
                  <a:pt x="1705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86" y="498346"/>
                </a:lnTo>
                <a:lnTo>
                  <a:pt x="45265" y="521691"/>
                </a:lnTo>
                <a:lnTo>
                  <a:pt x="85512" y="523460"/>
                </a:lnTo>
                <a:lnTo>
                  <a:pt x="355420" y="523460"/>
                </a:lnTo>
                <a:lnTo>
                  <a:pt x="396040" y="521691"/>
                </a:lnTo>
                <a:lnTo>
                  <a:pt x="432124" y="498346"/>
                </a:lnTo>
                <a:lnTo>
                  <a:pt x="441310" y="454225"/>
                </a:lnTo>
                <a:lnTo>
                  <a:pt x="441305" y="69231"/>
                </a:lnTo>
                <a:lnTo>
                  <a:pt x="432124" y="25112"/>
                </a:lnTo>
                <a:lnTo>
                  <a:pt x="396046" y="1766"/>
                </a:lnTo>
                <a:lnTo>
                  <a:pt x="35580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744237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798" y="0"/>
                </a:moveTo>
                <a:lnTo>
                  <a:pt x="85879" y="0"/>
                </a:lnTo>
                <a:lnTo>
                  <a:pt x="69326" y="65"/>
                </a:lnTo>
                <a:lnTo>
                  <a:pt x="25048" y="9242"/>
                </a:lnTo>
                <a:lnTo>
                  <a:pt x="1700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81" y="498346"/>
                </a:lnTo>
                <a:lnTo>
                  <a:pt x="45264" y="521691"/>
                </a:lnTo>
                <a:lnTo>
                  <a:pt x="85502" y="523460"/>
                </a:lnTo>
                <a:lnTo>
                  <a:pt x="355421" y="523460"/>
                </a:lnTo>
                <a:lnTo>
                  <a:pt x="396034" y="521691"/>
                </a:lnTo>
                <a:lnTo>
                  <a:pt x="432123" y="498346"/>
                </a:lnTo>
                <a:lnTo>
                  <a:pt x="441300" y="454225"/>
                </a:lnTo>
                <a:lnTo>
                  <a:pt x="441295" y="69231"/>
                </a:lnTo>
                <a:lnTo>
                  <a:pt x="432123" y="25112"/>
                </a:lnTo>
                <a:lnTo>
                  <a:pt x="396040" y="1766"/>
                </a:lnTo>
                <a:lnTo>
                  <a:pt x="35579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605593" y="738082"/>
            <a:ext cx="441325" cy="523875"/>
          </a:xfrm>
          <a:custGeom>
            <a:avLst/>
            <a:gdLst/>
            <a:ahLst/>
            <a:cxnLst/>
            <a:rect l="l" t="t" r="r" b="b"/>
            <a:pathLst>
              <a:path w="441325" h="523875">
                <a:moveTo>
                  <a:pt x="355808" y="0"/>
                </a:moveTo>
                <a:lnTo>
                  <a:pt x="85889" y="0"/>
                </a:lnTo>
                <a:lnTo>
                  <a:pt x="69334" y="65"/>
                </a:lnTo>
                <a:lnTo>
                  <a:pt x="25048" y="9242"/>
                </a:lnTo>
                <a:lnTo>
                  <a:pt x="1705" y="45331"/>
                </a:lnTo>
                <a:lnTo>
                  <a:pt x="0" y="69231"/>
                </a:lnTo>
                <a:lnTo>
                  <a:pt x="5" y="454225"/>
                </a:lnTo>
                <a:lnTo>
                  <a:pt x="9186" y="498346"/>
                </a:lnTo>
                <a:lnTo>
                  <a:pt x="45265" y="521691"/>
                </a:lnTo>
                <a:lnTo>
                  <a:pt x="85512" y="523460"/>
                </a:lnTo>
                <a:lnTo>
                  <a:pt x="355420" y="523460"/>
                </a:lnTo>
                <a:lnTo>
                  <a:pt x="396038" y="521691"/>
                </a:lnTo>
                <a:lnTo>
                  <a:pt x="432124" y="498346"/>
                </a:lnTo>
                <a:lnTo>
                  <a:pt x="441310" y="454225"/>
                </a:lnTo>
                <a:lnTo>
                  <a:pt x="441305" y="69231"/>
                </a:lnTo>
                <a:lnTo>
                  <a:pt x="432124" y="25112"/>
                </a:lnTo>
                <a:lnTo>
                  <a:pt x="396045" y="1766"/>
                </a:lnTo>
                <a:lnTo>
                  <a:pt x="355808" y="0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3117790" y="1229146"/>
            <a:ext cx="6621145" cy="136271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750" spc="20"/>
              <a:t>段落</a:t>
            </a:r>
            <a:r>
              <a:rPr dirty="0" sz="8750" spc="-685"/>
              <a:t>ブ</a:t>
            </a:r>
            <a:r>
              <a:rPr dirty="0" sz="8750" spc="20"/>
              <a:t>ロック</a:t>
            </a:r>
            <a:endParaRPr sz="875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5929" y="2263670"/>
            <a:ext cx="4247515" cy="3856354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427355" marR="469265" indent="-377190">
              <a:lnSpc>
                <a:spcPts val="4450"/>
              </a:lnSpc>
              <a:spcBef>
                <a:spcPts val="300"/>
              </a:spcBef>
              <a:buSzPct val="145333"/>
              <a:buChar char="•"/>
              <a:tabLst>
                <a:tab pos="427990" algn="l"/>
              </a:tabLst>
            </a:pPr>
            <a:r>
              <a:rPr dirty="0" sz="3750" spc="5" b="1">
                <a:latin typeface="Yu Gothic"/>
                <a:cs typeface="Yu Gothic"/>
              </a:rPr>
              <a:t>そのまま入力で </a:t>
            </a:r>
            <a:r>
              <a:rPr dirty="0" sz="3750" spc="5" b="1">
                <a:latin typeface="Yu Gothic"/>
                <a:cs typeface="Yu Gothic"/>
              </a:rPr>
              <a:t>段落</a:t>
            </a:r>
            <a:r>
              <a:rPr dirty="0" sz="3750" spc="-300" b="1">
                <a:latin typeface="Yu Gothic"/>
                <a:cs typeface="Yu Gothic"/>
              </a:rPr>
              <a:t>ブ</a:t>
            </a:r>
            <a:r>
              <a:rPr dirty="0" sz="3750" spc="5" b="1">
                <a:latin typeface="Yu Gothic"/>
                <a:cs typeface="Yu Gothic"/>
              </a:rPr>
              <a:t>ロック</a:t>
            </a:r>
            <a:endParaRPr sz="3750">
              <a:latin typeface="Yu Gothic"/>
              <a:cs typeface="Yu Gothic"/>
            </a:endParaRPr>
          </a:p>
          <a:p>
            <a:pPr marL="427355" marR="30480" indent="-377190">
              <a:lnSpc>
                <a:spcPts val="4450"/>
              </a:lnSpc>
              <a:spcBef>
                <a:spcPts val="3795"/>
              </a:spcBef>
              <a:buSzPct val="145333"/>
              <a:buChar char="•"/>
              <a:tabLst>
                <a:tab pos="427990" algn="l"/>
              </a:tabLst>
            </a:pPr>
            <a:r>
              <a:rPr dirty="0" sz="3750" spc="-65" b="1">
                <a:latin typeface="Yu Gothic"/>
                <a:cs typeface="Yu Gothic"/>
              </a:rPr>
              <a:t>Enter</a:t>
            </a:r>
            <a:r>
              <a:rPr dirty="0" sz="3750" spc="-120" b="1">
                <a:latin typeface="Yu Gothic"/>
                <a:cs typeface="Yu Gothic"/>
              </a:rPr>
              <a:t>で新</a:t>
            </a:r>
            <a:r>
              <a:rPr dirty="0" sz="3750" spc="-150" b="1">
                <a:latin typeface="Yu Gothic"/>
                <a:cs typeface="Yu Gothic"/>
              </a:rPr>
              <a:t>し</a:t>
            </a:r>
            <a:r>
              <a:rPr dirty="0" sz="3750" spc="5" b="1">
                <a:latin typeface="Yu Gothic"/>
                <a:cs typeface="Yu Gothic"/>
              </a:rPr>
              <a:t>い </a:t>
            </a:r>
            <a:r>
              <a:rPr dirty="0" sz="3750" spc="5" b="1">
                <a:latin typeface="Yu Gothic"/>
                <a:cs typeface="Yu Gothic"/>
              </a:rPr>
              <a:t>段落</a:t>
            </a:r>
            <a:r>
              <a:rPr dirty="0" sz="3750" spc="-300" b="1">
                <a:latin typeface="Yu Gothic"/>
                <a:cs typeface="Yu Gothic"/>
              </a:rPr>
              <a:t>ブ</a:t>
            </a:r>
            <a:r>
              <a:rPr dirty="0" sz="3750" spc="5" b="1">
                <a:latin typeface="Yu Gothic"/>
                <a:cs typeface="Yu Gothic"/>
              </a:rPr>
              <a:t>ロック生成</a:t>
            </a:r>
            <a:endParaRPr sz="3750">
              <a:latin typeface="Yu Gothic"/>
              <a:cs typeface="Yu Gothic"/>
            </a:endParaRPr>
          </a:p>
          <a:p>
            <a:pPr marL="427355" indent="-377190">
              <a:lnSpc>
                <a:spcPct val="100000"/>
              </a:lnSpc>
              <a:spcBef>
                <a:spcPts val="3525"/>
              </a:spcBef>
              <a:buSzPct val="145333"/>
              <a:buChar char="•"/>
              <a:tabLst>
                <a:tab pos="427990" algn="l"/>
              </a:tabLst>
            </a:pPr>
            <a:r>
              <a:rPr dirty="0" sz="3750" spc="-65" b="1">
                <a:latin typeface="Yu Gothic"/>
                <a:cs typeface="Yu Gothic"/>
              </a:rPr>
              <a:t>行頭</a:t>
            </a:r>
            <a:r>
              <a:rPr dirty="0" sz="3750" spc="-35" b="1">
                <a:latin typeface="Yu Gothic"/>
                <a:cs typeface="Yu Gothic"/>
              </a:rPr>
              <a:t>Delete</a:t>
            </a:r>
            <a:r>
              <a:rPr dirty="0" sz="3750" spc="-65" b="1">
                <a:latin typeface="Yu Gothic"/>
                <a:cs typeface="Yu Gothic"/>
              </a:rPr>
              <a:t>で</a:t>
            </a:r>
            <a:endParaRPr sz="3750">
              <a:latin typeface="Yu Gothic"/>
              <a:cs typeface="Yu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629" y="5882552"/>
            <a:ext cx="3318510" cy="2896870"/>
          </a:xfrm>
          <a:prstGeom prst="rect">
            <a:avLst/>
          </a:prstGeom>
        </p:spPr>
        <p:txBody>
          <a:bodyPr wrap="square" lIns="0" tIns="185420" rIns="0" bIns="0" rtlCol="0" vert="horz">
            <a:spAutoFit/>
          </a:bodyPr>
          <a:lstStyle/>
          <a:p>
            <a:pPr marL="414655">
              <a:lnSpc>
                <a:spcPct val="100000"/>
              </a:lnSpc>
              <a:spcBef>
                <a:spcPts val="1460"/>
              </a:spcBef>
            </a:pPr>
            <a:r>
              <a:rPr dirty="0" sz="3750" spc="5" b="1">
                <a:latin typeface="Yu Gothic"/>
                <a:cs typeface="Yu Gothic"/>
              </a:rPr>
              <a:t>前段落と結合</a:t>
            </a:r>
            <a:endParaRPr sz="3750">
              <a:latin typeface="Yu Gothic"/>
              <a:cs typeface="Yu Gothic"/>
            </a:endParaRPr>
          </a:p>
          <a:p>
            <a:pPr marL="414655" indent="-377190">
              <a:lnSpc>
                <a:spcPct val="100000"/>
              </a:lnSpc>
              <a:spcBef>
                <a:spcPts val="3660"/>
              </a:spcBef>
              <a:buSzPct val="145333"/>
              <a:buChar char="•"/>
              <a:tabLst>
                <a:tab pos="415290" algn="l"/>
              </a:tabLst>
            </a:pPr>
            <a:r>
              <a:rPr dirty="0" sz="3750" spc="-110" b="1">
                <a:latin typeface="Yu Gothic"/>
                <a:cs typeface="Yu Gothic"/>
              </a:rPr>
              <a:t>Shift </a:t>
            </a:r>
            <a:r>
              <a:rPr dirty="0" sz="3750" spc="-660" b="1">
                <a:latin typeface="Yu Gothic"/>
                <a:cs typeface="Yu Gothic"/>
              </a:rPr>
              <a:t>+</a:t>
            </a:r>
            <a:r>
              <a:rPr dirty="0" sz="3750" spc="-340" b="1">
                <a:latin typeface="Yu Gothic"/>
                <a:cs typeface="Yu Gothic"/>
              </a:rPr>
              <a:t> </a:t>
            </a:r>
            <a:r>
              <a:rPr dirty="0" sz="3750" spc="-114" b="1">
                <a:latin typeface="Yu Gothic"/>
                <a:cs typeface="Yu Gothic"/>
              </a:rPr>
              <a:t>Enter</a:t>
            </a:r>
            <a:endParaRPr sz="3750">
              <a:latin typeface="Yu Gothic"/>
              <a:cs typeface="Yu Gothic"/>
            </a:endParaRPr>
          </a:p>
          <a:p>
            <a:pPr marL="414655" indent="-377190">
              <a:lnSpc>
                <a:spcPct val="100000"/>
              </a:lnSpc>
              <a:spcBef>
                <a:spcPts val="3745"/>
              </a:spcBef>
              <a:buSzPct val="145333"/>
              <a:buChar char="•"/>
              <a:tabLst>
                <a:tab pos="415290" algn="l"/>
              </a:tabLst>
            </a:pPr>
            <a:r>
              <a:rPr dirty="0" sz="3750" spc="-65" b="1">
                <a:latin typeface="Yu Gothic"/>
                <a:cs typeface="Yu Gothic"/>
              </a:rPr>
              <a:t>太字</a:t>
            </a:r>
            <a:r>
              <a:rPr dirty="0" sz="3750" spc="-35" b="1">
                <a:latin typeface="Yu Gothic"/>
                <a:cs typeface="Yu Gothic"/>
              </a:rPr>
              <a:t>/</a:t>
            </a:r>
            <a:r>
              <a:rPr dirty="0" sz="3750" spc="-65" b="1">
                <a:latin typeface="Yu Gothic"/>
                <a:cs typeface="Yu Gothic"/>
              </a:rPr>
              <a:t>リ</a:t>
            </a:r>
            <a:r>
              <a:rPr dirty="0" sz="3750" spc="-150" b="1">
                <a:latin typeface="Yu Gothic"/>
                <a:cs typeface="Yu Gothic"/>
              </a:rPr>
              <a:t>ン</a:t>
            </a:r>
            <a:r>
              <a:rPr dirty="0" sz="3750" spc="5" b="1">
                <a:latin typeface="Yu Gothic"/>
                <a:cs typeface="Yu Gothic"/>
              </a:rPr>
              <a:t>ク</a:t>
            </a:r>
            <a:endParaRPr sz="3750">
              <a:latin typeface="Yu Gothic"/>
              <a:cs typeface="Yu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7" name="object 7"/>
          <p:cNvSpPr/>
          <p:nvPr/>
        </p:nvSpPr>
        <p:spPr>
          <a:xfrm>
            <a:off x="5758986" y="0"/>
            <a:ext cx="14345112" cy="9057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65156" y="1167371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60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8" y="1349"/>
                </a:lnTo>
                <a:lnTo>
                  <a:pt x="260033" y="4555"/>
                </a:lnTo>
                <a:lnTo>
                  <a:pt x="217780" y="10797"/>
                </a:lnTo>
                <a:lnTo>
                  <a:pt x="177787" y="21089"/>
                </a:lnTo>
                <a:lnTo>
                  <a:pt x="136070" y="40573"/>
                </a:lnTo>
                <a:lnTo>
                  <a:pt x="98802" y="66724"/>
                </a:lnTo>
                <a:lnTo>
                  <a:pt x="66724" y="98802"/>
                </a:lnTo>
                <a:lnTo>
                  <a:pt x="40573" y="136070"/>
                </a:lnTo>
                <a:lnTo>
                  <a:pt x="21089" y="177787"/>
                </a:lnTo>
                <a:lnTo>
                  <a:pt x="10795" y="217780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2"/>
                </a:lnTo>
                <a:lnTo>
                  <a:pt x="4573" y="1616990"/>
                </a:lnTo>
                <a:lnTo>
                  <a:pt x="10801" y="1659136"/>
                </a:lnTo>
                <a:lnTo>
                  <a:pt x="21089" y="1699114"/>
                </a:lnTo>
                <a:lnTo>
                  <a:pt x="40573" y="1740831"/>
                </a:lnTo>
                <a:lnTo>
                  <a:pt x="66724" y="1778098"/>
                </a:lnTo>
                <a:lnTo>
                  <a:pt x="98802" y="1810176"/>
                </a:lnTo>
                <a:lnTo>
                  <a:pt x="136070" y="1836327"/>
                </a:lnTo>
                <a:lnTo>
                  <a:pt x="177787" y="1855811"/>
                </a:lnTo>
                <a:lnTo>
                  <a:pt x="217765" y="1866103"/>
                </a:lnTo>
                <a:lnTo>
                  <a:pt x="259910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2" y="1875552"/>
                </a:lnTo>
                <a:lnTo>
                  <a:pt x="1616868" y="1872346"/>
                </a:lnTo>
                <a:lnTo>
                  <a:pt x="1659120" y="1866103"/>
                </a:lnTo>
                <a:lnTo>
                  <a:pt x="1699114" y="1855811"/>
                </a:lnTo>
                <a:lnTo>
                  <a:pt x="1740831" y="1836327"/>
                </a:lnTo>
                <a:lnTo>
                  <a:pt x="1778098" y="1810176"/>
                </a:lnTo>
                <a:lnTo>
                  <a:pt x="1810176" y="1778098"/>
                </a:lnTo>
                <a:lnTo>
                  <a:pt x="1836327" y="1740831"/>
                </a:lnTo>
                <a:lnTo>
                  <a:pt x="1855811" y="1699114"/>
                </a:lnTo>
                <a:lnTo>
                  <a:pt x="1866105" y="1659120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8"/>
                </a:lnTo>
                <a:lnTo>
                  <a:pt x="1872328" y="259910"/>
                </a:lnTo>
                <a:lnTo>
                  <a:pt x="1866099" y="217765"/>
                </a:lnTo>
                <a:lnTo>
                  <a:pt x="1855811" y="177787"/>
                </a:lnTo>
                <a:lnTo>
                  <a:pt x="1836327" y="136070"/>
                </a:lnTo>
                <a:lnTo>
                  <a:pt x="1810176" y="98802"/>
                </a:lnTo>
                <a:lnTo>
                  <a:pt x="1778098" y="66724"/>
                </a:lnTo>
                <a:lnTo>
                  <a:pt x="1740831" y="40573"/>
                </a:lnTo>
                <a:lnTo>
                  <a:pt x="1699114" y="21089"/>
                </a:lnTo>
                <a:lnTo>
                  <a:pt x="1659136" y="10797"/>
                </a:lnTo>
                <a:lnTo>
                  <a:pt x="1616990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0897" y="284672"/>
            <a:ext cx="15615919" cy="4130040"/>
          </a:xfrm>
          <a:prstGeom prst="rect"/>
        </p:spPr>
        <p:txBody>
          <a:bodyPr wrap="square" lIns="0" tIns="125730" rIns="0" bIns="0" rtlCol="0" vert="horz">
            <a:spAutoFit/>
          </a:bodyPr>
          <a:lstStyle/>
          <a:p>
            <a:pPr marL="2770505" marR="30480" indent="-2733040">
              <a:lnSpc>
                <a:spcPct val="111300"/>
              </a:lnSpc>
              <a:spcBef>
                <a:spcPts val="990"/>
              </a:spcBef>
            </a:pPr>
            <a:r>
              <a:rPr dirty="0" baseline="-11632" sz="20775" spc="2707" b="0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r>
              <a:rPr dirty="0" baseline="-11632" sz="20775" spc="480" b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dirty="0" sz="9200" spc="30"/>
              <a:t>『</a:t>
            </a:r>
            <a:r>
              <a:rPr dirty="0" sz="9200" spc="-710"/>
              <a:t>ブ</a:t>
            </a:r>
            <a:r>
              <a:rPr dirty="0" sz="9200" spc="30"/>
              <a:t>ロック追加ボタン』で </a:t>
            </a:r>
            <a:r>
              <a:rPr dirty="0" sz="9200" spc="-710"/>
              <a:t>ブ</a:t>
            </a:r>
            <a:r>
              <a:rPr dirty="0" sz="9200" spc="30"/>
              <a:t>ロックの種類を選ぶ</a:t>
            </a:r>
            <a:endParaRPr sz="920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24504" y="4436780"/>
            <a:ext cx="7055092" cy="6871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64281" y="4817069"/>
            <a:ext cx="6176010" cy="6172200"/>
          </a:xfrm>
          <a:custGeom>
            <a:avLst/>
            <a:gdLst/>
            <a:ahLst/>
            <a:cxnLst/>
            <a:rect l="l" t="t" r="r" b="b"/>
            <a:pathLst>
              <a:path w="6176009" h="6172200">
                <a:moveTo>
                  <a:pt x="3400444" y="6159500"/>
                </a:moveTo>
                <a:lnTo>
                  <a:pt x="2775089" y="6159500"/>
                </a:lnTo>
                <a:lnTo>
                  <a:pt x="2819659" y="6172200"/>
                </a:lnTo>
                <a:lnTo>
                  <a:pt x="3355874" y="6172200"/>
                </a:lnTo>
                <a:lnTo>
                  <a:pt x="3400444" y="6159500"/>
                </a:lnTo>
                <a:close/>
              </a:path>
              <a:path w="6176009" h="6172200">
                <a:moveTo>
                  <a:pt x="3489418" y="6146800"/>
                </a:moveTo>
                <a:lnTo>
                  <a:pt x="2686115" y="6146800"/>
                </a:lnTo>
                <a:lnTo>
                  <a:pt x="2730572" y="6159500"/>
                </a:lnTo>
                <a:lnTo>
                  <a:pt x="3444962" y="6159500"/>
                </a:lnTo>
                <a:lnTo>
                  <a:pt x="3489418" y="6146800"/>
                </a:lnTo>
                <a:close/>
              </a:path>
              <a:path w="6176009" h="6172200">
                <a:moveTo>
                  <a:pt x="3578121" y="6134100"/>
                </a:moveTo>
                <a:lnTo>
                  <a:pt x="2597412" y="6134100"/>
                </a:lnTo>
                <a:lnTo>
                  <a:pt x="2641726" y="6146800"/>
                </a:lnTo>
                <a:lnTo>
                  <a:pt x="3533807" y="6146800"/>
                </a:lnTo>
                <a:lnTo>
                  <a:pt x="3578121" y="6134100"/>
                </a:lnTo>
                <a:close/>
              </a:path>
              <a:path w="6176009" h="6172200">
                <a:moveTo>
                  <a:pt x="3666491" y="6121400"/>
                </a:moveTo>
                <a:lnTo>
                  <a:pt x="2509042" y="6121400"/>
                </a:lnTo>
                <a:lnTo>
                  <a:pt x="2553182" y="6134100"/>
                </a:lnTo>
                <a:lnTo>
                  <a:pt x="3622351" y="6134100"/>
                </a:lnTo>
                <a:lnTo>
                  <a:pt x="3666491" y="6121400"/>
                </a:lnTo>
                <a:close/>
              </a:path>
              <a:path w="6176009" h="6172200">
                <a:moveTo>
                  <a:pt x="3885567" y="101600"/>
                </a:moveTo>
                <a:lnTo>
                  <a:pt x="2289966" y="101600"/>
                </a:lnTo>
                <a:lnTo>
                  <a:pt x="2160090" y="139700"/>
                </a:lnTo>
                <a:lnTo>
                  <a:pt x="2117105" y="165100"/>
                </a:lnTo>
                <a:lnTo>
                  <a:pt x="1946902" y="215900"/>
                </a:lnTo>
                <a:lnTo>
                  <a:pt x="1904823" y="241300"/>
                </a:lnTo>
                <a:lnTo>
                  <a:pt x="1862947" y="254000"/>
                </a:lnTo>
                <a:lnTo>
                  <a:pt x="1821284" y="279400"/>
                </a:lnTo>
                <a:lnTo>
                  <a:pt x="1779839" y="292100"/>
                </a:lnTo>
                <a:lnTo>
                  <a:pt x="1738620" y="317500"/>
                </a:lnTo>
                <a:lnTo>
                  <a:pt x="1697636" y="330200"/>
                </a:lnTo>
                <a:lnTo>
                  <a:pt x="1616399" y="381000"/>
                </a:lnTo>
                <a:lnTo>
                  <a:pt x="1576162" y="393700"/>
                </a:lnTo>
                <a:lnTo>
                  <a:pt x="1496487" y="444500"/>
                </a:lnTo>
                <a:lnTo>
                  <a:pt x="1340551" y="546100"/>
                </a:lnTo>
                <a:lnTo>
                  <a:pt x="1226822" y="622300"/>
                </a:lnTo>
                <a:lnTo>
                  <a:pt x="1189566" y="660400"/>
                </a:lnTo>
                <a:lnTo>
                  <a:pt x="1116082" y="711200"/>
                </a:lnTo>
                <a:lnTo>
                  <a:pt x="1079868" y="749300"/>
                </a:lnTo>
                <a:lnTo>
                  <a:pt x="1044017" y="774700"/>
                </a:lnTo>
                <a:lnTo>
                  <a:pt x="1008535" y="812800"/>
                </a:lnTo>
                <a:lnTo>
                  <a:pt x="973431" y="838200"/>
                </a:lnTo>
                <a:lnTo>
                  <a:pt x="938712" y="876300"/>
                </a:lnTo>
                <a:lnTo>
                  <a:pt x="904386" y="901700"/>
                </a:lnTo>
                <a:lnTo>
                  <a:pt x="870580" y="939800"/>
                </a:lnTo>
                <a:lnTo>
                  <a:pt x="837418" y="977900"/>
                </a:lnTo>
                <a:lnTo>
                  <a:pt x="804900" y="1016000"/>
                </a:lnTo>
                <a:lnTo>
                  <a:pt x="773026" y="1041400"/>
                </a:lnTo>
                <a:lnTo>
                  <a:pt x="741796" y="1079500"/>
                </a:lnTo>
                <a:lnTo>
                  <a:pt x="711209" y="1117600"/>
                </a:lnTo>
                <a:lnTo>
                  <a:pt x="681267" y="1155700"/>
                </a:lnTo>
                <a:lnTo>
                  <a:pt x="651969" y="1193800"/>
                </a:lnTo>
                <a:lnTo>
                  <a:pt x="623314" y="1231900"/>
                </a:lnTo>
                <a:lnTo>
                  <a:pt x="595304" y="1270000"/>
                </a:lnTo>
                <a:lnTo>
                  <a:pt x="567937" y="1308100"/>
                </a:lnTo>
                <a:lnTo>
                  <a:pt x="541215" y="1346200"/>
                </a:lnTo>
                <a:lnTo>
                  <a:pt x="515136" y="1384300"/>
                </a:lnTo>
                <a:lnTo>
                  <a:pt x="489701" y="1422400"/>
                </a:lnTo>
                <a:lnTo>
                  <a:pt x="464910" y="1460500"/>
                </a:lnTo>
                <a:lnTo>
                  <a:pt x="440763" y="1498600"/>
                </a:lnTo>
                <a:lnTo>
                  <a:pt x="417260" y="1536700"/>
                </a:lnTo>
                <a:lnTo>
                  <a:pt x="394401" y="1574800"/>
                </a:lnTo>
                <a:lnTo>
                  <a:pt x="372185" y="1625600"/>
                </a:lnTo>
                <a:lnTo>
                  <a:pt x="350614" y="1663700"/>
                </a:lnTo>
                <a:lnTo>
                  <a:pt x="329687" y="1701800"/>
                </a:lnTo>
                <a:lnTo>
                  <a:pt x="309403" y="1739900"/>
                </a:lnTo>
                <a:lnTo>
                  <a:pt x="289764" y="1778000"/>
                </a:lnTo>
                <a:lnTo>
                  <a:pt x="270768" y="1828800"/>
                </a:lnTo>
                <a:lnTo>
                  <a:pt x="252416" y="1866900"/>
                </a:lnTo>
                <a:lnTo>
                  <a:pt x="234708" y="1905000"/>
                </a:lnTo>
                <a:lnTo>
                  <a:pt x="217645" y="1955800"/>
                </a:lnTo>
                <a:lnTo>
                  <a:pt x="201225" y="1993900"/>
                </a:lnTo>
                <a:lnTo>
                  <a:pt x="185449" y="2032000"/>
                </a:lnTo>
                <a:lnTo>
                  <a:pt x="170316" y="2082800"/>
                </a:lnTo>
                <a:lnTo>
                  <a:pt x="155828" y="2120900"/>
                </a:lnTo>
                <a:lnTo>
                  <a:pt x="141984" y="2159000"/>
                </a:lnTo>
                <a:lnTo>
                  <a:pt x="128784" y="2209800"/>
                </a:lnTo>
                <a:lnTo>
                  <a:pt x="116227" y="2247900"/>
                </a:lnTo>
                <a:lnTo>
                  <a:pt x="104315" y="2298700"/>
                </a:lnTo>
                <a:lnTo>
                  <a:pt x="93046" y="2336800"/>
                </a:lnTo>
                <a:lnTo>
                  <a:pt x="82421" y="2374900"/>
                </a:lnTo>
                <a:lnTo>
                  <a:pt x="72441" y="2425700"/>
                </a:lnTo>
                <a:lnTo>
                  <a:pt x="63104" y="2463800"/>
                </a:lnTo>
                <a:lnTo>
                  <a:pt x="54411" y="2514600"/>
                </a:lnTo>
                <a:lnTo>
                  <a:pt x="46362" y="2552700"/>
                </a:lnTo>
                <a:lnTo>
                  <a:pt x="38957" y="2603500"/>
                </a:lnTo>
                <a:lnTo>
                  <a:pt x="32196" y="2641600"/>
                </a:lnTo>
                <a:lnTo>
                  <a:pt x="26078" y="2692400"/>
                </a:lnTo>
                <a:lnTo>
                  <a:pt x="20605" y="2730500"/>
                </a:lnTo>
                <a:lnTo>
                  <a:pt x="15776" y="2781300"/>
                </a:lnTo>
                <a:lnTo>
                  <a:pt x="11590" y="2819400"/>
                </a:lnTo>
                <a:lnTo>
                  <a:pt x="8049" y="2870200"/>
                </a:lnTo>
                <a:lnTo>
                  <a:pt x="5151" y="2908300"/>
                </a:lnTo>
                <a:lnTo>
                  <a:pt x="2897" y="2959100"/>
                </a:lnTo>
                <a:lnTo>
                  <a:pt x="1287" y="2997200"/>
                </a:lnTo>
                <a:lnTo>
                  <a:pt x="321" y="3048000"/>
                </a:lnTo>
                <a:lnTo>
                  <a:pt x="0" y="3086100"/>
                </a:lnTo>
                <a:lnTo>
                  <a:pt x="321" y="3136900"/>
                </a:lnTo>
                <a:lnTo>
                  <a:pt x="1287" y="3175000"/>
                </a:lnTo>
                <a:lnTo>
                  <a:pt x="2897" y="3225800"/>
                </a:lnTo>
                <a:lnTo>
                  <a:pt x="5151" y="3263900"/>
                </a:lnTo>
                <a:lnTo>
                  <a:pt x="8049" y="3314700"/>
                </a:lnTo>
                <a:lnTo>
                  <a:pt x="11590" y="3352800"/>
                </a:lnTo>
                <a:lnTo>
                  <a:pt x="15776" y="3403600"/>
                </a:lnTo>
                <a:lnTo>
                  <a:pt x="20605" y="3441700"/>
                </a:lnTo>
                <a:lnTo>
                  <a:pt x="26078" y="3492500"/>
                </a:lnTo>
                <a:lnTo>
                  <a:pt x="32196" y="3530600"/>
                </a:lnTo>
                <a:lnTo>
                  <a:pt x="38957" y="3581400"/>
                </a:lnTo>
                <a:lnTo>
                  <a:pt x="46362" y="3619500"/>
                </a:lnTo>
                <a:lnTo>
                  <a:pt x="54411" y="3670300"/>
                </a:lnTo>
                <a:lnTo>
                  <a:pt x="63104" y="3708400"/>
                </a:lnTo>
                <a:lnTo>
                  <a:pt x="72441" y="3759200"/>
                </a:lnTo>
                <a:lnTo>
                  <a:pt x="82421" y="3797300"/>
                </a:lnTo>
                <a:lnTo>
                  <a:pt x="93046" y="3848100"/>
                </a:lnTo>
                <a:lnTo>
                  <a:pt x="104315" y="3886200"/>
                </a:lnTo>
                <a:lnTo>
                  <a:pt x="116227" y="3937000"/>
                </a:lnTo>
                <a:lnTo>
                  <a:pt x="128784" y="3975100"/>
                </a:lnTo>
                <a:lnTo>
                  <a:pt x="141984" y="4013200"/>
                </a:lnTo>
                <a:lnTo>
                  <a:pt x="155828" y="4064000"/>
                </a:lnTo>
                <a:lnTo>
                  <a:pt x="170316" y="4102100"/>
                </a:lnTo>
                <a:lnTo>
                  <a:pt x="185449" y="4152900"/>
                </a:lnTo>
                <a:lnTo>
                  <a:pt x="201225" y="4191000"/>
                </a:lnTo>
                <a:lnTo>
                  <a:pt x="217645" y="4229100"/>
                </a:lnTo>
                <a:lnTo>
                  <a:pt x="234708" y="4279900"/>
                </a:lnTo>
                <a:lnTo>
                  <a:pt x="252416" y="4318000"/>
                </a:lnTo>
                <a:lnTo>
                  <a:pt x="270768" y="4356100"/>
                </a:lnTo>
                <a:lnTo>
                  <a:pt x="289764" y="4394200"/>
                </a:lnTo>
                <a:lnTo>
                  <a:pt x="309403" y="4445000"/>
                </a:lnTo>
                <a:lnTo>
                  <a:pt x="329687" y="4483100"/>
                </a:lnTo>
                <a:lnTo>
                  <a:pt x="350614" y="4521200"/>
                </a:lnTo>
                <a:lnTo>
                  <a:pt x="372185" y="4559300"/>
                </a:lnTo>
                <a:lnTo>
                  <a:pt x="394401" y="4597400"/>
                </a:lnTo>
                <a:lnTo>
                  <a:pt x="417260" y="4648200"/>
                </a:lnTo>
                <a:lnTo>
                  <a:pt x="440763" y="4686300"/>
                </a:lnTo>
                <a:lnTo>
                  <a:pt x="464910" y="4724400"/>
                </a:lnTo>
                <a:lnTo>
                  <a:pt x="489701" y="4762500"/>
                </a:lnTo>
                <a:lnTo>
                  <a:pt x="515136" y="4800600"/>
                </a:lnTo>
                <a:lnTo>
                  <a:pt x="541215" y="4838700"/>
                </a:lnTo>
                <a:lnTo>
                  <a:pt x="567937" y="4876800"/>
                </a:lnTo>
                <a:lnTo>
                  <a:pt x="595304" y="4914900"/>
                </a:lnTo>
                <a:lnTo>
                  <a:pt x="623314" y="4953000"/>
                </a:lnTo>
                <a:lnTo>
                  <a:pt x="651969" y="4991100"/>
                </a:lnTo>
                <a:lnTo>
                  <a:pt x="681267" y="5029200"/>
                </a:lnTo>
                <a:lnTo>
                  <a:pt x="711209" y="5067300"/>
                </a:lnTo>
                <a:lnTo>
                  <a:pt x="741796" y="5092700"/>
                </a:lnTo>
                <a:lnTo>
                  <a:pt x="773026" y="5130800"/>
                </a:lnTo>
                <a:lnTo>
                  <a:pt x="804900" y="5168900"/>
                </a:lnTo>
                <a:lnTo>
                  <a:pt x="837418" y="5207000"/>
                </a:lnTo>
                <a:lnTo>
                  <a:pt x="870580" y="5245100"/>
                </a:lnTo>
                <a:lnTo>
                  <a:pt x="904386" y="5270500"/>
                </a:lnTo>
                <a:lnTo>
                  <a:pt x="938712" y="5308600"/>
                </a:lnTo>
                <a:lnTo>
                  <a:pt x="973431" y="5346700"/>
                </a:lnTo>
                <a:lnTo>
                  <a:pt x="1008535" y="5372100"/>
                </a:lnTo>
                <a:lnTo>
                  <a:pt x="1044017" y="5410200"/>
                </a:lnTo>
                <a:lnTo>
                  <a:pt x="1116082" y="5461000"/>
                </a:lnTo>
                <a:lnTo>
                  <a:pt x="1152651" y="5499100"/>
                </a:lnTo>
                <a:lnTo>
                  <a:pt x="1226822" y="5549900"/>
                </a:lnTo>
                <a:lnTo>
                  <a:pt x="1264409" y="5588000"/>
                </a:lnTo>
                <a:lnTo>
                  <a:pt x="1379090" y="5664200"/>
                </a:lnTo>
                <a:lnTo>
                  <a:pt x="1536189" y="5765800"/>
                </a:lnTo>
                <a:lnTo>
                  <a:pt x="1576162" y="5778500"/>
                </a:lnTo>
                <a:lnTo>
                  <a:pt x="1697636" y="5854700"/>
                </a:lnTo>
                <a:lnTo>
                  <a:pt x="1738620" y="5867400"/>
                </a:lnTo>
                <a:lnTo>
                  <a:pt x="1779839" y="5892800"/>
                </a:lnTo>
                <a:lnTo>
                  <a:pt x="1821284" y="5905500"/>
                </a:lnTo>
                <a:lnTo>
                  <a:pt x="1862947" y="5930900"/>
                </a:lnTo>
                <a:lnTo>
                  <a:pt x="1946902" y="5956300"/>
                </a:lnTo>
                <a:lnTo>
                  <a:pt x="1989177" y="5981700"/>
                </a:lnTo>
                <a:lnTo>
                  <a:pt x="2465000" y="6121400"/>
                </a:lnTo>
                <a:lnTo>
                  <a:pt x="3710533" y="6121400"/>
                </a:lnTo>
                <a:lnTo>
                  <a:pt x="4186356" y="5981700"/>
                </a:lnTo>
                <a:lnTo>
                  <a:pt x="4228631" y="5956300"/>
                </a:lnTo>
                <a:lnTo>
                  <a:pt x="4312586" y="5930900"/>
                </a:lnTo>
                <a:lnTo>
                  <a:pt x="4354249" y="5905500"/>
                </a:lnTo>
                <a:lnTo>
                  <a:pt x="4395694" y="5892800"/>
                </a:lnTo>
                <a:lnTo>
                  <a:pt x="4436913" y="5867400"/>
                </a:lnTo>
                <a:lnTo>
                  <a:pt x="4477897" y="5854700"/>
                </a:lnTo>
                <a:lnTo>
                  <a:pt x="4599371" y="5778500"/>
                </a:lnTo>
                <a:lnTo>
                  <a:pt x="4639344" y="5765800"/>
                </a:lnTo>
                <a:lnTo>
                  <a:pt x="4796443" y="5664200"/>
                </a:lnTo>
                <a:lnTo>
                  <a:pt x="4911123" y="5588000"/>
                </a:lnTo>
                <a:lnTo>
                  <a:pt x="4948711" y="5549900"/>
                </a:lnTo>
                <a:lnTo>
                  <a:pt x="5022882" y="5499100"/>
                </a:lnTo>
                <a:lnTo>
                  <a:pt x="5059451" y="5461000"/>
                </a:lnTo>
                <a:lnTo>
                  <a:pt x="5131516" y="5410200"/>
                </a:lnTo>
                <a:lnTo>
                  <a:pt x="5166997" y="5372100"/>
                </a:lnTo>
                <a:lnTo>
                  <a:pt x="5202101" y="5346700"/>
                </a:lnTo>
                <a:lnTo>
                  <a:pt x="5236820" y="5308600"/>
                </a:lnTo>
                <a:lnTo>
                  <a:pt x="5271147" y="5270500"/>
                </a:lnTo>
                <a:lnTo>
                  <a:pt x="5304953" y="5245100"/>
                </a:lnTo>
                <a:lnTo>
                  <a:pt x="5338115" y="5207000"/>
                </a:lnTo>
                <a:lnTo>
                  <a:pt x="5370633" y="5168900"/>
                </a:lnTo>
                <a:lnTo>
                  <a:pt x="5402507" y="5130800"/>
                </a:lnTo>
                <a:lnTo>
                  <a:pt x="5433737" y="5092700"/>
                </a:lnTo>
                <a:lnTo>
                  <a:pt x="5464323" y="5067300"/>
                </a:lnTo>
                <a:lnTo>
                  <a:pt x="5494265" y="5029200"/>
                </a:lnTo>
                <a:lnTo>
                  <a:pt x="5523564" y="4991100"/>
                </a:lnTo>
                <a:lnTo>
                  <a:pt x="5552218" y="4953000"/>
                </a:lnTo>
                <a:lnTo>
                  <a:pt x="5580229" y="4914900"/>
                </a:lnTo>
                <a:lnTo>
                  <a:pt x="5607595" y="4876800"/>
                </a:lnTo>
                <a:lnTo>
                  <a:pt x="5634318" y="4838700"/>
                </a:lnTo>
                <a:lnTo>
                  <a:pt x="5660397" y="4800600"/>
                </a:lnTo>
                <a:lnTo>
                  <a:pt x="5685832" y="4762500"/>
                </a:lnTo>
                <a:lnTo>
                  <a:pt x="5710622" y="4724400"/>
                </a:lnTo>
                <a:lnTo>
                  <a:pt x="5734769" y="4686300"/>
                </a:lnTo>
                <a:lnTo>
                  <a:pt x="5758273" y="4648200"/>
                </a:lnTo>
                <a:lnTo>
                  <a:pt x="5781132" y="4597400"/>
                </a:lnTo>
                <a:lnTo>
                  <a:pt x="5803347" y="4559300"/>
                </a:lnTo>
                <a:lnTo>
                  <a:pt x="5824918" y="4521200"/>
                </a:lnTo>
                <a:lnTo>
                  <a:pt x="5845846" y="4483100"/>
                </a:lnTo>
                <a:lnTo>
                  <a:pt x="5866129" y="4445000"/>
                </a:lnTo>
                <a:lnTo>
                  <a:pt x="5885769" y="4394200"/>
                </a:lnTo>
                <a:lnTo>
                  <a:pt x="5904764" y="4356100"/>
                </a:lnTo>
                <a:lnTo>
                  <a:pt x="5923116" y="4318000"/>
                </a:lnTo>
                <a:lnTo>
                  <a:pt x="5940824" y="4279900"/>
                </a:lnTo>
                <a:lnTo>
                  <a:pt x="5957888" y="4229100"/>
                </a:lnTo>
                <a:lnTo>
                  <a:pt x="5974308" y="4191000"/>
                </a:lnTo>
                <a:lnTo>
                  <a:pt x="5990084" y="4152900"/>
                </a:lnTo>
                <a:lnTo>
                  <a:pt x="6005216" y="4102100"/>
                </a:lnTo>
                <a:lnTo>
                  <a:pt x="6019704" y="4064000"/>
                </a:lnTo>
                <a:lnTo>
                  <a:pt x="6033549" y="4013200"/>
                </a:lnTo>
                <a:lnTo>
                  <a:pt x="6046749" y="3975100"/>
                </a:lnTo>
                <a:lnTo>
                  <a:pt x="6059305" y="3937000"/>
                </a:lnTo>
                <a:lnTo>
                  <a:pt x="6071218" y="3886200"/>
                </a:lnTo>
                <a:lnTo>
                  <a:pt x="6082486" y="3848100"/>
                </a:lnTo>
                <a:lnTo>
                  <a:pt x="6093111" y="3797300"/>
                </a:lnTo>
                <a:lnTo>
                  <a:pt x="6103092" y="3759200"/>
                </a:lnTo>
                <a:lnTo>
                  <a:pt x="6112429" y="3708400"/>
                </a:lnTo>
                <a:lnTo>
                  <a:pt x="6121122" y="3670300"/>
                </a:lnTo>
                <a:lnTo>
                  <a:pt x="6129171" y="3619500"/>
                </a:lnTo>
                <a:lnTo>
                  <a:pt x="6136576" y="3581400"/>
                </a:lnTo>
                <a:lnTo>
                  <a:pt x="6143337" y="3530600"/>
                </a:lnTo>
                <a:lnTo>
                  <a:pt x="6149454" y="3492500"/>
                </a:lnTo>
                <a:lnTo>
                  <a:pt x="6154927" y="3441700"/>
                </a:lnTo>
                <a:lnTo>
                  <a:pt x="6159757" y="3403600"/>
                </a:lnTo>
                <a:lnTo>
                  <a:pt x="6163942" y="3352800"/>
                </a:lnTo>
                <a:lnTo>
                  <a:pt x="6167484" y="3314700"/>
                </a:lnTo>
                <a:lnTo>
                  <a:pt x="6170382" y="3263900"/>
                </a:lnTo>
                <a:lnTo>
                  <a:pt x="6172635" y="3225800"/>
                </a:lnTo>
                <a:lnTo>
                  <a:pt x="6174245" y="3175000"/>
                </a:lnTo>
                <a:lnTo>
                  <a:pt x="6175211" y="3136900"/>
                </a:lnTo>
                <a:lnTo>
                  <a:pt x="6175533" y="3086100"/>
                </a:lnTo>
                <a:lnTo>
                  <a:pt x="6175211" y="3048000"/>
                </a:lnTo>
                <a:lnTo>
                  <a:pt x="6174245" y="2997200"/>
                </a:lnTo>
                <a:lnTo>
                  <a:pt x="6172635" y="2959100"/>
                </a:lnTo>
                <a:lnTo>
                  <a:pt x="6170382" y="2908300"/>
                </a:lnTo>
                <a:lnTo>
                  <a:pt x="6167484" y="2870200"/>
                </a:lnTo>
                <a:lnTo>
                  <a:pt x="6163942" y="2819400"/>
                </a:lnTo>
                <a:lnTo>
                  <a:pt x="6159757" y="2781300"/>
                </a:lnTo>
                <a:lnTo>
                  <a:pt x="6154927" y="2730500"/>
                </a:lnTo>
                <a:lnTo>
                  <a:pt x="6149454" y="2692400"/>
                </a:lnTo>
                <a:lnTo>
                  <a:pt x="6143337" y="2641600"/>
                </a:lnTo>
                <a:lnTo>
                  <a:pt x="6136576" y="2603500"/>
                </a:lnTo>
                <a:lnTo>
                  <a:pt x="6129171" y="2552700"/>
                </a:lnTo>
                <a:lnTo>
                  <a:pt x="6121122" y="2514600"/>
                </a:lnTo>
                <a:lnTo>
                  <a:pt x="6112429" y="2463800"/>
                </a:lnTo>
                <a:lnTo>
                  <a:pt x="6103092" y="2425700"/>
                </a:lnTo>
                <a:lnTo>
                  <a:pt x="6093111" y="2374900"/>
                </a:lnTo>
                <a:lnTo>
                  <a:pt x="6082486" y="2336800"/>
                </a:lnTo>
                <a:lnTo>
                  <a:pt x="6071218" y="2298700"/>
                </a:lnTo>
                <a:lnTo>
                  <a:pt x="6059305" y="2247900"/>
                </a:lnTo>
                <a:lnTo>
                  <a:pt x="6046749" y="2209800"/>
                </a:lnTo>
                <a:lnTo>
                  <a:pt x="6033549" y="2159000"/>
                </a:lnTo>
                <a:lnTo>
                  <a:pt x="6019704" y="2120900"/>
                </a:lnTo>
                <a:lnTo>
                  <a:pt x="6005216" y="2082800"/>
                </a:lnTo>
                <a:lnTo>
                  <a:pt x="5990084" y="2032000"/>
                </a:lnTo>
                <a:lnTo>
                  <a:pt x="5974308" y="1993900"/>
                </a:lnTo>
                <a:lnTo>
                  <a:pt x="5957888" y="1955800"/>
                </a:lnTo>
                <a:lnTo>
                  <a:pt x="5940824" y="1905000"/>
                </a:lnTo>
                <a:lnTo>
                  <a:pt x="5923116" y="1866900"/>
                </a:lnTo>
                <a:lnTo>
                  <a:pt x="5904764" y="1828800"/>
                </a:lnTo>
                <a:lnTo>
                  <a:pt x="5885769" y="1778000"/>
                </a:lnTo>
                <a:lnTo>
                  <a:pt x="5866129" y="1739900"/>
                </a:lnTo>
                <a:lnTo>
                  <a:pt x="5845846" y="1701800"/>
                </a:lnTo>
                <a:lnTo>
                  <a:pt x="5824918" y="1663700"/>
                </a:lnTo>
                <a:lnTo>
                  <a:pt x="5803347" y="1625600"/>
                </a:lnTo>
                <a:lnTo>
                  <a:pt x="5781132" y="1574800"/>
                </a:lnTo>
                <a:lnTo>
                  <a:pt x="5758273" y="1536700"/>
                </a:lnTo>
                <a:lnTo>
                  <a:pt x="5734769" y="1498600"/>
                </a:lnTo>
                <a:lnTo>
                  <a:pt x="5710622" y="1460500"/>
                </a:lnTo>
                <a:lnTo>
                  <a:pt x="5685832" y="1422400"/>
                </a:lnTo>
                <a:lnTo>
                  <a:pt x="5660397" y="1384300"/>
                </a:lnTo>
                <a:lnTo>
                  <a:pt x="5634318" y="1346200"/>
                </a:lnTo>
                <a:lnTo>
                  <a:pt x="5607595" y="1308100"/>
                </a:lnTo>
                <a:lnTo>
                  <a:pt x="5580229" y="1270000"/>
                </a:lnTo>
                <a:lnTo>
                  <a:pt x="5552218" y="1231900"/>
                </a:lnTo>
                <a:lnTo>
                  <a:pt x="5523564" y="1193800"/>
                </a:lnTo>
                <a:lnTo>
                  <a:pt x="5494265" y="1155700"/>
                </a:lnTo>
                <a:lnTo>
                  <a:pt x="5464323" y="1117600"/>
                </a:lnTo>
                <a:lnTo>
                  <a:pt x="5433737" y="1079500"/>
                </a:lnTo>
                <a:lnTo>
                  <a:pt x="5402507" y="1041400"/>
                </a:lnTo>
                <a:lnTo>
                  <a:pt x="5370633" y="1016000"/>
                </a:lnTo>
                <a:lnTo>
                  <a:pt x="5338115" y="977900"/>
                </a:lnTo>
                <a:lnTo>
                  <a:pt x="5304953" y="939800"/>
                </a:lnTo>
                <a:lnTo>
                  <a:pt x="5271147" y="901700"/>
                </a:lnTo>
                <a:lnTo>
                  <a:pt x="5236820" y="876300"/>
                </a:lnTo>
                <a:lnTo>
                  <a:pt x="5202101" y="838200"/>
                </a:lnTo>
                <a:lnTo>
                  <a:pt x="5166997" y="812800"/>
                </a:lnTo>
                <a:lnTo>
                  <a:pt x="5131516" y="774700"/>
                </a:lnTo>
                <a:lnTo>
                  <a:pt x="5095664" y="749300"/>
                </a:lnTo>
                <a:lnTo>
                  <a:pt x="5059451" y="711200"/>
                </a:lnTo>
                <a:lnTo>
                  <a:pt x="4985966" y="660400"/>
                </a:lnTo>
                <a:lnTo>
                  <a:pt x="4948711" y="622300"/>
                </a:lnTo>
                <a:lnTo>
                  <a:pt x="4834982" y="546100"/>
                </a:lnTo>
                <a:lnTo>
                  <a:pt x="4679045" y="444500"/>
                </a:lnTo>
                <a:lnTo>
                  <a:pt x="4599371" y="393700"/>
                </a:lnTo>
                <a:lnTo>
                  <a:pt x="4559134" y="381000"/>
                </a:lnTo>
                <a:lnTo>
                  <a:pt x="4477897" y="330200"/>
                </a:lnTo>
                <a:lnTo>
                  <a:pt x="4436913" y="317500"/>
                </a:lnTo>
                <a:lnTo>
                  <a:pt x="4395694" y="292100"/>
                </a:lnTo>
                <a:lnTo>
                  <a:pt x="4354249" y="279400"/>
                </a:lnTo>
                <a:lnTo>
                  <a:pt x="4312586" y="254000"/>
                </a:lnTo>
                <a:lnTo>
                  <a:pt x="4270710" y="241300"/>
                </a:lnTo>
                <a:lnTo>
                  <a:pt x="4228631" y="215900"/>
                </a:lnTo>
                <a:lnTo>
                  <a:pt x="4058428" y="165100"/>
                </a:lnTo>
                <a:lnTo>
                  <a:pt x="4015443" y="139700"/>
                </a:lnTo>
                <a:lnTo>
                  <a:pt x="3885567" y="101600"/>
                </a:lnTo>
                <a:close/>
              </a:path>
              <a:path w="6176009" h="6172200">
                <a:moveTo>
                  <a:pt x="3710533" y="63500"/>
                </a:moveTo>
                <a:lnTo>
                  <a:pt x="2465000" y="63500"/>
                </a:lnTo>
                <a:lnTo>
                  <a:pt x="2333539" y="101600"/>
                </a:lnTo>
                <a:lnTo>
                  <a:pt x="3841994" y="101600"/>
                </a:lnTo>
                <a:lnTo>
                  <a:pt x="3710533" y="63500"/>
                </a:lnTo>
                <a:close/>
              </a:path>
              <a:path w="6176009" h="6172200">
                <a:moveTo>
                  <a:pt x="3578121" y="38100"/>
                </a:moveTo>
                <a:lnTo>
                  <a:pt x="2597412" y="38100"/>
                </a:lnTo>
                <a:lnTo>
                  <a:pt x="2509042" y="63500"/>
                </a:lnTo>
                <a:lnTo>
                  <a:pt x="3666491" y="63500"/>
                </a:lnTo>
                <a:lnTo>
                  <a:pt x="3578121" y="38100"/>
                </a:lnTo>
                <a:close/>
              </a:path>
              <a:path w="6176009" h="6172200">
                <a:moveTo>
                  <a:pt x="3489418" y="25400"/>
                </a:moveTo>
                <a:lnTo>
                  <a:pt x="2686115" y="25400"/>
                </a:lnTo>
                <a:lnTo>
                  <a:pt x="2641726" y="38100"/>
                </a:lnTo>
                <a:lnTo>
                  <a:pt x="3533807" y="38100"/>
                </a:lnTo>
                <a:lnTo>
                  <a:pt x="3489418" y="25400"/>
                </a:lnTo>
                <a:close/>
              </a:path>
              <a:path w="6176009" h="6172200">
                <a:moveTo>
                  <a:pt x="3400444" y="12700"/>
                </a:moveTo>
                <a:lnTo>
                  <a:pt x="2775089" y="12700"/>
                </a:lnTo>
                <a:lnTo>
                  <a:pt x="2730572" y="25400"/>
                </a:lnTo>
                <a:lnTo>
                  <a:pt x="3444962" y="25400"/>
                </a:lnTo>
                <a:lnTo>
                  <a:pt x="3400444" y="12700"/>
                </a:lnTo>
                <a:close/>
              </a:path>
              <a:path w="6176009" h="6172200">
                <a:moveTo>
                  <a:pt x="3221922" y="0"/>
                </a:moveTo>
                <a:lnTo>
                  <a:pt x="2953611" y="0"/>
                </a:lnTo>
                <a:lnTo>
                  <a:pt x="2908928" y="12700"/>
                </a:lnTo>
                <a:lnTo>
                  <a:pt x="3266606" y="12700"/>
                </a:lnTo>
                <a:lnTo>
                  <a:pt x="3221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02955" y="5152407"/>
            <a:ext cx="5498465" cy="5498465"/>
          </a:xfrm>
          <a:custGeom>
            <a:avLst/>
            <a:gdLst/>
            <a:ahLst/>
            <a:cxnLst/>
            <a:rect l="l" t="t" r="r" b="b"/>
            <a:pathLst>
              <a:path w="5498465" h="5498465">
                <a:moveTo>
                  <a:pt x="4692996" y="805190"/>
                </a:moveTo>
                <a:lnTo>
                  <a:pt x="4726895" y="839679"/>
                </a:lnTo>
                <a:lnTo>
                  <a:pt x="4760065" y="874610"/>
                </a:lnTo>
                <a:lnTo>
                  <a:pt x="4792506" y="909976"/>
                </a:lnTo>
                <a:lnTo>
                  <a:pt x="4824217" y="945765"/>
                </a:lnTo>
                <a:lnTo>
                  <a:pt x="4855200" y="981969"/>
                </a:lnTo>
                <a:lnTo>
                  <a:pt x="4885454" y="1018577"/>
                </a:lnTo>
                <a:lnTo>
                  <a:pt x="4914979" y="1055581"/>
                </a:lnTo>
                <a:lnTo>
                  <a:pt x="4943775" y="1092970"/>
                </a:lnTo>
                <a:lnTo>
                  <a:pt x="4971842" y="1130735"/>
                </a:lnTo>
                <a:lnTo>
                  <a:pt x="4999180" y="1168866"/>
                </a:lnTo>
                <a:lnTo>
                  <a:pt x="5025788" y="1207354"/>
                </a:lnTo>
                <a:lnTo>
                  <a:pt x="5051668" y="1246188"/>
                </a:lnTo>
                <a:lnTo>
                  <a:pt x="5076819" y="1285360"/>
                </a:lnTo>
                <a:lnTo>
                  <a:pt x="5101241" y="1324860"/>
                </a:lnTo>
                <a:lnTo>
                  <a:pt x="5124934" y="1364678"/>
                </a:lnTo>
                <a:lnTo>
                  <a:pt x="5147897" y="1404804"/>
                </a:lnTo>
                <a:lnTo>
                  <a:pt x="5170132" y="1445229"/>
                </a:lnTo>
                <a:lnTo>
                  <a:pt x="5191638" y="1485942"/>
                </a:lnTo>
                <a:lnTo>
                  <a:pt x="5212415" y="1526936"/>
                </a:lnTo>
                <a:lnTo>
                  <a:pt x="5232463" y="1568199"/>
                </a:lnTo>
                <a:lnTo>
                  <a:pt x="5251781" y="1609723"/>
                </a:lnTo>
                <a:lnTo>
                  <a:pt x="5270371" y="1651497"/>
                </a:lnTo>
                <a:lnTo>
                  <a:pt x="5288232" y="1693512"/>
                </a:lnTo>
                <a:lnTo>
                  <a:pt x="5305363" y="1735758"/>
                </a:lnTo>
                <a:lnTo>
                  <a:pt x="5321766" y="1778226"/>
                </a:lnTo>
                <a:lnTo>
                  <a:pt x="5337440" y="1820906"/>
                </a:lnTo>
                <a:lnTo>
                  <a:pt x="5352384" y="1863788"/>
                </a:lnTo>
                <a:lnTo>
                  <a:pt x="5366600" y="1906863"/>
                </a:lnTo>
                <a:lnTo>
                  <a:pt x="5380087" y="1950121"/>
                </a:lnTo>
                <a:lnTo>
                  <a:pt x="5392844" y="1993553"/>
                </a:lnTo>
                <a:lnTo>
                  <a:pt x="5404873" y="2037148"/>
                </a:lnTo>
                <a:lnTo>
                  <a:pt x="5416173" y="2080898"/>
                </a:lnTo>
                <a:lnTo>
                  <a:pt x="5426743" y="2124792"/>
                </a:lnTo>
                <a:lnTo>
                  <a:pt x="5436585" y="2168821"/>
                </a:lnTo>
                <a:lnTo>
                  <a:pt x="5445698" y="2212976"/>
                </a:lnTo>
                <a:lnTo>
                  <a:pt x="5454081" y="2257246"/>
                </a:lnTo>
                <a:lnTo>
                  <a:pt x="5461736" y="2301622"/>
                </a:lnTo>
                <a:lnTo>
                  <a:pt x="5468661" y="2346094"/>
                </a:lnTo>
                <a:lnTo>
                  <a:pt x="5474858" y="2390653"/>
                </a:lnTo>
                <a:lnTo>
                  <a:pt x="5480326" y="2435290"/>
                </a:lnTo>
                <a:lnTo>
                  <a:pt x="5485064" y="2479993"/>
                </a:lnTo>
                <a:lnTo>
                  <a:pt x="5489074" y="2524755"/>
                </a:lnTo>
                <a:lnTo>
                  <a:pt x="5492354" y="2569565"/>
                </a:lnTo>
                <a:lnTo>
                  <a:pt x="5494906" y="2614413"/>
                </a:lnTo>
                <a:lnTo>
                  <a:pt x="5496728" y="2659290"/>
                </a:lnTo>
                <a:lnTo>
                  <a:pt x="5497822" y="2704187"/>
                </a:lnTo>
                <a:lnTo>
                  <a:pt x="5498186" y="2749093"/>
                </a:lnTo>
                <a:lnTo>
                  <a:pt x="5497822" y="2793999"/>
                </a:lnTo>
                <a:lnTo>
                  <a:pt x="5496728" y="2838895"/>
                </a:lnTo>
                <a:lnTo>
                  <a:pt x="5494906" y="2883773"/>
                </a:lnTo>
                <a:lnTo>
                  <a:pt x="5492354" y="2928621"/>
                </a:lnTo>
                <a:lnTo>
                  <a:pt x="5489074" y="2973431"/>
                </a:lnTo>
                <a:lnTo>
                  <a:pt x="5485064" y="3018192"/>
                </a:lnTo>
                <a:lnTo>
                  <a:pt x="5480326" y="3062896"/>
                </a:lnTo>
                <a:lnTo>
                  <a:pt x="5474858" y="3107532"/>
                </a:lnTo>
                <a:lnTo>
                  <a:pt x="5468661" y="3152091"/>
                </a:lnTo>
                <a:lnTo>
                  <a:pt x="5461736" y="3196564"/>
                </a:lnTo>
                <a:lnTo>
                  <a:pt x="5454081" y="3240940"/>
                </a:lnTo>
                <a:lnTo>
                  <a:pt x="5445698" y="3285210"/>
                </a:lnTo>
                <a:lnTo>
                  <a:pt x="5436585" y="3329365"/>
                </a:lnTo>
                <a:lnTo>
                  <a:pt x="5426743" y="3373394"/>
                </a:lnTo>
                <a:lnTo>
                  <a:pt x="5416173" y="3417288"/>
                </a:lnTo>
                <a:lnTo>
                  <a:pt x="5404873" y="3461038"/>
                </a:lnTo>
                <a:lnTo>
                  <a:pt x="5392844" y="3504633"/>
                </a:lnTo>
                <a:lnTo>
                  <a:pt x="5380087" y="3548065"/>
                </a:lnTo>
                <a:lnTo>
                  <a:pt x="5366600" y="3591323"/>
                </a:lnTo>
                <a:lnTo>
                  <a:pt x="5352384" y="3634398"/>
                </a:lnTo>
                <a:lnTo>
                  <a:pt x="5337440" y="3677280"/>
                </a:lnTo>
                <a:lnTo>
                  <a:pt x="5321766" y="3719960"/>
                </a:lnTo>
                <a:lnTo>
                  <a:pt x="5305363" y="3762428"/>
                </a:lnTo>
                <a:lnTo>
                  <a:pt x="5288232" y="3804674"/>
                </a:lnTo>
                <a:lnTo>
                  <a:pt x="5270371" y="3846689"/>
                </a:lnTo>
                <a:lnTo>
                  <a:pt x="5251781" y="3888463"/>
                </a:lnTo>
                <a:lnTo>
                  <a:pt x="5232463" y="3929987"/>
                </a:lnTo>
                <a:lnTo>
                  <a:pt x="5212415" y="3971250"/>
                </a:lnTo>
                <a:lnTo>
                  <a:pt x="5191638" y="4012243"/>
                </a:lnTo>
                <a:lnTo>
                  <a:pt x="5170132" y="4052957"/>
                </a:lnTo>
                <a:lnTo>
                  <a:pt x="5147897" y="4093382"/>
                </a:lnTo>
                <a:lnTo>
                  <a:pt x="5124934" y="4133508"/>
                </a:lnTo>
                <a:lnTo>
                  <a:pt x="5101241" y="4173326"/>
                </a:lnTo>
                <a:lnTo>
                  <a:pt x="5076819" y="4212826"/>
                </a:lnTo>
                <a:lnTo>
                  <a:pt x="5051668" y="4251998"/>
                </a:lnTo>
                <a:lnTo>
                  <a:pt x="5025788" y="4290832"/>
                </a:lnTo>
                <a:lnTo>
                  <a:pt x="4999180" y="4329320"/>
                </a:lnTo>
                <a:lnTo>
                  <a:pt x="4971842" y="4367451"/>
                </a:lnTo>
                <a:lnTo>
                  <a:pt x="4943775" y="4405216"/>
                </a:lnTo>
                <a:lnTo>
                  <a:pt x="4914979" y="4442605"/>
                </a:lnTo>
                <a:lnTo>
                  <a:pt x="4885454" y="4479609"/>
                </a:lnTo>
                <a:lnTo>
                  <a:pt x="4855200" y="4516218"/>
                </a:lnTo>
                <a:lnTo>
                  <a:pt x="4824217" y="4552421"/>
                </a:lnTo>
                <a:lnTo>
                  <a:pt x="4792506" y="4588211"/>
                </a:lnTo>
                <a:lnTo>
                  <a:pt x="4760065" y="4623576"/>
                </a:lnTo>
                <a:lnTo>
                  <a:pt x="4726895" y="4658508"/>
                </a:lnTo>
                <a:lnTo>
                  <a:pt x="4692996" y="4692996"/>
                </a:lnTo>
                <a:lnTo>
                  <a:pt x="4658508" y="4726895"/>
                </a:lnTo>
                <a:lnTo>
                  <a:pt x="4623576" y="4760065"/>
                </a:lnTo>
                <a:lnTo>
                  <a:pt x="4588211" y="4792506"/>
                </a:lnTo>
                <a:lnTo>
                  <a:pt x="4552421" y="4824217"/>
                </a:lnTo>
                <a:lnTo>
                  <a:pt x="4516218" y="4855200"/>
                </a:lnTo>
                <a:lnTo>
                  <a:pt x="4479609" y="4885454"/>
                </a:lnTo>
                <a:lnTo>
                  <a:pt x="4442605" y="4914979"/>
                </a:lnTo>
                <a:lnTo>
                  <a:pt x="4405216" y="4943775"/>
                </a:lnTo>
                <a:lnTo>
                  <a:pt x="4367451" y="4971842"/>
                </a:lnTo>
                <a:lnTo>
                  <a:pt x="4329320" y="4999180"/>
                </a:lnTo>
                <a:lnTo>
                  <a:pt x="4290832" y="5025788"/>
                </a:lnTo>
                <a:lnTo>
                  <a:pt x="4251998" y="5051668"/>
                </a:lnTo>
                <a:lnTo>
                  <a:pt x="4212826" y="5076819"/>
                </a:lnTo>
                <a:lnTo>
                  <a:pt x="4173326" y="5101241"/>
                </a:lnTo>
                <a:lnTo>
                  <a:pt x="4133508" y="5124934"/>
                </a:lnTo>
                <a:lnTo>
                  <a:pt x="4093382" y="5147897"/>
                </a:lnTo>
                <a:lnTo>
                  <a:pt x="4052957" y="5170132"/>
                </a:lnTo>
                <a:lnTo>
                  <a:pt x="4012243" y="5191638"/>
                </a:lnTo>
                <a:lnTo>
                  <a:pt x="3971250" y="5212415"/>
                </a:lnTo>
                <a:lnTo>
                  <a:pt x="3929987" y="5232463"/>
                </a:lnTo>
                <a:lnTo>
                  <a:pt x="3888463" y="5251781"/>
                </a:lnTo>
                <a:lnTo>
                  <a:pt x="3846689" y="5270371"/>
                </a:lnTo>
                <a:lnTo>
                  <a:pt x="3804674" y="5288232"/>
                </a:lnTo>
                <a:lnTo>
                  <a:pt x="3762428" y="5305363"/>
                </a:lnTo>
                <a:lnTo>
                  <a:pt x="3719960" y="5321766"/>
                </a:lnTo>
                <a:lnTo>
                  <a:pt x="3677280" y="5337440"/>
                </a:lnTo>
                <a:lnTo>
                  <a:pt x="3634398" y="5352384"/>
                </a:lnTo>
                <a:lnTo>
                  <a:pt x="3591323" y="5366600"/>
                </a:lnTo>
                <a:lnTo>
                  <a:pt x="3548065" y="5380087"/>
                </a:lnTo>
                <a:lnTo>
                  <a:pt x="3504633" y="5392844"/>
                </a:lnTo>
                <a:lnTo>
                  <a:pt x="3461038" y="5404873"/>
                </a:lnTo>
                <a:lnTo>
                  <a:pt x="3417288" y="5416173"/>
                </a:lnTo>
                <a:lnTo>
                  <a:pt x="3373394" y="5426743"/>
                </a:lnTo>
                <a:lnTo>
                  <a:pt x="3329365" y="5436585"/>
                </a:lnTo>
                <a:lnTo>
                  <a:pt x="3285210" y="5445698"/>
                </a:lnTo>
                <a:lnTo>
                  <a:pt x="3240940" y="5454081"/>
                </a:lnTo>
                <a:lnTo>
                  <a:pt x="3196564" y="5461736"/>
                </a:lnTo>
                <a:lnTo>
                  <a:pt x="3152091" y="5468661"/>
                </a:lnTo>
                <a:lnTo>
                  <a:pt x="3107532" y="5474858"/>
                </a:lnTo>
                <a:lnTo>
                  <a:pt x="3062896" y="5480326"/>
                </a:lnTo>
                <a:lnTo>
                  <a:pt x="3018192" y="5485064"/>
                </a:lnTo>
                <a:lnTo>
                  <a:pt x="2973431" y="5489074"/>
                </a:lnTo>
                <a:lnTo>
                  <a:pt x="2928621" y="5492354"/>
                </a:lnTo>
                <a:lnTo>
                  <a:pt x="2883773" y="5494906"/>
                </a:lnTo>
                <a:lnTo>
                  <a:pt x="2838895" y="5496728"/>
                </a:lnTo>
                <a:lnTo>
                  <a:pt x="2793999" y="5497822"/>
                </a:lnTo>
                <a:lnTo>
                  <a:pt x="2749093" y="5498186"/>
                </a:lnTo>
                <a:lnTo>
                  <a:pt x="2704187" y="5497822"/>
                </a:lnTo>
                <a:lnTo>
                  <a:pt x="2659290" y="5496728"/>
                </a:lnTo>
                <a:lnTo>
                  <a:pt x="2614413" y="5494906"/>
                </a:lnTo>
                <a:lnTo>
                  <a:pt x="2569565" y="5492354"/>
                </a:lnTo>
                <a:lnTo>
                  <a:pt x="2524755" y="5489074"/>
                </a:lnTo>
                <a:lnTo>
                  <a:pt x="2479993" y="5485064"/>
                </a:lnTo>
                <a:lnTo>
                  <a:pt x="2435290" y="5480326"/>
                </a:lnTo>
                <a:lnTo>
                  <a:pt x="2390653" y="5474858"/>
                </a:lnTo>
                <a:lnTo>
                  <a:pt x="2346094" y="5468661"/>
                </a:lnTo>
                <a:lnTo>
                  <a:pt x="2301622" y="5461736"/>
                </a:lnTo>
                <a:lnTo>
                  <a:pt x="2257246" y="5454081"/>
                </a:lnTo>
                <a:lnTo>
                  <a:pt x="2212976" y="5445698"/>
                </a:lnTo>
                <a:lnTo>
                  <a:pt x="2168821" y="5436585"/>
                </a:lnTo>
                <a:lnTo>
                  <a:pt x="2124792" y="5426743"/>
                </a:lnTo>
                <a:lnTo>
                  <a:pt x="2080898" y="5416173"/>
                </a:lnTo>
                <a:lnTo>
                  <a:pt x="2037148" y="5404873"/>
                </a:lnTo>
                <a:lnTo>
                  <a:pt x="1993553" y="5392844"/>
                </a:lnTo>
                <a:lnTo>
                  <a:pt x="1950121" y="5380087"/>
                </a:lnTo>
                <a:lnTo>
                  <a:pt x="1906863" y="5366600"/>
                </a:lnTo>
                <a:lnTo>
                  <a:pt x="1863788" y="5352384"/>
                </a:lnTo>
                <a:lnTo>
                  <a:pt x="1820906" y="5337440"/>
                </a:lnTo>
                <a:lnTo>
                  <a:pt x="1778226" y="5321766"/>
                </a:lnTo>
                <a:lnTo>
                  <a:pt x="1735758" y="5305363"/>
                </a:lnTo>
                <a:lnTo>
                  <a:pt x="1693512" y="5288232"/>
                </a:lnTo>
                <a:lnTo>
                  <a:pt x="1651497" y="5270371"/>
                </a:lnTo>
                <a:lnTo>
                  <a:pt x="1609723" y="5251781"/>
                </a:lnTo>
                <a:lnTo>
                  <a:pt x="1568199" y="5232463"/>
                </a:lnTo>
                <a:lnTo>
                  <a:pt x="1526936" y="5212415"/>
                </a:lnTo>
                <a:lnTo>
                  <a:pt x="1485942" y="5191638"/>
                </a:lnTo>
                <a:lnTo>
                  <a:pt x="1445229" y="5170132"/>
                </a:lnTo>
                <a:lnTo>
                  <a:pt x="1404804" y="5147897"/>
                </a:lnTo>
                <a:lnTo>
                  <a:pt x="1364678" y="5124934"/>
                </a:lnTo>
                <a:lnTo>
                  <a:pt x="1324860" y="5101241"/>
                </a:lnTo>
                <a:lnTo>
                  <a:pt x="1285360" y="5076819"/>
                </a:lnTo>
                <a:lnTo>
                  <a:pt x="1246188" y="5051668"/>
                </a:lnTo>
                <a:lnTo>
                  <a:pt x="1207354" y="5025788"/>
                </a:lnTo>
                <a:lnTo>
                  <a:pt x="1168866" y="4999180"/>
                </a:lnTo>
                <a:lnTo>
                  <a:pt x="1130735" y="4971842"/>
                </a:lnTo>
                <a:lnTo>
                  <a:pt x="1092970" y="4943775"/>
                </a:lnTo>
                <a:lnTo>
                  <a:pt x="1055581" y="4914979"/>
                </a:lnTo>
                <a:lnTo>
                  <a:pt x="1018577" y="4885454"/>
                </a:lnTo>
                <a:lnTo>
                  <a:pt x="981969" y="4855200"/>
                </a:lnTo>
                <a:lnTo>
                  <a:pt x="945765" y="4824217"/>
                </a:lnTo>
                <a:lnTo>
                  <a:pt x="909976" y="4792506"/>
                </a:lnTo>
                <a:lnTo>
                  <a:pt x="874610" y="4760065"/>
                </a:lnTo>
                <a:lnTo>
                  <a:pt x="839679" y="4726895"/>
                </a:lnTo>
                <a:lnTo>
                  <a:pt x="805190" y="4692996"/>
                </a:lnTo>
                <a:lnTo>
                  <a:pt x="771291" y="4658508"/>
                </a:lnTo>
                <a:lnTo>
                  <a:pt x="738122" y="4623576"/>
                </a:lnTo>
                <a:lnTo>
                  <a:pt x="705681" y="4588211"/>
                </a:lnTo>
                <a:lnTo>
                  <a:pt x="673969" y="4552421"/>
                </a:lnTo>
                <a:lnTo>
                  <a:pt x="642986" y="4516218"/>
                </a:lnTo>
                <a:lnTo>
                  <a:pt x="612732" y="4479609"/>
                </a:lnTo>
                <a:lnTo>
                  <a:pt x="583207" y="4442605"/>
                </a:lnTo>
                <a:lnTo>
                  <a:pt x="554411" y="4405216"/>
                </a:lnTo>
                <a:lnTo>
                  <a:pt x="526344" y="4367451"/>
                </a:lnTo>
                <a:lnTo>
                  <a:pt x="499006" y="4329320"/>
                </a:lnTo>
                <a:lnTo>
                  <a:pt x="472398" y="4290832"/>
                </a:lnTo>
                <a:lnTo>
                  <a:pt x="446518" y="4251998"/>
                </a:lnTo>
                <a:lnTo>
                  <a:pt x="421367" y="4212826"/>
                </a:lnTo>
                <a:lnTo>
                  <a:pt x="396945" y="4173326"/>
                </a:lnTo>
                <a:lnTo>
                  <a:pt x="373252" y="4133508"/>
                </a:lnTo>
                <a:lnTo>
                  <a:pt x="350289" y="4093382"/>
                </a:lnTo>
                <a:lnTo>
                  <a:pt x="328054" y="4052957"/>
                </a:lnTo>
                <a:lnTo>
                  <a:pt x="306548" y="4012243"/>
                </a:lnTo>
                <a:lnTo>
                  <a:pt x="285771" y="3971250"/>
                </a:lnTo>
                <a:lnTo>
                  <a:pt x="265723" y="3929987"/>
                </a:lnTo>
                <a:lnTo>
                  <a:pt x="246405" y="3888463"/>
                </a:lnTo>
                <a:lnTo>
                  <a:pt x="227815" y="3846689"/>
                </a:lnTo>
                <a:lnTo>
                  <a:pt x="209954" y="3804674"/>
                </a:lnTo>
                <a:lnTo>
                  <a:pt x="192822" y="3762428"/>
                </a:lnTo>
                <a:lnTo>
                  <a:pt x="176420" y="3719960"/>
                </a:lnTo>
                <a:lnTo>
                  <a:pt x="160746" y="3677280"/>
                </a:lnTo>
                <a:lnTo>
                  <a:pt x="145801" y="3634398"/>
                </a:lnTo>
                <a:lnTo>
                  <a:pt x="131586" y="3591323"/>
                </a:lnTo>
                <a:lnTo>
                  <a:pt x="118099" y="3548065"/>
                </a:lnTo>
                <a:lnTo>
                  <a:pt x="105341" y="3504633"/>
                </a:lnTo>
                <a:lnTo>
                  <a:pt x="93313" y="3461038"/>
                </a:lnTo>
                <a:lnTo>
                  <a:pt x="82013" y="3417288"/>
                </a:lnTo>
                <a:lnTo>
                  <a:pt x="71442" y="3373394"/>
                </a:lnTo>
                <a:lnTo>
                  <a:pt x="61601" y="3329365"/>
                </a:lnTo>
                <a:lnTo>
                  <a:pt x="52488" y="3285210"/>
                </a:lnTo>
                <a:lnTo>
                  <a:pt x="44105" y="3240940"/>
                </a:lnTo>
                <a:lnTo>
                  <a:pt x="36450" y="3196564"/>
                </a:lnTo>
                <a:lnTo>
                  <a:pt x="29524" y="3152091"/>
                </a:lnTo>
                <a:lnTo>
                  <a:pt x="23328" y="3107532"/>
                </a:lnTo>
                <a:lnTo>
                  <a:pt x="17860" y="3062896"/>
                </a:lnTo>
                <a:lnTo>
                  <a:pt x="13122" y="3018192"/>
                </a:lnTo>
                <a:lnTo>
                  <a:pt x="9112" y="2973431"/>
                </a:lnTo>
                <a:lnTo>
                  <a:pt x="5832" y="2928621"/>
                </a:lnTo>
                <a:lnTo>
                  <a:pt x="3280" y="2883773"/>
                </a:lnTo>
                <a:lnTo>
                  <a:pt x="1458" y="2838895"/>
                </a:lnTo>
                <a:lnTo>
                  <a:pt x="364" y="2793999"/>
                </a:lnTo>
                <a:lnTo>
                  <a:pt x="0" y="2749093"/>
                </a:lnTo>
                <a:lnTo>
                  <a:pt x="364" y="2704187"/>
                </a:lnTo>
                <a:lnTo>
                  <a:pt x="1458" y="2659290"/>
                </a:lnTo>
                <a:lnTo>
                  <a:pt x="3280" y="2614413"/>
                </a:lnTo>
                <a:lnTo>
                  <a:pt x="5832" y="2569565"/>
                </a:lnTo>
                <a:lnTo>
                  <a:pt x="9112" y="2524755"/>
                </a:lnTo>
                <a:lnTo>
                  <a:pt x="13122" y="2479993"/>
                </a:lnTo>
                <a:lnTo>
                  <a:pt x="17860" y="2435290"/>
                </a:lnTo>
                <a:lnTo>
                  <a:pt x="23328" y="2390653"/>
                </a:lnTo>
                <a:lnTo>
                  <a:pt x="29524" y="2346094"/>
                </a:lnTo>
                <a:lnTo>
                  <a:pt x="36450" y="2301622"/>
                </a:lnTo>
                <a:lnTo>
                  <a:pt x="44105" y="2257246"/>
                </a:lnTo>
                <a:lnTo>
                  <a:pt x="52488" y="2212976"/>
                </a:lnTo>
                <a:lnTo>
                  <a:pt x="61601" y="2168821"/>
                </a:lnTo>
                <a:lnTo>
                  <a:pt x="71442" y="2124792"/>
                </a:lnTo>
                <a:lnTo>
                  <a:pt x="82013" y="2080898"/>
                </a:lnTo>
                <a:lnTo>
                  <a:pt x="93313" y="2037148"/>
                </a:lnTo>
                <a:lnTo>
                  <a:pt x="105341" y="1993553"/>
                </a:lnTo>
                <a:lnTo>
                  <a:pt x="118099" y="1950121"/>
                </a:lnTo>
                <a:lnTo>
                  <a:pt x="131586" y="1906863"/>
                </a:lnTo>
                <a:lnTo>
                  <a:pt x="145801" y="1863788"/>
                </a:lnTo>
                <a:lnTo>
                  <a:pt x="160746" y="1820906"/>
                </a:lnTo>
                <a:lnTo>
                  <a:pt x="176420" y="1778226"/>
                </a:lnTo>
                <a:lnTo>
                  <a:pt x="192822" y="1735758"/>
                </a:lnTo>
                <a:lnTo>
                  <a:pt x="209954" y="1693512"/>
                </a:lnTo>
                <a:lnTo>
                  <a:pt x="227815" y="1651497"/>
                </a:lnTo>
                <a:lnTo>
                  <a:pt x="246405" y="1609723"/>
                </a:lnTo>
                <a:lnTo>
                  <a:pt x="265723" y="1568199"/>
                </a:lnTo>
                <a:lnTo>
                  <a:pt x="285771" y="1526936"/>
                </a:lnTo>
                <a:lnTo>
                  <a:pt x="306548" y="1485942"/>
                </a:lnTo>
                <a:lnTo>
                  <a:pt x="328054" y="1445229"/>
                </a:lnTo>
                <a:lnTo>
                  <a:pt x="350289" y="1404804"/>
                </a:lnTo>
                <a:lnTo>
                  <a:pt x="373252" y="1364678"/>
                </a:lnTo>
                <a:lnTo>
                  <a:pt x="396945" y="1324860"/>
                </a:lnTo>
                <a:lnTo>
                  <a:pt x="421367" y="1285360"/>
                </a:lnTo>
                <a:lnTo>
                  <a:pt x="446518" y="1246188"/>
                </a:lnTo>
                <a:lnTo>
                  <a:pt x="472398" y="1207354"/>
                </a:lnTo>
                <a:lnTo>
                  <a:pt x="499006" y="1168866"/>
                </a:lnTo>
                <a:lnTo>
                  <a:pt x="526344" y="1130735"/>
                </a:lnTo>
                <a:lnTo>
                  <a:pt x="554411" y="1092970"/>
                </a:lnTo>
                <a:lnTo>
                  <a:pt x="583207" y="1055581"/>
                </a:lnTo>
                <a:lnTo>
                  <a:pt x="612732" y="1018577"/>
                </a:lnTo>
                <a:lnTo>
                  <a:pt x="642986" y="981969"/>
                </a:lnTo>
                <a:lnTo>
                  <a:pt x="673969" y="945765"/>
                </a:lnTo>
                <a:lnTo>
                  <a:pt x="705681" y="909976"/>
                </a:lnTo>
                <a:lnTo>
                  <a:pt x="738122" y="874610"/>
                </a:lnTo>
                <a:lnTo>
                  <a:pt x="771291" y="839679"/>
                </a:lnTo>
                <a:lnTo>
                  <a:pt x="805190" y="805190"/>
                </a:lnTo>
                <a:lnTo>
                  <a:pt x="839679" y="771291"/>
                </a:lnTo>
                <a:lnTo>
                  <a:pt x="874610" y="738122"/>
                </a:lnTo>
                <a:lnTo>
                  <a:pt x="909976" y="705681"/>
                </a:lnTo>
                <a:lnTo>
                  <a:pt x="945765" y="673969"/>
                </a:lnTo>
                <a:lnTo>
                  <a:pt x="981969" y="642986"/>
                </a:lnTo>
                <a:lnTo>
                  <a:pt x="1018577" y="612732"/>
                </a:lnTo>
                <a:lnTo>
                  <a:pt x="1055581" y="583207"/>
                </a:lnTo>
                <a:lnTo>
                  <a:pt x="1092970" y="554411"/>
                </a:lnTo>
                <a:lnTo>
                  <a:pt x="1130735" y="526344"/>
                </a:lnTo>
                <a:lnTo>
                  <a:pt x="1168866" y="499006"/>
                </a:lnTo>
                <a:lnTo>
                  <a:pt x="1207354" y="472398"/>
                </a:lnTo>
                <a:lnTo>
                  <a:pt x="1246188" y="446518"/>
                </a:lnTo>
                <a:lnTo>
                  <a:pt x="1285360" y="421367"/>
                </a:lnTo>
                <a:lnTo>
                  <a:pt x="1324860" y="396945"/>
                </a:lnTo>
                <a:lnTo>
                  <a:pt x="1364678" y="373252"/>
                </a:lnTo>
                <a:lnTo>
                  <a:pt x="1404804" y="350289"/>
                </a:lnTo>
                <a:lnTo>
                  <a:pt x="1445229" y="328054"/>
                </a:lnTo>
                <a:lnTo>
                  <a:pt x="1485942" y="306548"/>
                </a:lnTo>
                <a:lnTo>
                  <a:pt x="1526936" y="285771"/>
                </a:lnTo>
                <a:lnTo>
                  <a:pt x="1568199" y="265723"/>
                </a:lnTo>
                <a:lnTo>
                  <a:pt x="1609723" y="246405"/>
                </a:lnTo>
                <a:lnTo>
                  <a:pt x="1651497" y="227815"/>
                </a:lnTo>
                <a:lnTo>
                  <a:pt x="1693512" y="209954"/>
                </a:lnTo>
                <a:lnTo>
                  <a:pt x="1735758" y="192822"/>
                </a:lnTo>
                <a:lnTo>
                  <a:pt x="1778226" y="176420"/>
                </a:lnTo>
                <a:lnTo>
                  <a:pt x="1820906" y="160746"/>
                </a:lnTo>
                <a:lnTo>
                  <a:pt x="1863788" y="145801"/>
                </a:lnTo>
                <a:lnTo>
                  <a:pt x="1906863" y="131586"/>
                </a:lnTo>
                <a:lnTo>
                  <a:pt x="1950121" y="118099"/>
                </a:lnTo>
                <a:lnTo>
                  <a:pt x="1993553" y="105341"/>
                </a:lnTo>
                <a:lnTo>
                  <a:pt x="2037148" y="93313"/>
                </a:lnTo>
                <a:lnTo>
                  <a:pt x="2080898" y="82013"/>
                </a:lnTo>
                <a:lnTo>
                  <a:pt x="2124792" y="71442"/>
                </a:lnTo>
                <a:lnTo>
                  <a:pt x="2168821" y="61601"/>
                </a:lnTo>
                <a:lnTo>
                  <a:pt x="2212976" y="52488"/>
                </a:lnTo>
                <a:lnTo>
                  <a:pt x="2257246" y="44105"/>
                </a:lnTo>
                <a:lnTo>
                  <a:pt x="2301622" y="36450"/>
                </a:lnTo>
                <a:lnTo>
                  <a:pt x="2346094" y="29524"/>
                </a:lnTo>
                <a:lnTo>
                  <a:pt x="2390653" y="23328"/>
                </a:lnTo>
                <a:lnTo>
                  <a:pt x="2435290" y="17860"/>
                </a:lnTo>
                <a:lnTo>
                  <a:pt x="2479993" y="13122"/>
                </a:lnTo>
                <a:lnTo>
                  <a:pt x="2524755" y="9112"/>
                </a:lnTo>
                <a:lnTo>
                  <a:pt x="2569565" y="5832"/>
                </a:lnTo>
                <a:lnTo>
                  <a:pt x="2614413" y="3280"/>
                </a:lnTo>
                <a:lnTo>
                  <a:pt x="2659290" y="1458"/>
                </a:lnTo>
                <a:lnTo>
                  <a:pt x="2704187" y="364"/>
                </a:lnTo>
                <a:lnTo>
                  <a:pt x="2749093" y="0"/>
                </a:lnTo>
                <a:lnTo>
                  <a:pt x="2793999" y="364"/>
                </a:lnTo>
                <a:lnTo>
                  <a:pt x="2838895" y="1458"/>
                </a:lnTo>
                <a:lnTo>
                  <a:pt x="2883773" y="3280"/>
                </a:lnTo>
                <a:lnTo>
                  <a:pt x="2928621" y="5832"/>
                </a:lnTo>
                <a:lnTo>
                  <a:pt x="2973431" y="9112"/>
                </a:lnTo>
                <a:lnTo>
                  <a:pt x="3018192" y="13122"/>
                </a:lnTo>
                <a:lnTo>
                  <a:pt x="3062896" y="17860"/>
                </a:lnTo>
                <a:lnTo>
                  <a:pt x="3107532" y="23328"/>
                </a:lnTo>
                <a:lnTo>
                  <a:pt x="3152091" y="29524"/>
                </a:lnTo>
                <a:lnTo>
                  <a:pt x="3196564" y="36450"/>
                </a:lnTo>
                <a:lnTo>
                  <a:pt x="3240940" y="44105"/>
                </a:lnTo>
                <a:lnTo>
                  <a:pt x="3285210" y="52488"/>
                </a:lnTo>
                <a:lnTo>
                  <a:pt x="3329365" y="61601"/>
                </a:lnTo>
                <a:lnTo>
                  <a:pt x="3373394" y="71442"/>
                </a:lnTo>
                <a:lnTo>
                  <a:pt x="3417288" y="82013"/>
                </a:lnTo>
                <a:lnTo>
                  <a:pt x="3461038" y="93313"/>
                </a:lnTo>
                <a:lnTo>
                  <a:pt x="3504633" y="105341"/>
                </a:lnTo>
                <a:lnTo>
                  <a:pt x="3548065" y="118099"/>
                </a:lnTo>
                <a:lnTo>
                  <a:pt x="3591323" y="131586"/>
                </a:lnTo>
                <a:lnTo>
                  <a:pt x="3634398" y="145801"/>
                </a:lnTo>
                <a:lnTo>
                  <a:pt x="3677280" y="160746"/>
                </a:lnTo>
                <a:lnTo>
                  <a:pt x="3719960" y="176420"/>
                </a:lnTo>
                <a:lnTo>
                  <a:pt x="3762428" y="192822"/>
                </a:lnTo>
                <a:lnTo>
                  <a:pt x="3804674" y="209954"/>
                </a:lnTo>
                <a:lnTo>
                  <a:pt x="3846689" y="227815"/>
                </a:lnTo>
                <a:lnTo>
                  <a:pt x="3888463" y="246405"/>
                </a:lnTo>
                <a:lnTo>
                  <a:pt x="3929987" y="265723"/>
                </a:lnTo>
                <a:lnTo>
                  <a:pt x="3971250" y="285771"/>
                </a:lnTo>
                <a:lnTo>
                  <a:pt x="4012243" y="306548"/>
                </a:lnTo>
                <a:lnTo>
                  <a:pt x="4052957" y="328054"/>
                </a:lnTo>
                <a:lnTo>
                  <a:pt x="4093382" y="350289"/>
                </a:lnTo>
                <a:lnTo>
                  <a:pt x="4133508" y="373252"/>
                </a:lnTo>
                <a:lnTo>
                  <a:pt x="4173326" y="396945"/>
                </a:lnTo>
                <a:lnTo>
                  <a:pt x="4212826" y="421367"/>
                </a:lnTo>
                <a:lnTo>
                  <a:pt x="4251998" y="446518"/>
                </a:lnTo>
                <a:lnTo>
                  <a:pt x="4290832" y="472398"/>
                </a:lnTo>
                <a:lnTo>
                  <a:pt x="4329320" y="499006"/>
                </a:lnTo>
                <a:lnTo>
                  <a:pt x="4367451" y="526344"/>
                </a:lnTo>
                <a:lnTo>
                  <a:pt x="4405216" y="554411"/>
                </a:lnTo>
                <a:lnTo>
                  <a:pt x="4442605" y="583207"/>
                </a:lnTo>
                <a:lnTo>
                  <a:pt x="4479609" y="612732"/>
                </a:lnTo>
                <a:lnTo>
                  <a:pt x="4516218" y="642986"/>
                </a:lnTo>
                <a:lnTo>
                  <a:pt x="4552421" y="673969"/>
                </a:lnTo>
                <a:lnTo>
                  <a:pt x="4588211" y="705681"/>
                </a:lnTo>
                <a:lnTo>
                  <a:pt x="4623576" y="738122"/>
                </a:lnTo>
                <a:lnTo>
                  <a:pt x="4658508" y="771291"/>
                </a:lnTo>
                <a:lnTo>
                  <a:pt x="4692996" y="805190"/>
                </a:lnTo>
                <a:close/>
              </a:path>
            </a:pathLst>
          </a:custGeom>
          <a:ln w="261772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209102" y="7755659"/>
            <a:ext cx="1574800" cy="292100"/>
          </a:xfrm>
          <a:custGeom>
            <a:avLst/>
            <a:gdLst/>
            <a:ahLst/>
            <a:cxnLst/>
            <a:rect l="l" t="t" r="r" b="b"/>
            <a:pathLst>
              <a:path w="1574800" h="292100">
                <a:moveTo>
                  <a:pt x="0" y="291682"/>
                </a:moveTo>
                <a:lnTo>
                  <a:pt x="1574703" y="291682"/>
                </a:lnTo>
                <a:lnTo>
                  <a:pt x="1574703" y="0"/>
                </a:lnTo>
                <a:lnTo>
                  <a:pt x="0" y="0"/>
                </a:lnTo>
                <a:lnTo>
                  <a:pt x="0" y="291682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60495" y="7755659"/>
            <a:ext cx="1657350" cy="292100"/>
          </a:xfrm>
          <a:custGeom>
            <a:avLst/>
            <a:gdLst/>
            <a:ahLst/>
            <a:cxnLst/>
            <a:rect l="l" t="t" r="r" b="b"/>
            <a:pathLst>
              <a:path w="1657350" h="292100">
                <a:moveTo>
                  <a:pt x="0" y="291682"/>
                </a:moveTo>
                <a:lnTo>
                  <a:pt x="1656924" y="291682"/>
                </a:lnTo>
                <a:lnTo>
                  <a:pt x="1656924" y="0"/>
                </a:lnTo>
                <a:lnTo>
                  <a:pt x="0" y="0"/>
                </a:lnTo>
                <a:lnTo>
                  <a:pt x="0" y="291682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917420" y="6139844"/>
            <a:ext cx="292100" cy="3523615"/>
          </a:xfrm>
          <a:custGeom>
            <a:avLst/>
            <a:gdLst/>
            <a:ahLst/>
            <a:cxnLst/>
            <a:rect l="l" t="t" r="r" b="b"/>
            <a:pathLst>
              <a:path w="292100" h="3523615">
                <a:moveTo>
                  <a:pt x="0" y="3523310"/>
                </a:moveTo>
                <a:lnTo>
                  <a:pt x="291682" y="3523310"/>
                </a:lnTo>
                <a:lnTo>
                  <a:pt x="291682" y="0"/>
                </a:lnTo>
                <a:lnTo>
                  <a:pt x="0" y="0"/>
                </a:lnTo>
                <a:lnTo>
                  <a:pt x="0" y="3523310"/>
                </a:lnTo>
                <a:close/>
              </a:path>
            </a:pathLst>
          </a:custGeom>
          <a:solidFill>
            <a:srgbClr val="3030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168505" y="9926913"/>
            <a:ext cx="692150" cy="650240"/>
          </a:xfrm>
          <a:custGeom>
            <a:avLst/>
            <a:gdLst/>
            <a:ahLst/>
            <a:cxnLst/>
            <a:rect l="l" t="t" r="r" b="b"/>
            <a:pathLst>
              <a:path w="692150" h="650240">
                <a:moveTo>
                  <a:pt x="92332" y="0"/>
                </a:moveTo>
                <a:lnTo>
                  <a:pt x="0" y="559907"/>
                </a:lnTo>
                <a:lnTo>
                  <a:pt x="599301" y="649995"/>
                </a:lnTo>
                <a:lnTo>
                  <a:pt x="691643" y="90088"/>
                </a:lnTo>
                <a:lnTo>
                  <a:pt x="92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168495" y="9864842"/>
            <a:ext cx="809625" cy="712470"/>
          </a:xfrm>
          <a:custGeom>
            <a:avLst/>
            <a:gdLst/>
            <a:ahLst/>
            <a:cxnLst/>
            <a:rect l="l" t="t" r="r" b="b"/>
            <a:pathLst>
              <a:path w="809625" h="712470">
                <a:moveTo>
                  <a:pt x="295080" y="0"/>
                </a:moveTo>
                <a:lnTo>
                  <a:pt x="92342" y="62068"/>
                </a:lnTo>
                <a:lnTo>
                  <a:pt x="0" y="621974"/>
                </a:lnTo>
                <a:lnTo>
                  <a:pt x="599311" y="712063"/>
                </a:lnTo>
                <a:lnTo>
                  <a:pt x="653022" y="688516"/>
                </a:lnTo>
                <a:lnTo>
                  <a:pt x="582181" y="688516"/>
                </a:lnTo>
                <a:lnTo>
                  <a:pt x="23884" y="604594"/>
                </a:lnTo>
                <a:lnTo>
                  <a:pt x="109494" y="85615"/>
                </a:lnTo>
                <a:lnTo>
                  <a:pt x="803742" y="85615"/>
                </a:lnTo>
                <a:lnTo>
                  <a:pt x="295080" y="0"/>
                </a:lnTo>
                <a:close/>
              </a:path>
              <a:path w="809625" h="712470">
                <a:moveTo>
                  <a:pt x="803742" y="85615"/>
                </a:moveTo>
                <a:lnTo>
                  <a:pt x="109494" y="85615"/>
                </a:lnTo>
                <a:lnTo>
                  <a:pt x="667759" y="169543"/>
                </a:lnTo>
                <a:lnTo>
                  <a:pt x="582181" y="688516"/>
                </a:lnTo>
                <a:lnTo>
                  <a:pt x="653022" y="688516"/>
                </a:lnTo>
                <a:lnTo>
                  <a:pt x="714585" y="661526"/>
                </a:lnTo>
                <a:lnTo>
                  <a:pt x="809409" y="86569"/>
                </a:lnTo>
                <a:lnTo>
                  <a:pt x="803742" y="85615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358447" y="10047915"/>
            <a:ext cx="339725" cy="392430"/>
          </a:xfrm>
          <a:custGeom>
            <a:avLst/>
            <a:gdLst/>
            <a:ahLst/>
            <a:cxnLst/>
            <a:rect l="l" t="t" r="r" b="b"/>
            <a:pathLst>
              <a:path w="339725" h="392429">
                <a:moveTo>
                  <a:pt x="335972" y="52229"/>
                </a:moveTo>
                <a:lnTo>
                  <a:pt x="204391" y="52229"/>
                </a:lnTo>
                <a:lnTo>
                  <a:pt x="247165" y="58735"/>
                </a:lnTo>
                <a:lnTo>
                  <a:pt x="192611" y="385406"/>
                </a:lnTo>
                <a:lnTo>
                  <a:pt x="235385" y="391918"/>
                </a:lnTo>
                <a:lnTo>
                  <a:pt x="289938" y="65248"/>
                </a:lnTo>
                <a:lnTo>
                  <a:pt x="333799" y="65248"/>
                </a:lnTo>
                <a:lnTo>
                  <a:pt x="335972" y="52229"/>
                </a:lnTo>
                <a:close/>
              </a:path>
              <a:path w="339725" h="392429">
                <a:moveTo>
                  <a:pt x="136372" y="0"/>
                </a:moveTo>
                <a:lnTo>
                  <a:pt x="89437" y="2012"/>
                </a:lnTo>
                <a:lnTo>
                  <a:pt x="47964" y="20559"/>
                </a:lnTo>
                <a:lnTo>
                  <a:pt x="16602" y="52422"/>
                </a:lnTo>
                <a:lnTo>
                  <a:pt x="0" y="94381"/>
                </a:lnTo>
                <a:lnTo>
                  <a:pt x="2110" y="139195"/>
                </a:lnTo>
                <a:lnTo>
                  <a:pt x="21538" y="178792"/>
                </a:lnTo>
                <a:lnTo>
                  <a:pt x="54914" y="208733"/>
                </a:lnTo>
                <a:lnTo>
                  <a:pt x="98866" y="224580"/>
                </a:lnTo>
                <a:lnTo>
                  <a:pt x="130938" y="229468"/>
                </a:lnTo>
                <a:lnTo>
                  <a:pt x="107075" y="372381"/>
                </a:lnTo>
                <a:lnTo>
                  <a:pt x="149838" y="378900"/>
                </a:lnTo>
                <a:lnTo>
                  <a:pt x="181613" y="188630"/>
                </a:lnTo>
                <a:lnTo>
                  <a:pt x="137765" y="188630"/>
                </a:lnTo>
                <a:lnTo>
                  <a:pt x="105682" y="183750"/>
                </a:lnTo>
                <a:lnTo>
                  <a:pt x="77802" y="173649"/>
                </a:lnTo>
                <a:lnTo>
                  <a:pt x="56562" y="154551"/>
                </a:lnTo>
                <a:lnTo>
                  <a:pt x="44155" y="129340"/>
                </a:lnTo>
                <a:lnTo>
                  <a:pt x="42773" y="100900"/>
                </a:lnTo>
                <a:lnTo>
                  <a:pt x="53348" y="74277"/>
                </a:lnTo>
                <a:lnTo>
                  <a:pt x="73352" y="53998"/>
                </a:lnTo>
                <a:lnTo>
                  <a:pt x="99762" y="42152"/>
                </a:lnTo>
                <a:lnTo>
                  <a:pt x="129556" y="40830"/>
                </a:lnTo>
                <a:lnTo>
                  <a:pt x="337876" y="40830"/>
                </a:lnTo>
                <a:lnTo>
                  <a:pt x="339528" y="30929"/>
                </a:lnTo>
                <a:lnTo>
                  <a:pt x="136372" y="0"/>
                </a:lnTo>
                <a:close/>
              </a:path>
              <a:path w="339725" h="392429">
                <a:moveTo>
                  <a:pt x="337876" y="40830"/>
                </a:moveTo>
                <a:lnTo>
                  <a:pt x="129556" y="40830"/>
                </a:lnTo>
                <a:lnTo>
                  <a:pt x="161628" y="45717"/>
                </a:lnTo>
                <a:lnTo>
                  <a:pt x="137765" y="188630"/>
                </a:lnTo>
                <a:lnTo>
                  <a:pt x="181613" y="188630"/>
                </a:lnTo>
                <a:lnTo>
                  <a:pt x="204391" y="52229"/>
                </a:lnTo>
                <a:lnTo>
                  <a:pt x="335972" y="52229"/>
                </a:lnTo>
                <a:lnTo>
                  <a:pt x="337876" y="40830"/>
                </a:lnTo>
                <a:close/>
              </a:path>
              <a:path w="339725" h="392429">
                <a:moveTo>
                  <a:pt x="333799" y="65248"/>
                </a:moveTo>
                <a:lnTo>
                  <a:pt x="289938" y="65248"/>
                </a:lnTo>
                <a:lnTo>
                  <a:pt x="332712" y="71760"/>
                </a:lnTo>
                <a:lnTo>
                  <a:pt x="333799" y="65248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027063" y="9128680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28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1786678" y="1665223"/>
                </a:lnTo>
                <a:lnTo>
                  <a:pt x="1701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027063" y="9128680"/>
            <a:ext cx="1786889" cy="1729739"/>
          </a:xfrm>
          <a:custGeom>
            <a:avLst/>
            <a:gdLst/>
            <a:ahLst/>
            <a:cxnLst/>
            <a:rect l="l" t="t" r="r" b="b"/>
            <a:pathLst>
              <a:path w="1786890" h="1729740">
                <a:moveTo>
                  <a:pt x="1701717" y="0"/>
                </a:moveTo>
                <a:lnTo>
                  <a:pt x="0" y="86818"/>
                </a:lnTo>
                <a:lnTo>
                  <a:pt x="96290" y="1729386"/>
                </a:lnTo>
                <a:lnTo>
                  <a:pt x="662363" y="1707900"/>
                </a:lnTo>
                <a:lnTo>
                  <a:pt x="115797" y="1707900"/>
                </a:lnTo>
                <a:lnTo>
                  <a:pt x="21926" y="106465"/>
                </a:lnTo>
                <a:lnTo>
                  <a:pt x="1682074" y="21771"/>
                </a:lnTo>
                <a:lnTo>
                  <a:pt x="1702828" y="21771"/>
                </a:lnTo>
                <a:lnTo>
                  <a:pt x="1701717" y="0"/>
                </a:lnTo>
                <a:close/>
              </a:path>
              <a:path w="1786890" h="1729740">
                <a:moveTo>
                  <a:pt x="1702828" y="21771"/>
                </a:moveTo>
                <a:lnTo>
                  <a:pt x="1682074" y="21771"/>
                </a:lnTo>
                <a:lnTo>
                  <a:pt x="1764899" y="1645299"/>
                </a:lnTo>
                <a:lnTo>
                  <a:pt x="115797" y="1707900"/>
                </a:lnTo>
                <a:lnTo>
                  <a:pt x="662363" y="1707900"/>
                </a:lnTo>
                <a:lnTo>
                  <a:pt x="1786678" y="1665223"/>
                </a:lnTo>
                <a:lnTo>
                  <a:pt x="1702828" y="21771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027063" y="8894223"/>
            <a:ext cx="2174240" cy="1899920"/>
          </a:xfrm>
          <a:custGeom>
            <a:avLst/>
            <a:gdLst/>
            <a:ahLst/>
            <a:cxnLst/>
            <a:rect l="l" t="t" r="r" b="b"/>
            <a:pathLst>
              <a:path w="2174240" h="1899920">
                <a:moveTo>
                  <a:pt x="2089822" y="234452"/>
                </a:moveTo>
                <a:lnTo>
                  <a:pt x="1701717" y="234452"/>
                </a:lnTo>
                <a:lnTo>
                  <a:pt x="1786678" y="1899676"/>
                </a:lnTo>
                <a:lnTo>
                  <a:pt x="2173902" y="1460801"/>
                </a:lnTo>
                <a:lnTo>
                  <a:pt x="2089822" y="234452"/>
                </a:lnTo>
                <a:close/>
              </a:path>
              <a:path w="2174240" h="1899920">
                <a:moveTo>
                  <a:pt x="2073748" y="0"/>
                </a:moveTo>
                <a:lnTo>
                  <a:pt x="637896" y="53156"/>
                </a:lnTo>
                <a:lnTo>
                  <a:pt x="0" y="321270"/>
                </a:lnTo>
                <a:lnTo>
                  <a:pt x="1701717" y="234452"/>
                </a:lnTo>
                <a:lnTo>
                  <a:pt x="2089822" y="234452"/>
                </a:lnTo>
                <a:lnTo>
                  <a:pt x="2073748" y="0"/>
                </a:lnTo>
                <a:close/>
              </a:path>
            </a:pathLst>
          </a:custGeom>
          <a:solidFill>
            <a:srgbClr val="231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719407" y="7928612"/>
            <a:ext cx="3205965" cy="3231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139319" y="4338505"/>
            <a:ext cx="4680585" cy="3556000"/>
          </a:xfrm>
          <a:custGeom>
            <a:avLst/>
            <a:gdLst/>
            <a:ahLst/>
            <a:cxnLst/>
            <a:rect l="l" t="t" r="r" b="b"/>
            <a:pathLst>
              <a:path w="4680584" h="3556000">
                <a:moveTo>
                  <a:pt x="2987783" y="63500"/>
                </a:moveTo>
                <a:lnTo>
                  <a:pt x="1692075" y="63500"/>
                </a:lnTo>
                <a:lnTo>
                  <a:pt x="1392731" y="139700"/>
                </a:lnTo>
                <a:lnTo>
                  <a:pt x="1344759" y="165100"/>
                </a:lnTo>
                <a:lnTo>
                  <a:pt x="1250590" y="190500"/>
                </a:lnTo>
                <a:lnTo>
                  <a:pt x="1204422" y="215900"/>
                </a:lnTo>
                <a:lnTo>
                  <a:pt x="1158886" y="228600"/>
                </a:lnTo>
                <a:lnTo>
                  <a:pt x="1113996" y="254000"/>
                </a:lnTo>
                <a:lnTo>
                  <a:pt x="1069765" y="266700"/>
                </a:lnTo>
                <a:lnTo>
                  <a:pt x="983345" y="317500"/>
                </a:lnTo>
                <a:lnTo>
                  <a:pt x="941184" y="330200"/>
                </a:lnTo>
                <a:lnTo>
                  <a:pt x="899742" y="355600"/>
                </a:lnTo>
                <a:lnTo>
                  <a:pt x="859034" y="381000"/>
                </a:lnTo>
                <a:lnTo>
                  <a:pt x="819074" y="406400"/>
                </a:lnTo>
                <a:lnTo>
                  <a:pt x="779878" y="431800"/>
                </a:lnTo>
                <a:lnTo>
                  <a:pt x="741459" y="457200"/>
                </a:lnTo>
                <a:lnTo>
                  <a:pt x="703832" y="482600"/>
                </a:lnTo>
                <a:lnTo>
                  <a:pt x="667012" y="508000"/>
                </a:lnTo>
                <a:lnTo>
                  <a:pt x="631014" y="533400"/>
                </a:lnTo>
                <a:lnTo>
                  <a:pt x="595853" y="558800"/>
                </a:lnTo>
                <a:lnTo>
                  <a:pt x="561542" y="584200"/>
                </a:lnTo>
                <a:lnTo>
                  <a:pt x="528097" y="609600"/>
                </a:lnTo>
                <a:lnTo>
                  <a:pt x="495532" y="647700"/>
                </a:lnTo>
                <a:lnTo>
                  <a:pt x="463862" y="673100"/>
                </a:lnTo>
                <a:lnTo>
                  <a:pt x="433102" y="698500"/>
                </a:lnTo>
                <a:lnTo>
                  <a:pt x="403267" y="736600"/>
                </a:lnTo>
                <a:lnTo>
                  <a:pt x="374370" y="762000"/>
                </a:lnTo>
                <a:lnTo>
                  <a:pt x="346427" y="800100"/>
                </a:lnTo>
                <a:lnTo>
                  <a:pt x="319452" y="825500"/>
                </a:lnTo>
                <a:lnTo>
                  <a:pt x="293460" y="863600"/>
                </a:lnTo>
                <a:lnTo>
                  <a:pt x="268466" y="889000"/>
                </a:lnTo>
                <a:lnTo>
                  <a:pt x="244484" y="927100"/>
                </a:lnTo>
                <a:lnTo>
                  <a:pt x="221529" y="965200"/>
                </a:lnTo>
                <a:lnTo>
                  <a:pt x="199615" y="990600"/>
                </a:lnTo>
                <a:lnTo>
                  <a:pt x="178758" y="1028700"/>
                </a:lnTo>
                <a:lnTo>
                  <a:pt x="158972" y="1066800"/>
                </a:lnTo>
                <a:lnTo>
                  <a:pt x="140271" y="1104900"/>
                </a:lnTo>
                <a:lnTo>
                  <a:pt x="122670" y="1130300"/>
                </a:lnTo>
                <a:lnTo>
                  <a:pt x="106185" y="1168400"/>
                </a:lnTo>
                <a:lnTo>
                  <a:pt x="90829" y="1206500"/>
                </a:lnTo>
                <a:lnTo>
                  <a:pt x="76617" y="1244600"/>
                </a:lnTo>
                <a:lnTo>
                  <a:pt x="63564" y="1282700"/>
                </a:lnTo>
                <a:lnTo>
                  <a:pt x="51685" y="1320800"/>
                </a:lnTo>
                <a:lnTo>
                  <a:pt x="40994" y="1358900"/>
                </a:lnTo>
                <a:lnTo>
                  <a:pt x="31505" y="1397000"/>
                </a:lnTo>
                <a:lnTo>
                  <a:pt x="23235" y="1435100"/>
                </a:lnTo>
                <a:lnTo>
                  <a:pt x="16196" y="1473200"/>
                </a:lnTo>
                <a:lnTo>
                  <a:pt x="10404" y="1511300"/>
                </a:lnTo>
                <a:lnTo>
                  <a:pt x="5874" y="1549400"/>
                </a:lnTo>
                <a:lnTo>
                  <a:pt x="2620" y="1587500"/>
                </a:lnTo>
                <a:lnTo>
                  <a:pt x="657" y="1625600"/>
                </a:lnTo>
                <a:lnTo>
                  <a:pt x="0" y="1663700"/>
                </a:lnTo>
                <a:lnTo>
                  <a:pt x="657" y="1714500"/>
                </a:lnTo>
                <a:lnTo>
                  <a:pt x="2620" y="1752600"/>
                </a:lnTo>
                <a:lnTo>
                  <a:pt x="5874" y="1790700"/>
                </a:lnTo>
                <a:lnTo>
                  <a:pt x="10404" y="1828800"/>
                </a:lnTo>
                <a:lnTo>
                  <a:pt x="16196" y="1866900"/>
                </a:lnTo>
                <a:lnTo>
                  <a:pt x="23235" y="1905000"/>
                </a:lnTo>
                <a:lnTo>
                  <a:pt x="31505" y="1943100"/>
                </a:lnTo>
                <a:lnTo>
                  <a:pt x="40994" y="1981200"/>
                </a:lnTo>
                <a:lnTo>
                  <a:pt x="51685" y="2019300"/>
                </a:lnTo>
                <a:lnTo>
                  <a:pt x="63564" y="2057400"/>
                </a:lnTo>
                <a:lnTo>
                  <a:pt x="76617" y="2095500"/>
                </a:lnTo>
                <a:lnTo>
                  <a:pt x="90829" y="2133600"/>
                </a:lnTo>
                <a:lnTo>
                  <a:pt x="106185" y="2171700"/>
                </a:lnTo>
                <a:lnTo>
                  <a:pt x="122670" y="2197100"/>
                </a:lnTo>
                <a:lnTo>
                  <a:pt x="140271" y="2235200"/>
                </a:lnTo>
                <a:lnTo>
                  <a:pt x="158972" y="2273300"/>
                </a:lnTo>
                <a:lnTo>
                  <a:pt x="178758" y="2311400"/>
                </a:lnTo>
                <a:lnTo>
                  <a:pt x="199615" y="2336800"/>
                </a:lnTo>
                <a:lnTo>
                  <a:pt x="221529" y="2374900"/>
                </a:lnTo>
                <a:lnTo>
                  <a:pt x="244484" y="2413000"/>
                </a:lnTo>
                <a:lnTo>
                  <a:pt x="268466" y="2438400"/>
                </a:lnTo>
                <a:lnTo>
                  <a:pt x="293460" y="2476500"/>
                </a:lnTo>
                <a:lnTo>
                  <a:pt x="319452" y="2514600"/>
                </a:lnTo>
                <a:lnTo>
                  <a:pt x="346427" y="2540000"/>
                </a:lnTo>
                <a:lnTo>
                  <a:pt x="374370" y="2578100"/>
                </a:lnTo>
                <a:lnTo>
                  <a:pt x="403267" y="2603500"/>
                </a:lnTo>
                <a:lnTo>
                  <a:pt x="433102" y="2628900"/>
                </a:lnTo>
                <a:lnTo>
                  <a:pt x="463862" y="2667000"/>
                </a:lnTo>
                <a:lnTo>
                  <a:pt x="495532" y="2692400"/>
                </a:lnTo>
                <a:lnTo>
                  <a:pt x="528097" y="2717800"/>
                </a:lnTo>
                <a:lnTo>
                  <a:pt x="561542" y="2755900"/>
                </a:lnTo>
                <a:lnTo>
                  <a:pt x="595853" y="2781300"/>
                </a:lnTo>
                <a:lnTo>
                  <a:pt x="631014" y="2806700"/>
                </a:lnTo>
                <a:lnTo>
                  <a:pt x="667012" y="2832100"/>
                </a:lnTo>
                <a:lnTo>
                  <a:pt x="703832" y="2857500"/>
                </a:lnTo>
                <a:lnTo>
                  <a:pt x="741459" y="2882900"/>
                </a:lnTo>
                <a:lnTo>
                  <a:pt x="779878" y="2908300"/>
                </a:lnTo>
                <a:lnTo>
                  <a:pt x="819074" y="2933700"/>
                </a:lnTo>
                <a:lnTo>
                  <a:pt x="859034" y="2959100"/>
                </a:lnTo>
                <a:lnTo>
                  <a:pt x="899742" y="2984500"/>
                </a:lnTo>
                <a:lnTo>
                  <a:pt x="941184" y="3009900"/>
                </a:lnTo>
                <a:lnTo>
                  <a:pt x="983345" y="3022600"/>
                </a:lnTo>
                <a:lnTo>
                  <a:pt x="1069765" y="3073400"/>
                </a:lnTo>
                <a:lnTo>
                  <a:pt x="1113996" y="3086100"/>
                </a:lnTo>
                <a:lnTo>
                  <a:pt x="1158886" y="3111500"/>
                </a:lnTo>
                <a:lnTo>
                  <a:pt x="1250590" y="3136900"/>
                </a:lnTo>
                <a:lnTo>
                  <a:pt x="1297373" y="3162300"/>
                </a:lnTo>
                <a:lnTo>
                  <a:pt x="1392731" y="3187700"/>
                </a:lnTo>
                <a:lnTo>
                  <a:pt x="1441276" y="3213100"/>
                </a:lnTo>
                <a:lnTo>
                  <a:pt x="1640888" y="3263900"/>
                </a:lnTo>
                <a:lnTo>
                  <a:pt x="1692075" y="3263900"/>
                </a:lnTo>
                <a:lnTo>
                  <a:pt x="1848485" y="3302000"/>
                </a:lnTo>
                <a:lnTo>
                  <a:pt x="2793108" y="3302000"/>
                </a:lnTo>
                <a:lnTo>
                  <a:pt x="3043750" y="3556000"/>
                </a:lnTo>
                <a:lnTo>
                  <a:pt x="3060765" y="3251200"/>
                </a:lnTo>
                <a:lnTo>
                  <a:pt x="3272761" y="3200400"/>
                </a:lnTo>
                <a:lnTo>
                  <a:pt x="3324186" y="3175000"/>
                </a:lnTo>
                <a:lnTo>
                  <a:pt x="3425021" y="3149600"/>
                </a:lnTo>
                <a:lnTo>
                  <a:pt x="3523051" y="3098800"/>
                </a:lnTo>
                <a:lnTo>
                  <a:pt x="3570969" y="3086100"/>
                </a:lnTo>
                <a:lnTo>
                  <a:pt x="3664522" y="3035300"/>
                </a:lnTo>
                <a:lnTo>
                  <a:pt x="3710121" y="3022600"/>
                </a:lnTo>
                <a:lnTo>
                  <a:pt x="3754910" y="2997200"/>
                </a:lnTo>
                <a:lnTo>
                  <a:pt x="3798873" y="2971800"/>
                </a:lnTo>
                <a:lnTo>
                  <a:pt x="3841991" y="2946400"/>
                </a:lnTo>
                <a:lnTo>
                  <a:pt x="3884246" y="2921000"/>
                </a:lnTo>
                <a:lnTo>
                  <a:pt x="3925620" y="2895600"/>
                </a:lnTo>
                <a:lnTo>
                  <a:pt x="3966095" y="2870200"/>
                </a:lnTo>
                <a:lnTo>
                  <a:pt x="4005654" y="2832100"/>
                </a:lnTo>
                <a:lnTo>
                  <a:pt x="4044278" y="2806700"/>
                </a:lnTo>
                <a:lnTo>
                  <a:pt x="4081950" y="2781300"/>
                </a:lnTo>
                <a:lnTo>
                  <a:pt x="4118651" y="2755900"/>
                </a:lnTo>
                <a:lnTo>
                  <a:pt x="4154364" y="2717800"/>
                </a:lnTo>
                <a:lnTo>
                  <a:pt x="4189070" y="2692400"/>
                </a:lnTo>
                <a:lnTo>
                  <a:pt x="4222752" y="2654300"/>
                </a:lnTo>
                <a:lnTo>
                  <a:pt x="4255391" y="2628900"/>
                </a:lnTo>
                <a:lnTo>
                  <a:pt x="4286971" y="2590800"/>
                </a:lnTo>
                <a:lnTo>
                  <a:pt x="4317472" y="2565400"/>
                </a:lnTo>
                <a:lnTo>
                  <a:pt x="4346877" y="2527300"/>
                </a:lnTo>
                <a:lnTo>
                  <a:pt x="4375168" y="2489200"/>
                </a:lnTo>
                <a:lnTo>
                  <a:pt x="4402327" y="2451100"/>
                </a:lnTo>
                <a:lnTo>
                  <a:pt x="4428337" y="2425700"/>
                </a:lnTo>
                <a:lnTo>
                  <a:pt x="4453178" y="2387600"/>
                </a:lnTo>
                <a:lnTo>
                  <a:pt x="4476833" y="2349500"/>
                </a:lnTo>
                <a:lnTo>
                  <a:pt x="4499285" y="2311400"/>
                </a:lnTo>
                <a:lnTo>
                  <a:pt x="4520515" y="2273300"/>
                </a:lnTo>
                <a:lnTo>
                  <a:pt x="4540506" y="2235200"/>
                </a:lnTo>
                <a:lnTo>
                  <a:pt x="4559238" y="2197100"/>
                </a:lnTo>
                <a:lnTo>
                  <a:pt x="4576696" y="2159000"/>
                </a:lnTo>
                <a:lnTo>
                  <a:pt x="4592860" y="2120900"/>
                </a:lnTo>
                <a:lnTo>
                  <a:pt x="4607712" y="2082800"/>
                </a:lnTo>
                <a:lnTo>
                  <a:pt x="4621235" y="2044700"/>
                </a:lnTo>
                <a:lnTo>
                  <a:pt x="4633411" y="2006600"/>
                </a:lnTo>
                <a:lnTo>
                  <a:pt x="4644221" y="1955800"/>
                </a:lnTo>
                <a:lnTo>
                  <a:pt x="4653648" y="1917700"/>
                </a:lnTo>
                <a:lnTo>
                  <a:pt x="4661675" y="1879600"/>
                </a:lnTo>
                <a:lnTo>
                  <a:pt x="4668282" y="1841500"/>
                </a:lnTo>
                <a:lnTo>
                  <a:pt x="4673452" y="1790700"/>
                </a:lnTo>
                <a:lnTo>
                  <a:pt x="4677167" y="1752600"/>
                </a:lnTo>
                <a:lnTo>
                  <a:pt x="4679409" y="1714500"/>
                </a:lnTo>
                <a:lnTo>
                  <a:pt x="4680161" y="1663700"/>
                </a:lnTo>
                <a:lnTo>
                  <a:pt x="4679503" y="1625600"/>
                </a:lnTo>
                <a:lnTo>
                  <a:pt x="4677539" y="1587500"/>
                </a:lnTo>
                <a:lnTo>
                  <a:pt x="4674284" y="1549400"/>
                </a:lnTo>
                <a:lnTo>
                  <a:pt x="4669753" y="1511300"/>
                </a:lnTo>
                <a:lnTo>
                  <a:pt x="4663959" y="1473200"/>
                </a:lnTo>
                <a:lnTo>
                  <a:pt x="4656918" y="1435100"/>
                </a:lnTo>
                <a:lnTo>
                  <a:pt x="4648645" y="1397000"/>
                </a:lnTo>
                <a:lnTo>
                  <a:pt x="4639154" y="1358900"/>
                </a:lnTo>
                <a:lnTo>
                  <a:pt x="4628460" y="1320800"/>
                </a:lnTo>
                <a:lnTo>
                  <a:pt x="4616577" y="1282700"/>
                </a:lnTo>
                <a:lnTo>
                  <a:pt x="4603520" y="1244600"/>
                </a:lnTo>
                <a:lnTo>
                  <a:pt x="4589305" y="1206500"/>
                </a:lnTo>
                <a:lnTo>
                  <a:pt x="4573944" y="1168400"/>
                </a:lnTo>
                <a:lnTo>
                  <a:pt x="4557454" y="1130300"/>
                </a:lnTo>
                <a:lnTo>
                  <a:pt x="4539849" y="1104900"/>
                </a:lnTo>
                <a:lnTo>
                  <a:pt x="4521143" y="1066800"/>
                </a:lnTo>
                <a:lnTo>
                  <a:pt x="4501351" y="1028700"/>
                </a:lnTo>
                <a:lnTo>
                  <a:pt x="4480489" y="990600"/>
                </a:lnTo>
                <a:lnTo>
                  <a:pt x="4458570" y="965200"/>
                </a:lnTo>
                <a:lnTo>
                  <a:pt x="4435609" y="927100"/>
                </a:lnTo>
                <a:lnTo>
                  <a:pt x="4411621" y="889000"/>
                </a:lnTo>
                <a:lnTo>
                  <a:pt x="4386620" y="863600"/>
                </a:lnTo>
                <a:lnTo>
                  <a:pt x="4360622" y="825500"/>
                </a:lnTo>
                <a:lnTo>
                  <a:pt x="4333640" y="800100"/>
                </a:lnTo>
                <a:lnTo>
                  <a:pt x="4305691" y="762000"/>
                </a:lnTo>
                <a:lnTo>
                  <a:pt x="4276787" y="736600"/>
                </a:lnTo>
                <a:lnTo>
                  <a:pt x="4246945" y="698500"/>
                </a:lnTo>
                <a:lnTo>
                  <a:pt x="4216178" y="673100"/>
                </a:lnTo>
                <a:lnTo>
                  <a:pt x="4184501" y="647700"/>
                </a:lnTo>
                <a:lnTo>
                  <a:pt x="4151929" y="609600"/>
                </a:lnTo>
                <a:lnTo>
                  <a:pt x="4118477" y="584200"/>
                </a:lnTo>
                <a:lnTo>
                  <a:pt x="4084159" y="558800"/>
                </a:lnTo>
                <a:lnTo>
                  <a:pt x="4048990" y="533400"/>
                </a:lnTo>
                <a:lnTo>
                  <a:pt x="4012985" y="508000"/>
                </a:lnTo>
                <a:lnTo>
                  <a:pt x="3976158" y="482600"/>
                </a:lnTo>
                <a:lnTo>
                  <a:pt x="3938525" y="457200"/>
                </a:lnTo>
                <a:lnTo>
                  <a:pt x="3900098" y="431800"/>
                </a:lnTo>
                <a:lnTo>
                  <a:pt x="3860895" y="406400"/>
                </a:lnTo>
                <a:lnTo>
                  <a:pt x="3820928" y="381000"/>
                </a:lnTo>
                <a:lnTo>
                  <a:pt x="3780213" y="355600"/>
                </a:lnTo>
                <a:lnTo>
                  <a:pt x="3738764" y="330200"/>
                </a:lnTo>
                <a:lnTo>
                  <a:pt x="3696596" y="317500"/>
                </a:lnTo>
                <a:lnTo>
                  <a:pt x="3610162" y="266700"/>
                </a:lnTo>
                <a:lnTo>
                  <a:pt x="3565926" y="254000"/>
                </a:lnTo>
                <a:lnTo>
                  <a:pt x="3521029" y="228600"/>
                </a:lnTo>
                <a:lnTo>
                  <a:pt x="3475487" y="215900"/>
                </a:lnTo>
                <a:lnTo>
                  <a:pt x="3429313" y="190500"/>
                </a:lnTo>
                <a:lnTo>
                  <a:pt x="3335132" y="165100"/>
                </a:lnTo>
                <a:lnTo>
                  <a:pt x="3287154" y="139700"/>
                </a:lnTo>
                <a:lnTo>
                  <a:pt x="2987783" y="63500"/>
                </a:lnTo>
                <a:close/>
              </a:path>
              <a:path w="4680584" h="3556000">
                <a:moveTo>
                  <a:pt x="2442750" y="3327400"/>
                </a:moveTo>
                <a:lnTo>
                  <a:pt x="2228174" y="3327400"/>
                </a:lnTo>
                <a:lnTo>
                  <a:pt x="2283885" y="3340100"/>
                </a:lnTo>
                <a:lnTo>
                  <a:pt x="2391472" y="3340100"/>
                </a:lnTo>
                <a:lnTo>
                  <a:pt x="2442750" y="3327400"/>
                </a:lnTo>
                <a:close/>
              </a:path>
              <a:path w="4680584" h="3556000">
                <a:moveTo>
                  <a:pt x="2644902" y="3314700"/>
                </a:moveTo>
                <a:lnTo>
                  <a:pt x="2008859" y="3314700"/>
                </a:lnTo>
                <a:lnTo>
                  <a:pt x="2063130" y="3327400"/>
                </a:lnTo>
                <a:lnTo>
                  <a:pt x="2594830" y="3327400"/>
                </a:lnTo>
                <a:lnTo>
                  <a:pt x="2644902" y="3314700"/>
                </a:lnTo>
                <a:close/>
              </a:path>
              <a:path w="4680584" h="3556000">
                <a:moveTo>
                  <a:pt x="2793108" y="3302000"/>
                </a:moveTo>
                <a:lnTo>
                  <a:pt x="1901522" y="3302000"/>
                </a:lnTo>
                <a:lnTo>
                  <a:pt x="1954985" y="3314700"/>
                </a:lnTo>
                <a:lnTo>
                  <a:pt x="2744052" y="3314700"/>
                </a:lnTo>
                <a:lnTo>
                  <a:pt x="2793108" y="3302000"/>
                </a:lnTo>
                <a:close/>
              </a:path>
              <a:path w="4680584" h="3556000">
                <a:moveTo>
                  <a:pt x="2831363" y="38100"/>
                </a:moveTo>
                <a:lnTo>
                  <a:pt x="1848485" y="38100"/>
                </a:lnTo>
                <a:lnTo>
                  <a:pt x="1743747" y="63500"/>
                </a:lnTo>
                <a:lnTo>
                  <a:pt x="2936107" y="63500"/>
                </a:lnTo>
                <a:lnTo>
                  <a:pt x="2831363" y="38100"/>
                </a:lnTo>
                <a:close/>
              </a:path>
              <a:path w="4680584" h="3556000">
                <a:moveTo>
                  <a:pt x="2724857" y="25400"/>
                </a:moveTo>
                <a:lnTo>
                  <a:pt x="1954985" y="25400"/>
                </a:lnTo>
                <a:lnTo>
                  <a:pt x="1901522" y="38100"/>
                </a:lnTo>
                <a:lnTo>
                  <a:pt x="2778323" y="38100"/>
                </a:lnTo>
                <a:lnTo>
                  <a:pt x="2724857" y="25400"/>
                </a:lnTo>
                <a:close/>
              </a:path>
              <a:path w="4680584" h="3556000">
                <a:moveTo>
                  <a:pt x="2616708" y="12700"/>
                </a:moveTo>
                <a:lnTo>
                  <a:pt x="2063130" y="12700"/>
                </a:lnTo>
                <a:lnTo>
                  <a:pt x="2008859" y="25400"/>
                </a:lnTo>
                <a:lnTo>
                  <a:pt x="2670981" y="25400"/>
                </a:lnTo>
                <a:lnTo>
                  <a:pt x="2616708" y="12700"/>
                </a:lnTo>
                <a:close/>
              </a:path>
              <a:path w="4680584" h="3556000">
                <a:moveTo>
                  <a:pt x="2451661" y="0"/>
                </a:moveTo>
                <a:lnTo>
                  <a:pt x="2228174" y="0"/>
                </a:lnTo>
                <a:lnTo>
                  <a:pt x="2172802" y="12700"/>
                </a:lnTo>
                <a:lnTo>
                  <a:pt x="2507034" y="12700"/>
                </a:lnTo>
                <a:lnTo>
                  <a:pt x="24516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5285263" y="5432160"/>
            <a:ext cx="4398645" cy="1659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47775" marR="5080" indent="-1235710">
              <a:lnSpc>
                <a:spcPct val="108300"/>
              </a:lnSpc>
              <a:spcBef>
                <a:spcPts val="95"/>
              </a:spcBef>
            </a:pPr>
            <a:r>
              <a:rPr dirty="0" sz="4950" spc="-204">
                <a:latin typeface="PMingLiU"/>
                <a:cs typeface="PMingLiU"/>
              </a:rPr>
              <a:t>い</a:t>
            </a:r>
            <a:r>
              <a:rPr dirty="0" sz="4950" spc="-5">
                <a:latin typeface="PMingLiU"/>
                <a:cs typeface="PMingLiU"/>
              </a:rPr>
              <a:t>たるところに </a:t>
            </a:r>
            <a:r>
              <a:rPr dirty="0" sz="4950" spc="-5">
                <a:latin typeface="PMingLiU"/>
                <a:cs typeface="PMingLiU"/>
              </a:rPr>
              <a:t>あるよ</a:t>
            </a:r>
            <a:endParaRPr sz="49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093835"/>
          </a:xfrm>
          <a:custGeom>
            <a:avLst/>
            <a:gdLst/>
            <a:ahLst/>
            <a:cxnLst/>
            <a:rect l="l" t="t" r="r" b="b"/>
            <a:pathLst>
              <a:path w="20104100" h="9093835">
                <a:moveTo>
                  <a:pt x="0" y="9093374"/>
                </a:moveTo>
                <a:lnTo>
                  <a:pt x="20104099" y="9093374"/>
                </a:lnTo>
                <a:lnTo>
                  <a:pt x="20104099" y="0"/>
                </a:lnTo>
                <a:lnTo>
                  <a:pt x="0" y="0"/>
                </a:lnTo>
                <a:lnTo>
                  <a:pt x="0" y="9093374"/>
                </a:lnTo>
                <a:close/>
              </a:path>
            </a:pathLst>
          </a:custGeom>
          <a:solidFill>
            <a:srgbClr val="EEE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90298" y="1712075"/>
            <a:ext cx="7462480" cy="8465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940340" y="4378777"/>
            <a:ext cx="1510030" cy="1052195"/>
          </a:xfrm>
          <a:custGeom>
            <a:avLst/>
            <a:gdLst/>
            <a:ahLst/>
            <a:cxnLst/>
            <a:rect l="l" t="t" r="r" b="b"/>
            <a:pathLst>
              <a:path w="1510030" h="1052195">
                <a:moveTo>
                  <a:pt x="0" y="1051710"/>
                </a:moveTo>
                <a:lnTo>
                  <a:pt x="1509752" y="0"/>
                </a:lnTo>
              </a:path>
            </a:pathLst>
          </a:custGeom>
          <a:ln w="20941">
            <a:solidFill>
              <a:srgbClr val="CB297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033962" y="5467761"/>
            <a:ext cx="3948429" cy="20046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5499"/>
              </a:lnSpc>
              <a:spcBef>
                <a:spcPts val="95"/>
              </a:spcBef>
            </a:pPr>
            <a:r>
              <a:rPr dirty="0" sz="3450" spc="10" b="1">
                <a:latin typeface="Yu Gothic"/>
                <a:cs typeface="Yu Gothic"/>
              </a:rPr>
              <a:t>スクロ</a:t>
            </a:r>
            <a:r>
              <a:rPr dirty="0" sz="3450" spc="-409" b="1">
                <a:latin typeface="Yu Gothic"/>
                <a:cs typeface="Yu Gothic"/>
              </a:rPr>
              <a:t>ー</a:t>
            </a:r>
            <a:r>
              <a:rPr dirty="0" sz="3450" spc="10" b="1">
                <a:latin typeface="Yu Gothic"/>
                <a:cs typeface="Yu Gothic"/>
              </a:rPr>
              <a:t>ルしたら いろんな種類の </a:t>
            </a:r>
            <a:r>
              <a:rPr dirty="0" sz="3450" spc="-270" b="1">
                <a:latin typeface="Yu Gothic"/>
                <a:cs typeface="Yu Gothic"/>
              </a:rPr>
              <a:t>ブ</a:t>
            </a:r>
            <a:r>
              <a:rPr dirty="0" sz="3450" spc="10" b="1">
                <a:latin typeface="Yu Gothic"/>
                <a:cs typeface="Yu Gothic"/>
              </a:rPr>
              <a:t>ロックが出てくる</a:t>
            </a:r>
            <a:endParaRPr sz="3450">
              <a:latin typeface="Yu Gothic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26010" y="5167959"/>
            <a:ext cx="2971746" cy="3903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536869" y="426239"/>
            <a:ext cx="9020810" cy="855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450" spc="-5" b="1">
                <a:latin typeface="Yu Gothic"/>
                <a:cs typeface="Yu Gothic"/>
              </a:rPr>
              <a:t>『インサーター』が出てくる</a:t>
            </a:r>
            <a:endParaRPr sz="54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5929" y="2249011"/>
            <a:ext cx="4373880" cy="4333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3085" marR="43180" indent="-502920">
              <a:lnSpc>
                <a:spcPct val="100000"/>
              </a:lnSpc>
              <a:spcBef>
                <a:spcPts val="95"/>
              </a:spcBef>
              <a:buSzPct val="144444"/>
              <a:buFont typeface="Yu Gothic"/>
              <a:buChar char="•"/>
              <a:tabLst>
                <a:tab pos="1809750" algn="l"/>
                <a:tab pos="1810385" algn="l"/>
              </a:tabLst>
            </a:pPr>
            <a:r>
              <a:rPr dirty="0"/>
              <a:t>	</a:t>
            </a:r>
            <a:r>
              <a:rPr dirty="0" sz="4950" spc="-5" b="1">
                <a:latin typeface="Yu Gothic"/>
                <a:cs typeface="Yu Gothic"/>
              </a:rPr>
              <a:t>ボタンで </a:t>
            </a:r>
            <a:r>
              <a:rPr dirty="0" sz="4950" spc="-5" b="1">
                <a:latin typeface="Yu Gothic"/>
                <a:cs typeface="Yu Gothic"/>
              </a:rPr>
              <a:t>追加</a:t>
            </a:r>
            <a:endParaRPr sz="4950">
              <a:latin typeface="Yu Gothic"/>
              <a:cs typeface="Yu Gothic"/>
            </a:endParaRPr>
          </a:p>
          <a:p>
            <a:pPr marL="553085" indent="-502920">
              <a:lnSpc>
                <a:spcPct val="100000"/>
              </a:lnSpc>
              <a:spcBef>
                <a:spcPts val="4855"/>
              </a:spcBef>
              <a:buSzPct val="144444"/>
              <a:buChar char="•"/>
              <a:tabLst>
                <a:tab pos="553720" algn="l"/>
              </a:tabLst>
            </a:pPr>
            <a:r>
              <a:rPr dirty="0" sz="4950" spc="-5" b="1">
                <a:latin typeface="Yu Gothic"/>
                <a:cs typeface="Yu Gothic"/>
              </a:rPr>
              <a:t>インサーター</a:t>
            </a:r>
            <a:endParaRPr sz="4950">
              <a:latin typeface="Yu Gothic"/>
              <a:cs typeface="Yu Gothic"/>
            </a:endParaRPr>
          </a:p>
          <a:p>
            <a:pPr marL="553085" indent="-502920">
              <a:lnSpc>
                <a:spcPct val="100000"/>
              </a:lnSpc>
              <a:spcBef>
                <a:spcPts val="4865"/>
              </a:spcBef>
              <a:buSzPct val="144444"/>
              <a:buChar char="•"/>
              <a:tabLst>
                <a:tab pos="553720" algn="l"/>
              </a:tabLst>
            </a:pPr>
            <a:r>
              <a:rPr dirty="0" sz="4950" spc="-5" b="1">
                <a:latin typeface="Yu Gothic"/>
                <a:cs typeface="Yu Gothic"/>
              </a:rPr>
              <a:t>検索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6" name="object 6"/>
          <p:cNvSpPr/>
          <p:nvPr/>
        </p:nvSpPr>
        <p:spPr>
          <a:xfrm>
            <a:off x="1009703" y="1788773"/>
            <a:ext cx="1751254" cy="1751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50048" y="2166293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5" h="870585">
                <a:moveTo>
                  <a:pt x="457583" y="0"/>
                </a:moveTo>
                <a:lnTo>
                  <a:pt x="412981" y="0"/>
                </a:lnTo>
                <a:lnTo>
                  <a:pt x="368568" y="4538"/>
                </a:lnTo>
                <a:lnTo>
                  <a:pt x="324718" y="13616"/>
                </a:lnTo>
                <a:lnTo>
                  <a:pt x="281808" y="27233"/>
                </a:lnTo>
                <a:lnTo>
                  <a:pt x="240214" y="45389"/>
                </a:lnTo>
                <a:lnTo>
                  <a:pt x="200312" y="68084"/>
                </a:lnTo>
                <a:lnTo>
                  <a:pt x="162479" y="95317"/>
                </a:lnTo>
                <a:lnTo>
                  <a:pt x="127089" y="127090"/>
                </a:lnTo>
                <a:lnTo>
                  <a:pt x="95317" y="162479"/>
                </a:lnTo>
                <a:lnTo>
                  <a:pt x="68083" y="200313"/>
                </a:lnTo>
                <a:lnTo>
                  <a:pt x="45389" y="240214"/>
                </a:lnTo>
                <a:lnTo>
                  <a:pt x="27233" y="281808"/>
                </a:lnTo>
                <a:lnTo>
                  <a:pt x="13616" y="324718"/>
                </a:lnTo>
                <a:lnTo>
                  <a:pt x="4538" y="368567"/>
                </a:lnTo>
                <a:lnTo>
                  <a:pt x="0" y="412981"/>
                </a:lnTo>
                <a:lnTo>
                  <a:pt x="0" y="457583"/>
                </a:lnTo>
                <a:lnTo>
                  <a:pt x="4538" y="501997"/>
                </a:lnTo>
                <a:lnTo>
                  <a:pt x="13616" y="545847"/>
                </a:lnTo>
                <a:lnTo>
                  <a:pt x="27233" y="588756"/>
                </a:lnTo>
                <a:lnTo>
                  <a:pt x="45389" y="630350"/>
                </a:lnTo>
                <a:lnTo>
                  <a:pt x="68083" y="670252"/>
                </a:lnTo>
                <a:lnTo>
                  <a:pt x="95317" y="708085"/>
                </a:lnTo>
                <a:lnTo>
                  <a:pt x="127089" y="743474"/>
                </a:lnTo>
                <a:lnTo>
                  <a:pt x="162479" y="775247"/>
                </a:lnTo>
                <a:lnTo>
                  <a:pt x="200312" y="802481"/>
                </a:lnTo>
                <a:lnTo>
                  <a:pt x="240214" y="825175"/>
                </a:lnTo>
                <a:lnTo>
                  <a:pt x="281808" y="843331"/>
                </a:lnTo>
                <a:lnTo>
                  <a:pt x="324718" y="856948"/>
                </a:lnTo>
                <a:lnTo>
                  <a:pt x="368568" y="866026"/>
                </a:lnTo>
                <a:lnTo>
                  <a:pt x="412981" y="870565"/>
                </a:lnTo>
                <a:lnTo>
                  <a:pt x="457583" y="870565"/>
                </a:lnTo>
                <a:lnTo>
                  <a:pt x="501997" y="866026"/>
                </a:lnTo>
                <a:lnTo>
                  <a:pt x="545847" y="856948"/>
                </a:lnTo>
                <a:lnTo>
                  <a:pt x="588757" y="843331"/>
                </a:lnTo>
                <a:lnTo>
                  <a:pt x="630350" y="825175"/>
                </a:lnTo>
                <a:lnTo>
                  <a:pt x="670252" y="802481"/>
                </a:lnTo>
                <a:lnTo>
                  <a:pt x="708085" y="775247"/>
                </a:lnTo>
                <a:lnTo>
                  <a:pt x="743475" y="743474"/>
                </a:lnTo>
                <a:lnTo>
                  <a:pt x="775247" y="708085"/>
                </a:lnTo>
                <a:lnTo>
                  <a:pt x="802481" y="670252"/>
                </a:lnTo>
                <a:lnTo>
                  <a:pt x="825176" y="630350"/>
                </a:lnTo>
                <a:lnTo>
                  <a:pt x="843332" y="588756"/>
                </a:lnTo>
                <a:lnTo>
                  <a:pt x="856948" y="545847"/>
                </a:lnTo>
                <a:lnTo>
                  <a:pt x="866026" y="501997"/>
                </a:lnTo>
                <a:lnTo>
                  <a:pt x="870565" y="457583"/>
                </a:lnTo>
                <a:lnTo>
                  <a:pt x="870565" y="412981"/>
                </a:lnTo>
                <a:lnTo>
                  <a:pt x="866026" y="368567"/>
                </a:lnTo>
                <a:lnTo>
                  <a:pt x="856948" y="324718"/>
                </a:lnTo>
                <a:lnTo>
                  <a:pt x="843332" y="281808"/>
                </a:lnTo>
                <a:lnTo>
                  <a:pt x="825176" y="240214"/>
                </a:lnTo>
                <a:lnTo>
                  <a:pt x="802481" y="200313"/>
                </a:lnTo>
                <a:lnTo>
                  <a:pt x="775247" y="162479"/>
                </a:lnTo>
                <a:lnTo>
                  <a:pt x="743475" y="127090"/>
                </a:lnTo>
                <a:lnTo>
                  <a:pt x="708085" y="95317"/>
                </a:lnTo>
                <a:lnTo>
                  <a:pt x="670252" y="68084"/>
                </a:lnTo>
                <a:lnTo>
                  <a:pt x="630350" y="45389"/>
                </a:lnTo>
                <a:lnTo>
                  <a:pt x="588757" y="27233"/>
                </a:lnTo>
                <a:lnTo>
                  <a:pt x="545847" y="13616"/>
                </a:lnTo>
                <a:lnTo>
                  <a:pt x="501997" y="4538"/>
                </a:lnTo>
                <a:lnTo>
                  <a:pt x="4575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2446" y="2601576"/>
            <a:ext cx="497840" cy="0"/>
          </a:xfrm>
          <a:custGeom>
            <a:avLst/>
            <a:gdLst/>
            <a:ahLst/>
            <a:cxnLst/>
            <a:rect l="l" t="t" r="r" b="b"/>
            <a:pathLst>
              <a:path w="497839" h="0">
                <a:moveTo>
                  <a:pt x="0" y="0"/>
                </a:moveTo>
                <a:lnTo>
                  <a:pt x="497328" y="0"/>
                </a:lnTo>
              </a:path>
            </a:pathLst>
          </a:custGeom>
          <a:ln w="41172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86913" y="2352911"/>
            <a:ext cx="0" cy="497840"/>
          </a:xfrm>
          <a:custGeom>
            <a:avLst/>
            <a:gdLst/>
            <a:ahLst/>
            <a:cxnLst/>
            <a:rect l="l" t="t" r="r" b="b"/>
            <a:pathLst>
              <a:path w="0" h="497839">
                <a:moveTo>
                  <a:pt x="0" y="0"/>
                </a:moveTo>
                <a:lnTo>
                  <a:pt x="0" y="497328"/>
                </a:lnTo>
              </a:path>
            </a:pathLst>
          </a:custGeom>
          <a:ln w="41172">
            <a:solidFill>
              <a:srgbClr val="3030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58986" y="0"/>
            <a:ext cx="14345112" cy="909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6085" y="533156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60">
                <a:moveTo>
                  <a:pt x="1446529" y="0"/>
                </a:moveTo>
                <a:lnTo>
                  <a:pt x="432287" y="0"/>
                </a:lnTo>
                <a:lnTo>
                  <a:pt x="364092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7"/>
                </a:lnTo>
                <a:lnTo>
                  <a:pt x="177788" y="21088"/>
                </a:lnTo>
                <a:lnTo>
                  <a:pt x="136071" y="40570"/>
                </a:lnTo>
                <a:lnTo>
                  <a:pt x="98803" y="66720"/>
                </a:lnTo>
                <a:lnTo>
                  <a:pt x="66725" y="98800"/>
                </a:lnTo>
                <a:lnTo>
                  <a:pt x="40574" y="136068"/>
                </a:lnTo>
                <a:lnTo>
                  <a:pt x="21090" y="177785"/>
                </a:lnTo>
                <a:lnTo>
                  <a:pt x="10796" y="217780"/>
                </a:lnTo>
                <a:lnTo>
                  <a:pt x="4547" y="260033"/>
                </a:lnTo>
                <a:lnTo>
                  <a:pt x="1349" y="307324"/>
                </a:lnTo>
                <a:lnTo>
                  <a:pt x="168" y="363109"/>
                </a:lnTo>
                <a:lnTo>
                  <a:pt x="0" y="430370"/>
                </a:lnTo>
                <a:lnTo>
                  <a:pt x="4" y="1446526"/>
                </a:lnTo>
                <a:lnTo>
                  <a:pt x="168" y="1512807"/>
                </a:lnTo>
                <a:lnTo>
                  <a:pt x="1349" y="1569160"/>
                </a:lnTo>
                <a:lnTo>
                  <a:pt x="4573" y="1616988"/>
                </a:lnTo>
                <a:lnTo>
                  <a:pt x="10802" y="1659133"/>
                </a:lnTo>
                <a:lnTo>
                  <a:pt x="21090" y="1699111"/>
                </a:lnTo>
                <a:lnTo>
                  <a:pt x="40574" y="1740828"/>
                </a:lnTo>
                <a:lnTo>
                  <a:pt x="66725" y="1778095"/>
                </a:lnTo>
                <a:lnTo>
                  <a:pt x="98803" y="1810174"/>
                </a:lnTo>
                <a:lnTo>
                  <a:pt x="136071" y="1836325"/>
                </a:lnTo>
                <a:lnTo>
                  <a:pt x="177788" y="1855809"/>
                </a:lnTo>
                <a:lnTo>
                  <a:pt x="217766" y="1866101"/>
                </a:lnTo>
                <a:lnTo>
                  <a:pt x="259911" y="1872344"/>
                </a:lnTo>
                <a:lnTo>
                  <a:pt x="307326" y="1875550"/>
                </a:lnTo>
                <a:lnTo>
                  <a:pt x="363112" y="1876731"/>
                </a:lnTo>
                <a:lnTo>
                  <a:pt x="430373" y="1876899"/>
                </a:lnTo>
                <a:lnTo>
                  <a:pt x="1444615" y="1876899"/>
                </a:lnTo>
                <a:lnTo>
                  <a:pt x="1512810" y="1876731"/>
                </a:lnTo>
                <a:lnTo>
                  <a:pt x="1569163" y="1875550"/>
                </a:lnTo>
                <a:lnTo>
                  <a:pt x="1616869" y="1872344"/>
                </a:lnTo>
                <a:lnTo>
                  <a:pt x="1659121" y="1866101"/>
                </a:lnTo>
                <a:lnTo>
                  <a:pt x="1699114" y="1855809"/>
                </a:lnTo>
                <a:lnTo>
                  <a:pt x="1740831" y="1836325"/>
                </a:lnTo>
                <a:lnTo>
                  <a:pt x="1778099" y="1810174"/>
                </a:lnTo>
                <a:lnTo>
                  <a:pt x="1810177" y="1778095"/>
                </a:lnTo>
                <a:lnTo>
                  <a:pt x="1836328" y="1740828"/>
                </a:lnTo>
                <a:lnTo>
                  <a:pt x="1855812" y="1699111"/>
                </a:lnTo>
                <a:lnTo>
                  <a:pt x="1866107" y="1659118"/>
                </a:lnTo>
                <a:lnTo>
                  <a:pt x="1872355" y="1616866"/>
                </a:lnTo>
                <a:lnTo>
                  <a:pt x="1875553" y="1569573"/>
                </a:lnTo>
                <a:lnTo>
                  <a:pt x="1876734" y="1513787"/>
                </a:lnTo>
                <a:lnTo>
                  <a:pt x="1876903" y="1446526"/>
                </a:lnTo>
                <a:lnTo>
                  <a:pt x="1876898" y="430370"/>
                </a:lnTo>
                <a:lnTo>
                  <a:pt x="1876734" y="364089"/>
                </a:lnTo>
                <a:lnTo>
                  <a:pt x="1875553" y="307737"/>
                </a:lnTo>
                <a:lnTo>
                  <a:pt x="1872329" y="259910"/>
                </a:lnTo>
                <a:lnTo>
                  <a:pt x="1866100" y="217765"/>
                </a:lnTo>
                <a:lnTo>
                  <a:pt x="1855812" y="177785"/>
                </a:lnTo>
                <a:lnTo>
                  <a:pt x="1836328" y="136068"/>
                </a:lnTo>
                <a:lnTo>
                  <a:pt x="1810177" y="98800"/>
                </a:lnTo>
                <a:lnTo>
                  <a:pt x="1778099" y="66720"/>
                </a:lnTo>
                <a:lnTo>
                  <a:pt x="1740831" y="40570"/>
                </a:lnTo>
                <a:lnTo>
                  <a:pt x="1699114" y="21088"/>
                </a:lnTo>
                <a:lnTo>
                  <a:pt x="1659136" y="10797"/>
                </a:lnTo>
                <a:lnTo>
                  <a:pt x="1616991" y="4555"/>
                </a:lnTo>
                <a:lnTo>
                  <a:pt x="1569577" y="1349"/>
                </a:lnTo>
                <a:lnTo>
                  <a:pt x="1513790" y="168"/>
                </a:lnTo>
                <a:lnTo>
                  <a:pt x="1446529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704403" y="856383"/>
            <a:ext cx="9310370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-540" b="1">
                <a:latin typeface="Yu Gothic"/>
                <a:cs typeface="Yu Gothic"/>
              </a:rPr>
              <a:t>「/」+</a:t>
            </a:r>
            <a:r>
              <a:rPr dirty="0" sz="9200" spc="-710" b="1">
                <a:latin typeface="Yu Gothic"/>
                <a:cs typeface="Yu Gothic"/>
              </a:rPr>
              <a:t>ブ</a:t>
            </a:r>
            <a:r>
              <a:rPr dirty="0" sz="9200" spc="30" b="1">
                <a:latin typeface="Yu Gothic"/>
                <a:cs typeface="Yu Gothic"/>
              </a:rPr>
              <a:t>ロック名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84575" y="364251"/>
            <a:ext cx="1081405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1805" b="0">
                <a:solidFill>
                  <a:srgbClr val="FFFFFF"/>
                </a:solidFill>
                <a:latin typeface="PMingLiU"/>
                <a:cs typeface="PMingLiU"/>
              </a:rPr>
              <a:t>3</a:t>
            </a:r>
            <a:endParaRPr sz="1385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99733" y="2490460"/>
            <a:ext cx="10862391" cy="6918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274853" y="1568403"/>
            <a:ext cx="5001260" cy="2853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4950" spc="-50" b="1">
                <a:latin typeface="Yu Gothic"/>
                <a:cs typeface="Yu Gothic"/>
              </a:rPr>
              <a:t>「</a:t>
            </a:r>
            <a:r>
              <a:rPr dirty="0" sz="4950" spc="-25" b="1">
                <a:latin typeface="Yu Gothic"/>
                <a:cs typeface="Yu Gothic"/>
              </a:rPr>
              <a:t>/</a:t>
            </a:r>
            <a:r>
              <a:rPr dirty="0" sz="4950" spc="-50" b="1">
                <a:latin typeface="Yu Gothic"/>
                <a:cs typeface="Yu Gothic"/>
              </a:rPr>
              <a:t>」を入れたら </a:t>
            </a: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ロックの候補が </a:t>
            </a:r>
            <a:r>
              <a:rPr dirty="0" sz="4950" spc="-5" b="1">
                <a:latin typeface="Yu Gothic"/>
                <a:cs typeface="Yu Gothic"/>
              </a:rPr>
              <a:t>出てくる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6045" y="368732"/>
            <a:ext cx="6785419" cy="10939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85802" y="1606021"/>
            <a:ext cx="1010285" cy="812800"/>
          </a:xfrm>
          <a:custGeom>
            <a:avLst/>
            <a:gdLst/>
            <a:ahLst/>
            <a:cxnLst/>
            <a:rect l="l" t="t" r="r" b="b"/>
            <a:pathLst>
              <a:path w="1010284" h="812800">
                <a:moveTo>
                  <a:pt x="0" y="812720"/>
                </a:moveTo>
                <a:lnTo>
                  <a:pt x="1009715" y="812720"/>
                </a:lnTo>
                <a:lnTo>
                  <a:pt x="1009715" y="0"/>
                </a:lnTo>
                <a:lnTo>
                  <a:pt x="0" y="0"/>
                </a:lnTo>
                <a:lnTo>
                  <a:pt x="0" y="812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21132" y="1212393"/>
            <a:ext cx="530860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-625"/>
              <a:t>/</a:t>
            </a:r>
            <a:endParaRPr sz="9200"/>
          </a:p>
        </p:txBody>
      </p:sp>
      <p:sp>
        <p:nvSpPr>
          <p:cNvPr id="7" name="object 7"/>
          <p:cNvSpPr txBox="1"/>
          <p:nvPr/>
        </p:nvSpPr>
        <p:spPr>
          <a:xfrm>
            <a:off x="13348149" y="5432160"/>
            <a:ext cx="4398645" cy="2853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4900"/>
              </a:lnSpc>
              <a:spcBef>
                <a:spcPts val="100"/>
              </a:spcBef>
            </a:pPr>
            <a:r>
              <a:rPr dirty="0" sz="4950" spc="-5" b="1">
                <a:latin typeface="Yu Gothic"/>
                <a:cs typeface="Yu Gothic"/>
              </a:rPr>
              <a:t>キーワードを </a:t>
            </a:r>
            <a:r>
              <a:rPr dirty="0" sz="4950" spc="-5" b="1">
                <a:latin typeface="Yu Gothic"/>
                <a:cs typeface="Yu Gothic"/>
              </a:rPr>
              <a:t>入力</a:t>
            </a:r>
            <a:r>
              <a:rPr dirty="0" sz="4950" spc="-204" b="1">
                <a:latin typeface="Yu Gothic"/>
                <a:cs typeface="Yu Gothic"/>
              </a:rPr>
              <a:t>す</a:t>
            </a:r>
            <a:r>
              <a:rPr dirty="0" sz="4950" spc="-5" b="1">
                <a:latin typeface="Yu Gothic"/>
                <a:cs typeface="Yu Gothic"/>
              </a:rPr>
              <a:t>ることで </a:t>
            </a:r>
            <a:r>
              <a:rPr dirty="0" sz="4950" spc="-5" b="1">
                <a:latin typeface="Yu Gothic"/>
                <a:cs typeface="Yu Gothic"/>
              </a:rPr>
              <a:t>絞り込める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95347" y="857798"/>
            <a:ext cx="2179955" cy="2179955"/>
          </a:xfrm>
          <a:custGeom>
            <a:avLst/>
            <a:gdLst/>
            <a:ahLst/>
            <a:cxnLst/>
            <a:rect l="l" t="t" r="r" b="b"/>
            <a:pathLst>
              <a:path w="2179954" h="2179955">
                <a:moveTo>
                  <a:pt x="1860544" y="319025"/>
                </a:moveTo>
                <a:lnTo>
                  <a:pt x="1894126" y="354109"/>
                </a:lnTo>
                <a:lnTo>
                  <a:pt x="1925842" y="390289"/>
                </a:lnTo>
                <a:lnTo>
                  <a:pt x="1955692" y="427503"/>
                </a:lnTo>
                <a:lnTo>
                  <a:pt x="1983677" y="465688"/>
                </a:lnTo>
                <a:lnTo>
                  <a:pt x="2009796" y="504782"/>
                </a:lnTo>
                <a:lnTo>
                  <a:pt x="2034050" y="544722"/>
                </a:lnTo>
                <a:lnTo>
                  <a:pt x="2056437" y="585444"/>
                </a:lnTo>
                <a:lnTo>
                  <a:pt x="2076960" y="626888"/>
                </a:lnTo>
                <a:lnTo>
                  <a:pt x="2095616" y="668989"/>
                </a:lnTo>
                <a:lnTo>
                  <a:pt x="2112407" y="711686"/>
                </a:lnTo>
                <a:lnTo>
                  <a:pt x="2127332" y="754915"/>
                </a:lnTo>
                <a:lnTo>
                  <a:pt x="2140392" y="798614"/>
                </a:lnTo>
                <a:lnTo>
                  <a:pt x="2151586" y="842720"/>
                </a:lnTo>
                <a:lnTo>
                  <a:pt x="2160914" y="887171"/>
                </a:lnTo>
                <a:lnTo>
                  <a:pt x="2168376" y="931904"/>
                </a:lnTo>
                <a:lnTo>
                  <a:pt x="2173973" y="976856"/>
                </a:lnTo>
                <a:lnTo>
                  <a:pt x="2177705" y="1021965"/>
                </a:lnTo>
                <a:lnTo>
                  <a:pt x="2179570" y="1067168"/>
                </a:lnTo>
                <a:lnTo>
                  <a:pt x="2179570" y="1112402"/>
                </a:lnTo>
                <a:lnTo>
                  <a:pt x="2177705" y="1157605"/>
                </a:lnTo>
                <a:lnTo>
                  <a:pt x="2173973" y="1202714"/>
                </a:lnTo>
                <a:lnTo>
                  <a:pt x="2168376" y="1247666"/>
                </a:lnTo>
                <a:lnTo>
                  <a:pt x="2160914" y="1292399"/>
                </a:lnTo>
                <a:lnTo>
                  <a:pt x="2151586" y="1336850"/>
                </a:lnTo>
                <a:lnTo>
                  <a:pt x="2140392" y="1380956"/>
                </a:lnTo>
                <a:lnTo>
                  <a:pt x="2127332" y="1424655"/>
                </a:lnTo>
                <a:lnTo>
                  <a:pt x="2112407" y="1467884"/>
                </a:lnTo>
                <a:lnTo>
                  <a:pt x="2095616" y="1510581"/>
                </a:lnTo>
                <a:lnTo>
                  <a:pt x="2076960" y="1552682"/>
                </a:lnTo>
                <a:lnTo>
                  <a:pt x="2056437" y="1594125"/>
                </a:lnTo>
                <a:lnTo>
                  <a:pt x="2034050" y="1634848"/>
                </a:lnTo>
                <a:lnTo>
                  <a:pt x="2009796" y="1674788"/>
                </a:lnTo>
                <a:lnTo>
                  <a:pt x="1983677" y="1713881"/>
                </a:lnTo>
                <a:lnTo>
                  <a:pt x="1955692" y="1752067"/>
                </a:lnTo>
                <a:lnTo>
                  <a:pt x="1925842" y="1789281"/>
                </a:lnTo>
                <a:lnTo>
                  <a:pt x="1894126" y="1825461"/>
                </a:lnTo>
                <a:lnTo>
                  <a:pt x="1860544" y="1860544"/>
                </a:lnTo>
                <a:lnTo>
                  <a:pt x="1825461" y="1894126"/>
                </a:lnTo>
                <a:lnTo>
                  <a:pt x="1789281" y="1925842"/>
                </a:lnTo>
                <a:lnTo>
                  <a:pt x="1752067" y="1955692"/>
                </a:lnTo>
                <a:lnTo>
                  <a:pt x="1713881" y="1983677"/>
                </a:lnTo>
                <a:lnTo>
                  <a:pt x="1674788" y="2009796"/>
                </a:lnTo>
                <a:lnTo>
                  <a:pt x="1634848" y="2034050"/>
                </a:lnTo>
                <a:lnTo>
                  <a:pt x="1594125" y="2056437"/>
                </a:lnTo>
                <a:lnTo>
                  <a:pt x="1552682" y="2076960"/>
                </a:lnTo>
                <a:lnTo>
                  <a:pt x="1510581" y="2095616"/>
                </a:lnTo>
                <a:lnTo>
                  <a:pt x="1467884" y="2112407"/>
                </a:lnTo>
                <a:lnTo>
                  <a:pt x="1424655" y="2127332"/>
                </a:lnTo>
                <a:lnTo>
                  <a:pt x="1380956" y="2140392"/>
                </a:lnTo>
                <a:lnTo>
                  <a:pt x="1336850" y="2151586"/>
                </a:lnTo>
                <a:lnTo>
                  <a:pt x="1292399" y="2160914"/>
                </a:lnTo>
                <a:lnTo>
                  <a:pt x="1247666" y="2168376"/>
                </a:lnTo>
                <a:lnTo>
                  <a:pt x="1202714" y="2173973"/>
                </a:lnTo>
                <a:lnTo>
                  <a:pt x="1157605" y="2177705"/>
                </a:lnTo>
                <a:lnTo>
                  <a:pt x="1112402" y="2179570"/>
                </a:lnTo>
                <a:lnTo>
                  <a:pt x="1067168" y="2179570"/>
                </a:lnTo>
                <a:lnTo>
                  <a:pt x="1021965" y="2177705"/>
                </a:lnTo>
                <a:lnTo>
                  <a:pt x="976856" y="2173973"/>
                </a:lnTo>
                <a:lnTo>
                  <a:pt x="931904" y="2168376"/>
                </a:lnTo>
                <a:lnTo>
                  <a:pt x="887171" y="2160914"/>
                </a:lnTo>
                <a:lnTo>
                  <a:pt x="842720" y="2151586"/>
                </a:lnTo>
                <a:lnTo>
                  <a:pt x="798614" y="2140392"/>
                </a:lnTo>
                <a:lnTo>
                  <a:pt x="754915" y="2127332"/>
                </a:lnTo>
                <a:lnTo>
                  <a:pt x="711686" y="2112407"/>
                </a:lnTo>
                <a:lnTo>
                  <a:pt x="668989" y="2095616"/>
                </a:lnTo>
                <a:lnTo>
                  <a:pt x="626888" y="2076960"/>
                </a:lnTo>
                <a:lnTo>
                  <a:pt x="585444" y="2056437"/>
                </a:lnTo>
                <a:lnTo>
                  <a:pt x="544722" y="2034050"/>
                </a:lnTo>
                <a:lnTo>
                  <a:pt x="504782" y="2009796"/>
                </a:lnTo>
                <a:lnTo>
                  <a:pt x="465688" y="1983677"/>
                </a:lnTo>
                <a:lnTo>
                  <a:pt x="427503" y="1955692"/>
                </a:lnTo>
                <a:lnTo>
                  <a:pt x="390289" y="1925842"/>
                </a:lnTo>
                <a:lnTo>
                  <a:pt x="354109" y="1894126"/>
                </a:lnTo>
                <a:lnTo>
                  <a:pt x="319025" y="1860544"/>
                </a:lnTo>
                <a:lnTo>
                  <a:pt x="285444" y="1825461"/>
                </a:lnTo>
                <a:lnTo>
                  <a:pt x="253728" y="1789281"/>
                </a:lnTo>
                <a:lnTo>
                  <a:pt x="223877" y="1752067"/>
                </a:lnTo>
                <a:lnTo>
                  <a:pt x="195893" y="1713881"/>
                </a:lnTo>
                <a:lnTo>
                  <a:pt x="169774" y="1674788"/>
                </a:lnTo>
                <a:lnTo>
                  <a:pt x="145520" y="1634848"/>
                </a:lnTo>
                <a:lnTo>
                  <a:pt x="123132" y="1594125"/>
                </a:lnTo>
                <a:lnTo>
                  <a:pt x="102610" y="1552682"/>
                </a:lnTo>
                <a:lnTo>
                  <a:pt x="83954" y="1510581"/>
                </a:lnTo>
                <a:lnTo>
                  <a:pt x="67163" y="1467884"/>
                </a:lnTo>
                <a:lnTo>
                  <a:pt x="52238" y="1424655"/>
                </a:lnTo>
                <a:lnTo>
                  <a:pt x="39178" y="1380956"/>
                </a:lnTo>
                <a:lnTo>
                  <a:pt x="27984" y="1336850"/>
                </a:lnTo>
                <a:lnTo>
                  <a:pt x="18656" y="1292399"/>
                </a:lnTo>
                <a:lnTo>
                  <a:pt x="11193" y="1247666"/>
                </a:lnTo>
                <a:lnTo>
                  <a:pt x="5596" y="1202714"/>
                </a:lnTo>
                <a:lnTo>
                  <a:pt x="1865" y="1157605"/>
                </a:lnTo>
                <a:lnTo>
                  <a:pt x="0" y="1112402"/>
                </a:lnTo>
                <a:lnTo>
                  <a:pt x="0" y="1067168"/>
                </a:lnTo>
                <a:lnTo>
                  <a:pt x="1865" y="1021965"/>
                </a:lnTo>
                <a:lnTo>
                  <a:pt x="5596" y="976856"/>
                </a:lnTo>
                <a:lnTo>
                  <a:pt x="11193" y="931904"/>
                </a:lnTo>
                <a:lnTo>
                  <a:pt x="18656" y="887171"/>
                </a:lnTo>
                <a:lnTo>
                  <a:pt x="27984" y="842720"/>
                </a:lnTo>
                <a:lnTo>
                  <a:pt x="39178" y="798614"/>
                </a:lnTo>
                <a:lnTo>
                  <a:pt x="52238" y="754915"/>
                </a:lnTo>
                <a:lnTo>
                  <a:pt x="67163" y="711686"/>
                </a:lnTo>
                <a:lnTo>
                  <a:pt x="83954" y="668989"/>
                </a:lnTo>
                <a:lnTo>
                  <a:pt x="102610" y="626888"/>
                </a:lnTo>
                <a:lnTo>
                  <a:pt x="123132" y="585444"/>
                </a:lnTo>
                <a:lnTo>
                  <a:pt x="145520" y="544722"/>
                </a:lnTo>
                <a:lnTo>
                  <a:pt x="169774" y="504782"/>
                </a:lnTo>
                <a:lnTo>
                  <a:pt x="195893" y="465688"/>
                </a:lnTo>
                <a:lnTo>
                  <a:pt x="223877" y="427503"/>
                </a:lnTo>
                <a:lnTo>
                  <a:pt x="253728" y="390289"/>
                </a:lnTo>
                <a:lnTo>
                  <a:pt x="285444" y="354109"/>
                </a:lnTo>
                <a:lnTo>
                  <a:pt x="319025" y="319025"/>
                </a:lnTo>
                <a:lnTo>
                  <a:pt x="354109" y="285444"/>
                </a:lnTo>
                <a:lnTo>
                  <a:pt x="390289" y="253728"/>
                </a:lnTo>
                <a:lnTo>
                  <a:pt x="427503" y="223877"/>
                </a:lnTo>
                <a:lnTo>
                  <a:pt x="465688" y="195893"/>
                </a:lnTo>
                <a:lnTo>
                  <a:pt x="504782" y="169774"/>
                </a:lnTo>
                <a:lnTo>
                  <a:pt x="544722" y="145520"/>
                </a:lnTo>
                <a:lnTo>
                  <a:pt x="585444" y="123132"/>
                </a:lnTo>
                <a:lnTo>
                  <a:pt x="626888" y="102610"/>
                </a:lnTo>
                <a:lnTo>
                  <a:pt x="668989" y="83954"/>
                </a:lnTo>
                <a:lnTo>
                  <a:pt x="711686" y="67163"/>
                </a:lnTo>
                <a:lnTo>
                  <a:pt x="754915" y="52238"/>
                </a:lnTo>
                <a:lnTo>
                  <a:pt x="798614" y="39178"/>
                </a:lnTo>
                <a:lnTo>
                  <a:pt x="842720" y="27984"/>
                </a:lnTo>
                <a:lnTo>
                  <a:pt x="887171" y="18656"/>
                </a:lnTo>
                <a:lnTo>
                  <a:pt x="931904" y="11193"/>
                </a:lnTo>
                <a:lnTo>
                  <a:pt x="976856" y="5596"/>
                </a:lnTo>
                <a:lnTo>
                  <a:pt x="1021965" y="1865"/>
                </a:lnTo>
                <a:lnTo>
                  <a:pt x="1067168" y="0"/>
                </a:lnTo>
                <a:lnTo>
                  <a:pt x="1112402" y="0"/>
                </a:lnTo>
                <a:lnTo>
                  <a:pt x="1157605" y="1865"/>
                </a:lnTo>
                <a:lnTo>
                  <a:pt x="1202714" y="5596"/>
                </a:lnTo>
                <a:lnTo>
                  <a:pt x="1247666" y="11193"/>
                </a:lnTo>
                <a:lnTo>
                  <a:pt x="1292399" y="18656"/>
                </a:lnTo>
                <a:lnTo>
                  <a:pt x="1336850" y="27984"/>
                </a:lnTo>
                <a:lnTo>
                  <a:pt x="1380956" y="39178"/>
                </a:lnTo>
                <a:lnTo>
                  <a:pt x="1424655" y="52238"/>
                </a:lnTo>
                <a:lnTo>
                  <a:pt x="1467884" y="67163"/>
                </a:lnTo>
                <a:lnTo>
                  <a:pt x="1510581" y="83954"/>
                </a:lnTo>
                <a:lnTo>
                  <a:pt x="1552682" y="102610"/>
                </a:lnTo>
                <a:lnTo>
                  <a:pt x="1594125" y="123132"/>
                </a:lnTo>
                <a:lnTo>
                  <a:pt x="1634848" y="145520"/>
                </a:lnTo>
                <a:lnTo>
                  <a:pt x="1674788" y="169774"/>
                </a:lnTo>
                <a:lnTo>
                  <a:pt x="1713881" y="195893"/>
                </a:lnTo>
                <a:lnTo>
                  <a:pt x="1752067" y="223877"/>
                </a:lnTo>
                <a:lnTo>
                  <a:pt x="1789281" y="253728"/>
                </a:lnTo>
                <a:lnTo>
                  <a:pt x="1825461" y="285444"/>
                </a:lnTo>
                <a:lnTo>
                  <a:pt x="1860544" y="319025"/>
                </a:lnTo>
                <a:close/>
              </a:path>
            </a:pathLst>
          </a:custGeom>
          <a:ln w="146592">
            <a:solidFill>
              <a:srgbClr val="CB297B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774637" y="3125807"/>
            <a:ext cx="1291312" cy="312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32099" y="4248950"/>
            <a:ext cx="5250180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-420" b="1">
                <a:latin typeface="Yu Gothic"/>
                <a:cs typeface="Yu Gothic"/>
              </a:rPr>
              <a:t>も</a:t>
            </a:r>
            <a:r>
              <a:rPr dirty="0" sz="13850" b="1">
                <a:latin typeface="Yu Gothic"/>
                <a:cs typeface="Yu Gothic"/>
              </a:rPr>
              <a:t>くじ</a:t>
            </a:r>
            <a:endParaRPr sz="138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5" name="object 5"/>
          <p:cNvSpPr/>
          <p:nvPr/>
        </p:nvSpPr>
        <p:spPr>
          <a:xfrm>
            <a:off x="1863817" y="5465802"/>
            <a:ext cx="2136140" cy="0"/>
          </a:xfrm>
          <a:custGeom>
            <a:avLst/>
            <a:gdLst/>
            <a:ahLst/>
            <a:cxnLst/>
            <a:rect l="l" t="t" r="r" b="b"/>
            <a:pathLst>
              <a:path w="2136140" h="0">
                <a:moveTo>
                  <a:pt x="0" y="0"/>
                </a:moveTo>
                <a:lnTo>
                  <a:pt x="2136060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53229" y="2332056"/>
            <a:ext cx="4749800" cy="6627495"/>
          </a:xfrm>
          <a:prstGeom prst="rect">
            <a:avLst/>
          </a:prstGeom>
        </p:spPr>
        <p:txBody>
          <a:bodyPr wrap="square" lIns="0" tIns="243204" rIns="0" bIns="0" rtlCol="0" vert="horz">
            <a:spAutoFit/>
          </a:bodyPr>
          <a:lstStyle/>
          <a:p>
            <a:pPr marL="565785" indent="-502920">
              <a:lnSpc>
                <a:spcPct val="100000"/>
              </a:lnSpc>
              <a:spcBef>
                <a:spcPts val="1914"/>
              </a:spcBef>
              <a:buSzPct val="144444"/>
              <a:buChar char="•"/>
              <a:tabLst>
                <a:tab pos="566420" algn="l"/>
              </a:tabLst>
            </a:pPr>
            <a:r>
              <a:rPr dirty="0" sz="4950" spc="-70" b="1">
                <a:latin typeface="Yu Gothic"/>
                <a:cs typeface="Yu Gothic"/>
              </a:rPr>
              <a:t>「</a:t>
            </a:r>
            <a:r>
              <a:rPr dirty="0" sz="4950" spc="-35" b="1">
                <a:latin typeface="Yu Gothic"/>
                <a:cs typeface="Yu Gothic"/>
              </a:rPr>
              <a:t>/</a:t>
            </a:r>
            <a:r>
              <a:rPr dirty="0" sz="4950" spc="-70" b="1">
                <a:latin typeface="Yu Gothic"/>
                <a:cs typeface="Yu Gothic"/>
              </a:rPr>
              <a:t>」で追加</a:t>
            </a:r>
            <a:endParaRPr sz="4950">
              <a:latin typeface="Yu Gothic"/>
              <a:cs typeface="Yu Gothic"/>
            </a:endParaRPr>
          </a:p>
          <a:p>
            <a:pPr marL="565785" indent="-502920">
              <a:lnSpc>
                <a:spcPct val="100000"/>
              </a:lnSpc>
              <a:spcBef>
                <a:spcPts val="4860"/>
              </a:spcBef>
              <a:buSzPct val="144444"/>
              <a:buChar char="•"/>
              <a:tabLst>
                <a:tab pos="566420" algn="l"/>
              </a:tabLst>
            </a:pPr>
            <a:r>
              <a:rPr dirty="0" sz="4950" spc="-5" b="1">
                <a:latin typeface="Yu Gothic"/>
                <a:cs typeface="Yu Gothic"/>
              </a:rPr>
              <a:t>絞り込める</a:t>
            </a:r>
            <a:endParaRPr sz="4950">
              <a:latin typeface="Yu Gothic"/>
              <a:cs typeface="Yu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Yu Gothic"/>
              <a:buChar char="•"/>
            </a:pPr>
            <a:endParaRPr sz="8950">
              <a:latin typeface="Times New Roman"/>
              <a:cs typeface="Times New Roman"/>
            </a:endParaRPr>
          </a:p>
          <a:p>
            <a:pPr lvl="1" marL="670560" marR="30480" indent="-502920">
              <a:lnSpc>
                <a:spcPct val="100000"/>
              </a:lnSpc>
              <a:buSzPct val="144444"/>
              <a:buChar char="•"/>
              <a:tabLst>
                <a:tab pos="671195" algn="l"/>
              </a:tabLst>
            </a:pP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ロックの </a:t>
            </a:r>
            <a:r>
              <a:rPr dirty="0" sz="4950" spc="-55" b="1">
                <a:latin typeface="Yu Gothic"/>
                <a:cs typeface="Yu Gothic"/>
              </a:rPr>
              <a:t>移動/複数選択</a:t>
            </a:r>
            <a:endParaRPr sz="4950">
              <a:latin typeface="Yu Gothic"/>
              <a:cs typeface="Yu Gothic"/>
            </a:endParaRPr>
          </a:p>
          <a:p>
            <a:pPr lvl="1" marL="670560" indent="-503555">
              <a:lnSpc>
                <a:spcPct val="100000"/>
              </a:lnSpc>
              <a:spcBef>
                <a:spcPts val="4859"/>
              </a:spcBef>
              <a:buSzPct val="144444"/>
              <a:buChar char="•"/>
              <a:tabLst>
                <a:tab pos="671195" algn="l"/>
              </a:tabLst>
            </a:pPr>
            <a:r>
              <a:rPr dirty="0" sz="4950" spc="-80" b="1">
                <a:latin typeface="Yu Gothic"/>
                <a:cs typeface="Yu Gothic"/>
              </a:rPr>
              <a:t>複製</a:t>
            </a:r>
            <a:r>
              <a:rPr dirty="0" sz="4950" spc="-40" b="1">
                <a:latin typeface="Yu Gothic"/>
                <a:cs typeface="Yu Gothic"/>
              </a:rPr>
              <a:t>/</a:t>
            </a:r>
            <a:r>
              <a:rPr dirty="0" sz="4950" spc="-80" b="1">
                <a:latin typeface="Yu Gothic"/>
                <a:cs typeface="Yu Gothic"/>
              </a:rPr>
              <a:t>削除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84637" y="0"/>
            <a:ext cx="14219462" cy="9067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23457" y="2467092"/>
            <a:ext cx="7057390" cy="7289800"/>
          </a:xfrm>
          <a:custGeom>
            <a:avLst/>
            <a:gdLst/>
            <a:ahLst/>
            <a:cxnLst/>
            <a:rect l="l" t="t" r="r" b="b"/>
            <a:pathLst>
              <a:path w="7057390" h="7289800">
                <a:moveTo>
                  <a:pt x="0" y="7289353"/>
                </a:moveTo>
                <a:lnTo>
                  <a:pt x="7056859" y="7289353"/>
                </a:lnTo>
                <a:lnTo>
                  <a:pt x="7056859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CB297B">
              <a:alpha val="172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18160" y="1885203"/>
            <a:ext cx="9586595" cy="438784"/>
          </a:xfrm>
          <a:custGeom>
            <a:avLst/>
            <a:gdLst/>
            <a:ahLst/>
            <a:cxnLst/>
            <a:rect l="l" t="t" r="r" b="b"/>
            <a:pathLst>
              <a:path w="9586595" h="438785">
                <a:moveTo>
                  <a:pt x="0" y="438659"/>
                </a:moveTo>
                <a:lnTo>
                  <a:pt x="9586273" y="438659"/>
                </a:lnTo>
                <a:lnTo>
                  <a:pt x="9586273" y="0"/>
                </a:lnTo>
                <a:lnTo>
                  <a:pt x="0" y="0"/>
                </a:lnTo>
                <a:lnTo>
                  <a:pt x="0" y="438659"/>
                </a:lnTo>
                <a:close/>
              </a:path>
            </a:pathLst>
          </a:custGeom>
          <a:solidFill>
            <a:srgbClr val="F8BA00">
              <a:alpha val="365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81800" y="2467092"/>
            <a:ext cx="2254250" cy="7289800"/>
          </a:xfrm>
          <a:custGeom>
            <a:avLst/>
            <a:gdLst/>
            <a:ahLst/>
            <a:cxnLst/>
            <a:rect l="l" t="t" r="r" b="b"/>
            <a:pathLst>
              <a:path w="2254250" h="7289800">
                <a:moveTo>
                  <a:pt x="0" y="7289353"/>
                </a:moveTo>
                <a:lnTo>
                  <a:pt x="2253645" y="7289353"/>
                </a:lnTo>
                <a:lnTo>
                  <a:pt x="2253645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683466" y="6061864"/>
            <a:ext cx="641350" cy="641350"/>
          </a:xfrm>
          <a:custGeom>
            <a:avLst/>
            <a:gdLst/>
            <a:ahLst/>
            <a:cxnLst/>
            <a:rect l="l" t="t" r="r" b="b"/>
            <a:pathLst>
              <a:path w="641350" h="641350">
                <a:moveTo>
                  <a:pt x="410123" y="0"/>
                </a:moveTo>
                <a:lnTo>
                  <a:pt x="0" y="320405"/>
                </a:lnTo>
                <a:lnTo>
                  <a:pt x="410123" y="640811"/>
                </a:lnTo>
                <a:lnTo>
                  <a:pt x="410123" y="422935"/>
                </a:lnTo>
                <a:lnTo>
                  <a:pt x="640807" y="422935"/>
                </a:lnTo>
                <a:lnTo>
                  <a:pt x="640807" y="217876"/>
                </a:lnTo>
                <a:lnTo>
                  <a:pt x="410123" y="217876"/>
                </a:lnTo>
                <a:lnTo>
                  <a:pt x="410123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70490" y="269159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5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7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8" y="55668"/>
                </a:lnTo>
                <a:lnTo>
                  <a:pt x="336689" y="75771"/>
                </a:lnTo>
                <a:lnTo>
                  <a:pt x="297021" y="98967"/>
                </a:lnTo>
                <a:lnTo>
                  <a:pt x="258752" y="125255"/>
                </a:lnTo>
                <a:lnTo>
                  <a:pt x="222054" y="154635"/>
                </a:lnTo>
                <a:lnTo>
                  <a:pt x="187103" y="187109"/>
                </a:lnTo>
                <a:lnTo>
                  <a:pt x="154631" y="222059"/>
                </a:lnTo>
                <a:lnTo>
                  <a:pt x="125251" y="258756"/>
                </a:lnTo>
                <a:lnTo>
                  <a:pt x="98964" y="297025"/>
                </a:lnTo>
                <a:lnTo>
                  <a:pt x="75769" y="336692"/>
                </a:lnTo>
                <a:lnTo>
                  <a:pt x="55667" y="377582"/>
                </a:lnTo>
                <a:lnTo>
                  <a:pt x="38657" y="419519"/>
                </a:lnTo>
                <a:lnTo>
                  <a:pt x="24741" y="462331"/>
                </a:lnTo>
                <a:lnTo>
                  <a:pt x="13916" y="505841"/>
                </a:lnTo>
                <a:lnTo>
                  <a:pt x="6185" y="549875"/>
                </a:lnTo>
                <a:lnTo>
                  <a:pt x="1546" y="594258"/>
                </a:lnTo>
                <a:lnTo>
                  <a:pt x="0" y="638816"/>
                </a:lnTo>
                <a:lnTo>
                  <a:pt x="1546" y="683374"/>
                </a:lnTo>
                <a:lnTo>
                  <a:pt x="6185" y="727758"/>
                </a:lnTo>
                <a:lnTo>
                  <a:pt x="13916" y="771792"/>
                </a:lnTo>
                <a:lnTo>
                  <a:pt x="24741" y="815302"/>
                </a:lnTo>
                <a:lnTo>
                  <a:pt x="38657" y="858114"/>
                </a:lnTo>
                <a:lnTo>
                  <a:pt x="55667" y="900052"/>
                </a:lnTo>
                <a:lnTo>
                  <a:pt x="75769" y="940941"/>
                </a:lnTo>
                <a:lnTo>
                  <a:pt x="98964" y="980609"/>
                </a:lnTo>
                <a:lnTo>
                  <a:pt x="125251" y="1018878"/>
                </a:lnTo>
                <a:lnTo>
                  <a:pt x="154631" y="1055576"/>
                </a:lnTo>
                <a:lnTo>
                  <a:pt x="187103" y="1090527"/>
                </a:lnTo>
                <a:lnTo>
                  <a:pt x="222054" y="1122999"/>
                </a:lnTo>
                <a:lnTo>
                  <a:pt x="258752" y="1152379"/>
                </a:lnTo>
                <a:lnTo>
                  <a:pt x="297021" y="1178667"/>
                </a:lnTo>
                <a:lnTo>
                  <a:pt x="336689" y="1201862"/>
                </a:lnTo>
                <a:lnTo>
                  <a:pt x="377578" y="1221964"/>
                </a:lnTo>
                <a:lnTo>
                  <a:pt x="419517" y="1238973"/>
                </a:lnTo>
                <a:lnTo>
                  <a:pt x="462328" y="1252890"/>
                </a:lnTo>
                <a:lnTo>
                  <a:pt x="505838" y="1263714"/>
                </a:lnTo>
                <a:lnTo>
                  <a:pt x="549872" y="1271446"/>
                </a:lnTo>
                <a:lnTo>
                  <a:pt x="594256" y="1276085"/>
                </a:lnTo>
                <a:lnTo>
                  <a:pt x="638814" y="1277631"/>
                </a:lnTo>
                <a:lnTo>
                  <a:pt x="683372" y="1276085"/>
                </a:lnTo>
                <a:lnTo>
                  <a:pt x="727756" y="1271446"/>
                </a:lnTo>
                <a:lnTo>
                  <a:pt x="771790" y="1263714"/>
                </a:lnTo>
                <a:lnTo>
                  <a:pt x="815300" y="1252890"/>
                </a:lnTo>
                <a:lnTo>
                  <a:pt x="858112" y="1238973"/>
                </a:lnTo>
                <a:lnTo>
                  <a:pt x="900050" y="1221964"/>
                </a:lnTo>
                <a:lnTo>
                  <a:pt x="940940" y="1201862"/>
                </a:lnTo>
                <a:lnTo>
                  <a:pt x="980607" y="1178667"/>
                </a:lnTo>
                <a:lnTo>
                  <a:pt x="1018876" y="1152379"/>
                </a:lnTo>
                <a:lnTo>
                  <a:pt x="1055574" y="1122999"/>
                </a:lnTo>
                <a:lnTo>
                  <a:pt x="1090524" y="1090527"/>
                </a:lnTo>
                <a:lnTo>
                  <a:pt x="1122997" y="1055576"/>
                </a:lnTo>
                <a:lnTo>
                  <a:pt x="1152377" y="1018878"/>
                </a:lnTo>
                <a:lnTo>
                  <a:pt x="1178664" y="980609"/>
                </a:lnTo>
                <a:lnTo>
                  <a:pt x="1201859" y="940941"/>
                </a:lnTo>
                <a:lnTo>
                  <a:pt x="1221961" y="900052"/>
                </a:lnTo>
                <a:lnTo>
                  <a:pt x="1238971" y="858114"/>
                </a:lnTo>
                <a:lnTo>
                  <a:pt x="1252888" y="815302"/>
                </a:lnTo>
                <a:lnTo>
                  <a:pt x="1263712" y="771792"/>
                </a:lnTo>
                <a:lnTo>
                  <a:pt x="1271444" y="727758"/>
                </a:lnTo>
                <a:lnTo>
                  <a:pt x="1276083" y="683374"/>
                </a:lnTo>
                <a:lnTo>
                  <a:pt x="1277629" y="638816"/>
                </a:lnTo>
                <a:lnTo>
                  <a:pt x="1276083" y="594258"/>
                </a:lnTo>
                <a:lnTo>
                  <a:pt x="1271444" y="549875"/>
                </a:lnTo>
                <a:lnTo>
                  <a:pt x="1263712" y="505841"/>
                </a:lnTo>
                <a:lnTo>
                  <a:pt x="1252888" y="462331"/>
                </a:lnTo>
                <a:lnTo>
                  <a:pt x="1238971" y="419519"/>
                </a:lnTo>
                <a:lnTo>
                  <a:pt x="1221961" y="377582"/>
                </a:lnTo>
                <a:lnTo>
                  <a:pt x="1201859" y="336692"/>
                </a:lnTo>
                <a:lnTo>
                  <a:pt x="1178664" y="297025"/>
                </a:lnTo>
                <a:lnTo>
                  <a:pt x="1152377" y="258756"/>
                </a:lnTo>
                <a:lnTo>
                  <a:pt x="1122997" y="222059"/>
                </a:lnTo>
                <a:lnTo>
                  <a:pt x="1090524" y="187109"/>
                </a:lnTo>
                <a:lnTo>
                  <a:pt x="1055574" y="154635"/>
                </a:lnTo>
                <a:lnTo>
                  <a:pt x="1018876" y="125255"/>
                </a:lnTo>
                <a:lnTo>
                  <a:pt x="980607" y="98967"/>
                </a:lnTo>
                <a:lnTo>
                  <a:pt x="940940" y="75771"/>
                </a:lnTo>
                <a:lnTo>
                  <a:pt x="900050" y="55668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7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D75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44241" y="144363"/>
            <a:ext cx="674306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1215" b="0">
                <a:solidFill>
                  <a:srgbClr val="FFFFFF"/>
                </a:solidFill>
                <a:latin typeface="PMingLiU"/>
                <a:cs typeface="PMingLiU"/>
              </a:rPr>
              <a:t>3</a:t>
            </a:r>
            <a:r>
              <a:rPr dirty="0" sz="9200" spc="720" b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dirty="0" sz="9150" spc="-10">
                <a:solidFill>
                  <a:srgbClr val="D75F00"/>
                </a:solidFill>
              </a:rPr>
              <a:t>ツ</a:t>
            </a:r>
            <a:r>
              <a:rPr dirty="0" sz="9150" spc="-1110">
                <a:solidFill>
                  <a:srgbClr val="D75F00"/>
                </a:solidFill>
              </a:rPr>
              <a:t>ー</a:t>
            </a:r>
            <a:r>
              <a:rPr dirty="0" sz="9150" spc="-195">
                <a:solidFill>
                  <a:srgbClr val="D75F00"/>
                </a:solidFill>
              </a:rPr>
              <a:t>ル</a:t>
            </a:r>
            <a:r>
              <a:rPr dirty="0" sz="9150" spc="-285">
                <a:solidFill>
                  <a:srgbClr val="D75F00"/>
                </a:solidFill>
              </a:rPr>
              <a:t>バ</a:t>
            </a:r>
            <a:r>
              <a:rPr dirty="0" sz="9150" spc="-10">
                <a:solidFill>
                  <a:srgbClr val="D75F00"/>
                </a:solidFill>
              </a:rPr>
              <a:t>ー</a:t>
            </a:r>
            <a:endParaRPr sz="915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75933" y="3956867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4" h="1278254">
                <a:moveTo>
                  <a:pt x="638814" y="0"/>
                </a:moveTo>
                <a:lnTo>
                  <a:pt x="594256" y="1546"/>
                </a:lnTo>
                <a:lnTo>
                  <a:pt x="549872" y="6185"/>
                </a:lnTo>
                <a:lnTo>
                  <a:pt x="505838" y="13916"/>
                </a:lnTo>
                <a:lnTo>
                  <a:pt x="462328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2" y="98964"/>
                </a:lnTo>
                <a:lnTo>
                  <a:pt x="258752" y="125251"/>
                </a:lnTo>
                <a:lnTo>
                  <a:pt x="222055" y="154632"/>
                </a:lnTo>
                <a:lnTo>
                  <a:pt x="187104" y="187104"/>
                </a:lnTo>
                <a:lnTo>
                  <a:pt x="154632" y="222055"/>
                </a:lnTo>
                <a:lnTo>
                  <a:pt x="125251" y="258752"/>
                </a:lnTo>
                <a:lnTo>
                  <a:pt x="98964" y="297022"/>
                </a:lnTo>
                <a:lnTo>
                  <a:pt x="75769" y="336689"/>
                </a:lnTo>
                <a:lnTo>
                  <a:pt x="55667" y="377579"/>
                </a:lnTo>
                <a:lnTo>
                  <a:pt x="38658" y="419517"/>
                </a:lnTo>
                <a:lnTo>
                  <a:pt x="24741" y="462328"/>
                </a:lnTo>
                <a:lnTo>
                  <a:pt x="13916" y="505838"/>
                </a:lnTo>
                <a:lnTo>
                  <a:pt x="6185" y="549872"/>
                </a:lnTo>
                <a:lnTo>
                  <a:pt x="1546" y="594256"/>
                </a:lnTo>
                <a:lnTo>
                  <a:pt x="0" y="638814"/>
                </a:lnTo>
                <a:lnTo>
                  <a:pt x="1546" y="683372"/>
                </a:lnTo>
                <a:lnTo>
                  <a:pt x="6185" y="727756"/>
                </a:lnTo>
                <a:lnTo>
                  <a:pt x="13916" y="771790"/>
                </a:lnTo>
                <a:lnTo>
                  <a:pt x="24741" y="815300"/>
                </a:lnTo>
                <a:lnTo>
                  <a:pt x="38658" y="858112"/>
                </a:lnTo>
                <a:lnTo>
                  <a:pt x="55667" y="900050"/>
                </a:lnTo>
                <a:lnTo>
                  <a:pt x="75769" y="940940"/>
                </a:lnTo>
                <a:lnTo>
                  <a:pt x="98964" y="980607"/>
                </a:lnTo>
                <a:lnTo>
                  <a:pt x="125251" y="1018877"/>
                </a:lnTo>
                <a:lnTo>
                  <a:pt x="154632" y="1055574"/>
                </a:lnTo>
                <a:lnTo>
                  <a:pt x="187104" y="1090525"/>
                </a:lnTo>
                <a:lnTo>
                  <a:pt x="222055" y="1122998"/>
                </a:lnTo>
                <a:lnTo>
                  <a:pt x="258752" y="1152377"/>
                </a:lnTo>
                <a:lnTo>
                  <a:pt x="297022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1"/>
                </a:lnTo>
                <a:lnTo>
                  <a:pt x="462328" y="1252888"/>
                </a:lnTo>
                <a:lnTo>
                  <a:pt x="505838" y="1263712"/>
                </a:lnTo>
                <a:lnTo>
                  <a:pt x="549872" y="1271444"/>
                </a:lnTo>
                <a:lnTo>
                  <a:pt x="594256" y="1276083"/>
                </a:lnTo>
                <a:lnTo>
                  <a:pt x="638814" y="1277629"/>
                </a:lnTo>
                <a:lnTo>
                  <a:pt x="683372" y="1276083"/>
                </a:lnTo>
                <a:lnTo>
                  <a:pt x="727756" y="1271444"/>
                </a:lnTo>
                <a:lnTo>
                  <a:pt x="771790" y="1263712"/>
                </a:lnTo>
                <a:lnTo>
                  <a:pt x="815300" y="1252888"/>
                </a:lnTo>
                <a:lnTo>
                  <a:pt x="858112" y="1238971"/>
                </a:lnTo>
                <a:lnTo>
                  <a:pt x="900050" y="1221962"/>
                </a:lnTo>
                <a:lnTo>
                  <a:pt x="940940" y="1201860"/>
                </a:lnTo>
                <a:lnTo>
                  <a:pt x="980607" y="1178665"/>
                </a:lnTo>
                <a:lnTo>
                  <a:pt x="1018877" y="1152377"/>
                </a:lnTo>
                <a:lnTo>
                  <a:pt x="1055574" y="1122998"/>
                </a:lnTo>
                <a:lnTo>
                  <a:pt x="1090525" y="1090525"/>
                </a:lnTo>
                <a:lnTo>
                  <a:pt x="1122998" y="1055574"/>
                </a:lnTo>
                <a:lnTo>
                  <a:pt x="1152377" y="1018877"/>
                </a:lnTo>
                <a:lnTo>
                  <a:pt x="1178665" y="980607"/>
                </a:lnTo>
                <a:lnTo>
                  <a:pt x="1201860" y="940940"/>
                </a:lnTo>
                <a:lnTo>
                  <a:pt x="1221962" y="900050"/>
                </a:lnTo>
                <a:lnTo>
                  <a:pt x="1238971" y="858112"/>
                </a:lnTo>
                <a:lnTo>
                  <a:pt x="1252888" y="815300"/>
                </a:lnTo>
                <a:lnTo>
                  <a:pt x="1263712" y="771790"/>
                </a:lnTo>
                <a:lnTo>
                  <a:pt x="1271444" y="727756"/>
                </a:lnTo>
                <a:lnTo>
                  <a:pt x="1276083" y="683372"/>
                </a:lnTo>
                <a:lnTo>
                  <a:pt x="1277629" y="638814"/>
                </a:lnTo>
                <a:lnTo>
                  <a:pt x="1276083" y="594256"/>
                </a:lnTo>
                <a:lnTo>
                  <a:pt x="1271444" y="549872"/>
                </a:lnTo>
                <a:lnTo>
                  <a:pt x="1263712" y="505838"/>
                </a:lnTo>
                <a:lnTo>
                  <a:pt x="1252888" y="462328"/>
                </a:lnTo>
                <a:lnTo>
                  <a:pt x="1238971" y="419517"/>
                </a:lnTo>
                <a:lnTo>
                  <a:pt x="1221962" y="377579"/>
                </a:lnTo>
                <a:lnTo>
                  <a:pt x="1201860" y="336689"/>
                </a:lnTo>
                <a:lnTo>
                  <a:pt x="1178665" y="297022"/>
                </a:lnTo>
                <a:lnTo>
                  <a:pt x="1152377" y="258752"/>
                </a:lnTo>
                <a:lnTo>
                  <a:pt x="1122998" y="222055"/>
                </a:lnTo>
                <a:lnTo>
                  <a:pt x="1090525" y="187104"/>
                </a:lnTo>
                <a:lnTo>
                  <a:pt x="1055574" y="154632"/>
                </a:lnTo>
                <a:lnTo>
                  <a:pt x="1018877" y="125251"/>
                </a:lnTo>
                <a:lnTo>
                  <a:pt x="980607" y="98964"/>
                </a:lnTo>
                <a:lnTo>
                  <a:pt x="940940" y="75769"/>
                </a:lnTo>
                <a:lnTo>
                  <a:pt x="900050" y="55667"/>
                </a:lnTo>
                <a:lnTo>
                  <a:pt x="858112" y="38658"/>
                </a:lnTo>
                <a:lnTo>
                  <a:pt x="815300" y="24741"/>
                </a:lnTo>
                <a:lnTo>
                  <a:pt x="771790" y="13916"/>
                </a:lnTo>
                <a:lnTo>
                  <a:pt x="727756" y="6185"/>
                </a:lnTo>
                <a:lnTo>
                  <a:pt x="683372" y="1546"/>
                </a:lnTo>
                <a:lnTo>
                  <a:pt x="638814" y="0"/>
                </a:lnTo>
                <a:close/>
              </a:path>
            </a:pathLst>
          </a:custGeom>
          <a:solidFill>
            <a:srgbClr val="CB297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913882" y="3614415"/>
            <a:ext cx="4611370" cy="4999355"/>
          </a:xfrm>
          <a:prstGeom prst="rect">
            <a:avLst/>
          </a:prstGeom>
        </p:spPr>
        <p:txBody>
          <a:bodyPr wrap="square" lIns="0" tIns="2743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endParaRPr sz="9200">
              <a:latin typeface="PMingLiU"/>
              <a:cs typeface="PMingLiU"/>
            </a:endParaRPr>
          </a:p>
          <a:p>
            <a:pPr algn="ctr">
              <a:lnSpc>
                <a:spcPct val="100000"/>
              </a:lnSpc>
              <a:spcBef>
                <a:spcPts val="2070"/>
              </a:spcBef>
            </a:pPr>
            <a:r>
              <a:rPr dirty="0" sz="9200" spc="-250" b="1">
                <a:solidFill>
                  <a:srgbClr val="CB297B"/>
                </a:solidFill>
                <a:latin typeface="Yu Gothic"/>
                <a:cs typeface="Yu Gothic"/>
              </a:rPr>
              <a:t>タ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イ</a:t>
            </a:r>
            <a:r>
              <a:rPr dirty="0" sz="9200" spc="-525" b="1">
                <a:solidFill>
                  <a:srgbClr val="CB297B"/>
                </a:solidFill>
                <a:latin typeface="Yu Gothic"/>
                <a:cs typeface="Yu Gothic"/>
              </a:rPr>
              <a:t>ト</a:t>
            </a: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ル</a:t>
            </a:r>
            <a:endParaRPr sz="9200">
              <a:latin typeface="Yu Gothic"/>
              <a:cs typeface="Yu Gothic"/>
            </a:endParaRPr>
          </a:p>
          <a:p>
            <a:pPr algn="ctr" marL="635">
              <a:lnSpc>
                <a:spcPct val="100000"/>
              </a:lnSpc>
              <a:spcBef>
                <a:spcPts val="1905"/>
              </a:spcBef>
            </a:pPr>
            <a:r>
              <a:rPr dirty="0" sz="9200" spc="30" b="1">
                <a:solidFill>
                  <a:srgbClr val="CB297B"/>
                </a:solidFill>
                <a:latin typeface="Yu Gothic"/>
                <a:cs typeface="Yu Gothic"/>
              </a:rPr>
              <a:t>・本文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216155" y="3945368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5" h="1278254">
                <a:moveTo>
                  <a:pt x="638815" y="0"/>
                </a:moveTo>
                <a:lnTo>
                  <a:pt x="594257" y="1546"/>
                </a:lnTo>
                <a:lnTo>
                  <a:pt x="549873" y="6185"/>
                </a:lnTo>
                <a:lnTo>
                  <a:pt x="505839" y="13916"/>
                </a:lnTo>
                <a:lnTo>
                  <a:pt x="462329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1" y="98964"/>
                </a:lnTo>
                <a:lnTo>
                  <a:pt x="258751" y="125251"/>
                </a:lnTo>
                <a:lnTo>
                  <a:pt x="222053" y="154632"/>
                </a:lnTo>
                <a:lnTo>
                  <a:pt x="187101" y="187104"/>
                </a:lnTo>
                <a:lnTo>
                  <a:pt x="154629" y="222055"/>
                </a:lnTo>
                <a:lnTo>
                  <a:pt x="125249" y="258752"/>
                </a:lnTo>
                <a:lnTo>
                  <a:pt x="98962" y="297022"/>
                </a:lnTo>
                <a:lnTo>
                  <a:pt x="75768" y="336689"/>
                </a:lnTo>
                <a:lnTo>
                  <a:pt x="55666" y="377579"/>
                </a:lnTo>
                <a:lnTo>
                  <a:pt x="38657" y="419517"/>
                </a:lnTo>
                <a:lnTo>
                  <a:pt x="24740" y="462329"/>
                </a:lnTo>
                <a:lnTo>
                  <a:pt x="13916" y="505839"/>
                </a:lnTo>
                <a:lnTo>
                  <a:pt x="6185" y="549873"/>
                </a:lnTo>
                <a:lnTo>
                  <a:pt x="1546" y="594256"/>
                </a:lnTo>
                <a:lnTo>
                  <a:pt x="0" y="638815"/>
                </a:lnTo>
                <a:lnTo>
                  <a:pt x="1546" y="683373"/>
                </a:lnTo>
                <a:lnTo>
                  <a:pt x="6185" y="727756"/>
                </a:lnTo>
                <a:lnTo>
                  <a:pt x="13916" y="771791"/>
                </a:lnTo>
                <a:lnTo>
                  <a:pt x="24740" y="815301"/>
                </a:lnTo>
                <a:lnTo>
                  <a:pt x="38657" y="858112"/>
                </a:lnTo>
                <a:lnTo>
                  <a:pt x="55666" y="900050"/>
                </a:lnTo>
                <a:lnTo>
                  <a:pt x="75768" y="940940"/>
                </a:lnTo>
                <a:lnTo>
                  <a:pt x="98962" y="980607"/>
                </a:lnTo>
                <a:lnTo>
                  <a:pt x="125249" y="1018877"/>
                </a:lnTo>
                <a:lnTo>
                  <a:pt x="154629" y="1055574"/>
                </a:lnTo>
                <a:lnTo>
                  <a:pt x="187101" y="1090525"/>
                </a:lnTo>
                <a:lnTo>
                  <a:pt x="222053" y="1122998"/>
                </a:lnTo>
                <a:lnTo>
                  <a:pt x="258751" y="1152378"/>
                </a:lnTo>
                <a:lnTo>
                  <a:pt x="297021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2"/>
                </a:lnTo>
                <a:lnTo>
                  <a:pt x="462329" y="1252889"/>
                </a:lnTo>
                <a:lnTo>
                  <a:pt x="505839" y="1263713"/>
                </a:lnTo>
                <a:lnTo>
                  <a:pt x="549873" y="1271444"/>
                </a:lnTo>
                <a:lnTo>
                  <a:pt x="594257" y="1276083"/>
                </a:lnTo>
                <a:lnTo>
                  <a:pt x="638815" y="1277630"/>
                </a:lnTo>
                <a:lnTo>
                  <a:pt x="683373" y="1276083"/>
                </a:lnTo>
                <a:lnTo>
                  <a:pt x="727757" y="1271444"/>
                </a:lnTo>
                <a:lnTo>
                  <a:pt x="771791" y="1263713"/>
                </a:lnTo>
                <a:lnTo>
                  <a:pt x="815302" y="1252889"/>
                </a:lnTo>
                <a:lnTo>
                  <a:pt x="858113" y="1238972"/>
                </a:lnTo>
                <a:lnTo>
                  <a:pt x="900051" y="1221962"/>
                </a:lnTo>
                <a:lnTo>
                  <a:pt x="940942" y="1201860"/>
                </a:lnTo>
                <a:lnTo>
                  <a:pt x="980609" y="1178665"/>
                </a:lnTo>
                <a:lnTo>
                  <a:pt x="1018879" y="1152378"/>
                </a:lnTo>
                <a:lnTo>
                  <a:pt x="1055578" y="1122998"/>
                </a:lnTo>
                <a:lnTo>
                  <a:pt x="1090529" y="1090525"/>
                </a:lnTo>
                <a:lnTo>
                  <a:pt x="1123001" y="1055574"/>
                </a:lnTo>
                <a:lnTo>
                  <a:pt x="1152381" y="1018877"/>
                </a:lnTo>
                <a:lnTo>
                  <a:pt x="1178668" y="980607"/>
                </a:lnTo>
                <a:lnTo>
                  <a:pt x="1201862" y="940940"/>
                </a:lnTo>
                <a:lnTo>
                  <a:pt x="1221964" y="900050"/>
                </a:lnTo>
                <a:lnTo>
                  <a:pt x="1238973" y="858112"/>
                </a:lnTo>
                <a:lnTo>
                  <a:pt x="1252890" y="815301"/>
                </a:lnTo>
                <a:lnTo>
                  <a:pt x="1263714" y="771791"/>
                </a:lnTo>
                <a:lnTo>
                  <a:pt x="1271446" y="727756"/>
                </a:lnTo>
                <a:lnTo>
                  <a:pt x="1276084" y="683373"/>
                </a:lnTo>
                <a:lnTo>
                  <a:pt x="1277631" y="638815"/>
                </a:lnTo>
                <a:lnTo>
                  <a:pt x="1276084" y="594256"/>
                </a:lnTo>
                <a:lnTo>
                  <a:pt x="1271446" y="549873"/>
                </a:lnTo>
                <a:lnTo>
                  <a:pt x="1263714" y="505839"/>
                </a:lnTo>
                <a:lnTo>
                  <a:pt x="1252890" y="462329"/>
                </a:lnTo>
                <a:lnTo>
                  <a:pt x="1238973" y="419517"/>
                </a:lnTo>
                <a:lnTo>
                  <a:pt x="1221964" y="377579"/>
                </a:lnTo>
                <a:lnTo>
                  <a:pt x="1201862" y="336689"/>
                </a:lnTo>
                <a:lnTo>
                  <a:pt x="1178668" y="297022"/>
                </a:lnTo>
                <a:lnTo>
                  <a:pt x="1152381" y="258752"/>
                </a:lnTo>
                <a:lnTo>
                  <a:pt x="1123001" y="222055"/>
                </a:lnTo>
                <a:lnTo>
                  <a:pt x="1090529" y="187104"/>
                </a:lnTo>
                <a:lnTo>
                  <a:pt x="1055578" y="154632"/>
                </a:lnTo>
                <a:lnTo>
                  <a:pt x="1018879" y="125251"/>
                </a:lnTo>
                <a:lnTo>
                  <a:pt x="980609" y="98964"/>
                </a:lnTo>
                <a:lnTo>
                  <a:pt x="940942" y="75769"/>
                </a:lnTo>
                <a:lnTo>
                  <a:pt x="900051" y="55667"/>
                </a:lnTo>
                <a:lnTo>
                  <a:pt x="858113" y="38658"/>
                </a:lnTo>
                <a:lnTo>
                  <a:pt x="815302" y="24741"/>
                </a:lnTo>
                <a:lnTo>
                  <a:pt x="771791" y="13916"/>
                </a:lnTo>
                <a:lnTo>
                  <a:pt x="727757" y="6185"/>
                </a:lnTo>
                <a:lnTo>
                  <a:pt x="683373" y="1546"/>
                </a:lnTo>
                <a:lnTo>
                  <a:pt x="63881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4028757" y="3457351"/>
            <a:ext cx="4835525" cy="4733290"/>
          </a:xfrm>
          <a:prstGeom prst="rect">
            <a:avLst/>
          </a:prstGeom>
        </p:spPr>
        <p:txBody>
          <a:bodyPr wrap="square" lIns="0" tIns="379095" rIns="0" bIns="0" rtlCol="0" vert="horz">
            <a:spAutoFit/>
          </a:bodyPr>
          <a:lstStyle/>
          <a:p>
            <a:pPr marL="473075">
              <a:lnSpc>
                <a:spcPct val="100000"/>
              </a:lnSpc>
              <a:spcBef>
                <a:spcPts val="2985"/>
              </a:spcBef>
            </a:pPr>
            <a:r>
              <a:rPr dirty="0" sz="9200" spc="1215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9200">
              <a:latin typeface="PMingLiU"/>
              <a:cs typeface="PMingLiU"/>
            </a:endParaRPr>
          </a:p>
          <a:p>
            <a:pPr marL="64769">
              <a:lnSpc>
                <a:spcPct val="100000"/>
              </a:lnSpc>
              <a:spcBef>
                <a:spcPts val="2895"/>
              </a:spcBef>
            </a:pPr>
            <a:r>
              <a:rPr dirty="0" sz="9200" spc="30" b="1">
                <a:solidFill>
                  <a:srgbClr val="0073AA"/>
                </a:solidFill>
                <a:latin typeface="Yu Gothic"/>
                <a:cs typeface="Yu Gothic"/>
              </a:rPr>
              <a:t>詳細設定</a:t>
            </a:r>
            <a:endParaRPr sz="92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3269"/>
              </a:spcBef>
            </a:pPr>
            <a:r>
              <a:rPr dirty="0" sz="4950" b="1">
                <a:solidFill>
                  <a:srgbClr val="0073AA"/>
                </a:solidFill>
                <a:latin typeface="Yu Gothic"/>
                <a:cs typeface="Yu Gothic"/>
              </a:rPr>
              <a:t>(イ</a:t>
            </a:r>
            <a:r>
              <a:rPr dirty="0" sz="4950" spc="-254" b="1">
                <a:solidFill>
                  <a:srgbClr val="0073AA"/>
                </a:solidFill>
                <a:latin typeface="Yu Gothic"/>
                <a:cs typeface="Yu Gothic"/>
              </a:rPr>
              <a:t>ン</a:t>
            </a:r>
            <a:r>
              <a:rPr dirty="0" sz="4950" spc="-305" b="1">
                <a:solidFill>
                  <a:srgbClr val="0073AA"/>
                </a:solidFill>
                <a:latin typeface="Yu Gothic"/>
                <a:cs typeface="Yu Gothic"/>
              </a:rPr>
              <a:t>ス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ペ</a:t>
            </a:r>
            <a:r>
              <a:rPr dirty="0" sz="4950" spc="-204" b="1">
                <a:solidFill>
                  <a:srgbClr val="0073AA"/>
                </a:solidFill>
                <a:latin typeface="Yu Gothic"/>
                <a:cs typeface="Yu Gothic"/>
              </a:rPr>
              <a:t>ク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ター)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5934" y="1518505"/>
            <a:ext cx="10394615" cy="874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38648" y="1772940"/>
            <a:ext cx="9829187" cy="8184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81800" y="2467092"/>
            <a:ext cx="2254250" cy="7289800"/>
          </a:xfrm>
          <a:custGeom>
            <a:avLst/>
            <a:gdLst/>
            <a:ahLst/>
            <a:cxnLst/>
            <a:rect l="l" t="t" r="r" b="b"/>
            <a:pathLst>
              <a:path w="2254250" h="7289800">
                <a:moveTo>
                  <a:pt x="0" y="7289353"/>
                </a:moveTo>
                <a:lnTo>
                  <a:pt x="2253645" y="7289353"/>
                </a:lnTo>
                <a:lnTo>
                  <a:pt x="2253645" y="0"/>
                </a:lnTo>
                <a:lnTo>
                  <a:pt x="0" y="0"/>
                </a:lnTo>
                <a:lnTo>
                  <a:pt x="0" y="7289353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683466" y="6061864"/>
            <a:ext cx="641350" cy="641350"/>
          </a:xfrm>
          <a:custGeom>
            <a:avLst/>
            <a:gdLst/>
            <a:ahLst/>
            <a:cxnLst/>
            <a:rect l="l" t="t" r="r" b="b"/>
            <a:pathLst>
              <a:path w="641350" h="641350">
                <a:moveTo>
                  <a:pt x="410123" y="0"/>
                </a:moveTo>
                <a:lnTo>
                  <a:pt x="0" y="320405"/>
                </a:lnTo>
                <a:lnTo>
                  <a:pt x="410123" y="640811"/>
                </a:lnTo>
                <a:lnTo>
                  <a:pt x="410123" y="422935"/>
                </a:lnTo>
                <a:lnTo>
                  <a:pt x="640807" y="422935"/>
                </a:lnTo>
                <a:lnTo>
                  <a:pt x="640807" y="217876"/>
                </a:lnTo>
                <a:lnTo>
                  <a:pt x="410123" y="217876"/>
                </a:lnTo>
                <a:lnTo>
                  <a:pt x="410123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16155" y="3945368"/>
            <a:ext cx="1278255" cy="1278255"/>
          </a:xfrm>
          <a:custGeom>
            <a:avLst/>
            <a:gdLst/>
            <a:ahLst/>
            <a:cxnLst/>
            <a:rect l="l" t="t" r="r" b="b"/>
            <a:pathLst>
              <a:path w="1278255" h="1278254">
                <a:moveTo>
                  <a:pt x="638815" y="0"/>
                </a:moveTo>
                <a:lnTo>
                  <a:pt x="594257" y="1546"/>
                </a:lnTo>
                <a:lnTo>
                  <a:pt x="549873" y="6185"/>
                </a:lnTo>
                <a:lnTo>
                  <a:pt x="505839" y="13916"/>
                </a:lnTo>
                <a:lnTo>
                  <a:pt x="462329" y="24741"/>
                </a:lnTo>
                <a:lnTo>
                  <a:pt x="419517" y="38658"/>
                </a:lnTo>
                <a:lnTo>
                  <a:pt x="377579" y="55667"/>
                </a:lnTo>
                <a:lnTo>
                  <a:pt x="336689" y="75769"/>
                </a:lnTo>
                <a:lnTo>
                  <a:pt x="297021" y="98964"/>
                </a:lnTo>
                <a:lnTo>
                  <a:pt x="258751" y="125251"/>
                </a:lnTo>
                <a:lnTo>
                  <a:pt x="222053" y="154632"/>
                </a:lnTo>
                <a:lnTo>
                  <a:pt x="187101" y="187104"/>
                </a:lnTo>
                <a:lnTo>
                  <a:pt x="154629" y="222055"/>
                </a:lnTo>
                <a:lnTo>
                  <a:pt x="125249" y="258752"/>
                </a:lnTo>
                <a:lnTo>
                  <a:pt x="98962" y="297022"/>
                </a:lnTo>
                <a:lnTo>
                  <a:pt x="75768" y="336689"/>
                </a:lnTo>
                <a:lnTo>
                  <a:pt x="55666" y="377579"/>
                </a:lnTo>
                <a:lnTo>
                  <a:pt x="38657" y="419517"/>
                </a:lnTo>
                <a:lnTo>
                  <a:pt x="24740" y="462329"/>
                </a:lnTo>
                <a:lnTo>
                  <a:pt x="13916" y="505839"/>
                </a:lnTo>
                <a:lnTo>
                  <a:pt x="6185" y="549873"/>
                </a:lnTo>
                <a:lnTo>
                  <a:pt x="1546" y="594256"/>
                </a:lnTo>
                <a:lnTo>
                  <a:pt x="0" y="638815"/>
                </a:lnTo>
                <a:lnTo>
                  <a:pt x="1546" y="683373"/>
                </a:lnTo>
                <a:lnTo>
                  <a:pt x="6185" y="727756"/>
                </a:lnTo>
                <a:lnTo>
                  <a:pt x="13916" y="771791"/>
                </a:lnTo>
                <a:lnTo>
                  <a:pt x="24740" y="815301"/>
                </a:lnTo>
                <a:lnTo>
                  <a:pt x="38657" y="858112"/>
                </a:lnTo>
                <a:lnTo>
                  <a:pt x="55666" y="900050"/>
                </a:lnTo>
                <a:lnTo>
                  <a:pt x="75768" y="940940"/>
                </a:lnTo>
                <a:lnTo>
                  <a:pt x="98962" y="980607"/>
                </a:lnTo>
                <a:lnTo>
                  <a:pt x="125249" y="1018877"/>
                </a:lnTo>
                <a:lnTo>
                  <a:pt x="154629" y="1055574"/>
                </a:lnTo>
                <a:lnTo>
                  <a:pt x="187101" y="1090525"/>
                </a:lnTo>
                <a:lnTo>
                  <a:pt x="222053" y="1122998"/>
                </a:lnTo>
                <a:lnTo>
                  <a:pt x="258751" y="1152378"/>
                </a:lnTo>
                <a:lnTo>
                  <a:pt x="297021" y="1178665"/>
                </a:lnTo>
                <a:lnTo>
                  <a:pt x="336689" y="1201860"/>
                </a:lnTo>
                <a:lnTo>
                  <a:pt x="377579" y="1221962"/>
                </a:lnTo>
                <a:lnTo>
                  <a:pt x="419517" y="1238972"/>
                </a:lnTo>
                <a:lnTo>
                  <a:pt x="462329" y="1252889"/>
                </a:lnTo>
                <a:lnTo>
                  <a:pt x="505839" y="1263713"/>
                </a:lnTo>
                <a:lnTo>
                  <a:pt x="549873" y="1271444"/>
                </a:lnTo>
                <a:lnTo>
                  <a:pt x="594257" y="1276083"/>
                </a:lnTo>
                <a:lnTo>
                  <a:pt x="638815" y="1277630"/>
                </a:lnTo>
                <a:lnTo>
                  <a:pt x="683373" y="1276083"/>
                </a:lnTo>
                <a:lnTo>
                  <a:pt x="727757" y="1271444"/>
                </a:lnTo>
                <a:lnTo>
                  <a:pt x="771791" y="1263713"/>
                </a:lnTo>
                <a:lnTo>
                  <a:pt x="815302" y="1252889"/>
                </a:lnTo>
                <a:lnTo>
                  <a:pt x="858113" y="1238972"/>
                </a:lnTo>
                <a:lnTo>
                  <a:pt x="900051" y="1221962"/>
                </a:lnTo>
                <a:lnTo>
                  <a:pt x="940942" y="1201860"/>
                </a:lnTo>
                <a:lnTo>
                  <a:pt x="980609" y="1178665"/>
                </a:lnTo>
                <a:lnTo>
                  <a:pt x="1018879" y="1152378"/>
                </a:lnTo>
                <a:lnTo>
                  <a:pt x="1055578" y="1122998"/>
                </a:lnTo>
                <a:lnTo>
                  <a:pt x="1090529" y="1090525"/>
                </a:lnTo>
                <a:lnTo>
                  <a:pt x="1123001" y="1055574"/>
                </a:lnTo>
                <a:lnTo>
                  <a:pt x="1152381" y="1018877"/>
                </a:lnTo>
                <a:lnTo>
                  <a:pt x="1178668" y="980607"/>
                </a:lnTo>
                <a:lnTo>
                  <a:pt x="1201862" y="940940"/>
                </a:lnTo>
                <a:lnTo>
                  <a:pt x="1221964" y="900050"/>
                </a:lnTo>
                <a:lnTo>
                  <a:pt x="1238973" y="858112"/>
                </a:lnTo>
                <a:lnTo>
                  <a:pt x="1252890" y="815301"/>
                </a:lnTo>
                <a:lnTo>
                  <a:pt x="1263714" y="771791"/>
                </a:lnTo>
                <a:lnTo>
                  <a:pt x="1271446" y="727756"/>
                </a:lnTo>
                <a:lnTo>
                  <a:pt x="1276084" y="683373"/>
                </a:lnTo>
                <a:lnTo>
                  <a:pt x="1277631" y="638815"/>
                </a:lnTo>
                <a:lnTo>
                  <a:pt x="1276084" y="594256"/>
                </a:lnTo>
                <a:lnTo>
                  <a:pt x="1271446" y="549873"/>
                </a:lnTo>
                <a:lnTo>
                  <a:pt x="1263714" y="505839"/>
                </a:lnTo>
                <a:lnTo>
                  <a:pt x="1252890" y="462329"/>
                </a:lnTo>
                <a:lnTo>
                  <a:pt x="1238973" y="419517"/>
                </a:lnTo>
                <a:lnTo>
                  <a:pt x="1221964" y="377579"/>
                </a:lnTo>
                <a:lnTo>
                  <a:pt x="1201862" y="336689"/>
                </a:lnTo>
                <a:lnTo>
                  <a:pt x="1178668" y="297022"/>
                </a:lnTo>
                <a:lnTo>
                  <a:pt x="1152381" y="258752"/>
                </a:lnTo>
                <a:lnTo>
                  <a:pt x="1123001" y="222055"/>
                </a:lnTo>
                <a:lnTo>
                  <a:pt x="1090529" y="187104"/>
                </a:lnTo>
                <a:lnTo>
                  <a:pt x="1055578" y="154632"/>
                </a:lnTo>
                <a:lnTo>
                  <a:pt x="1018879" y="125251"/>
                </a:lnTo>
                <a:lnTo>
                  <a:pt x="980609" y="98964"/>
                </a:lnTo>
                <a:lnTo>
                  <a:pt x="940942" y="75769"/>
                </a:lnTo>
                <a:lnTo>
                  <a:pt x="900051" y="55667"/>
                </a:lnTo>
                <a:lnTo>
                  <a:pt x="858113" y="38658"/>
                </a:lnTo>
                <a:lnTo>
                  <a:pt x="815302" y="24741"/>
                </a:lnTo>
                <a:lnTo>
                  <a:pt x="771791" y="13916"/>
                </a:lnTo>
                <a:lnTo>
                  <a:pt x="727757" y="6185"/>
                </a:lnTo>
                <a:lnTo>
                  <a:pt x="683373" y="1546"/>
                </a:lnTo>
                <a:lnTo>
                  <a:pt x="638815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89476" y="3819643"/>
            <a:ext cx="729615" cy="143319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1215" b="0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920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28757" y="4815215"/>
            <a:ext cx="4835525" cy="3375660"/>
          </a:xfrm>
          <a:prstGeom prst="rect">
            <a:avLst/>
          </a:prstGeom>
        </p:spPr>
        <p:txBody>
          <a:bodyPr wrap="square" lIns="0" tIns="790575" rIns="0" bIns="0" rtlCol="0" vert="horz">
            <a:spAutoFit/>
          </a:bodyPr>
          <a:lstStyle/>
          <a:p>
            <a:pPr marL="64769">
              <a:lnSpc>
                <a:spcPct val="100000"/>
              </a:lnSpc>
              <a:spcBef>
                <a:spcPts val="6225"/>
              </a:spcBef>
            </a:pPr>
            <a:r>
              <a:rPr dirty="0" sz="9200" spc="30" b="1">
                <a:solidFill>
                  <a:srgbClr val="0073AA"/>
                </a:solidFill>
                <a:latin typeface="Yu Gothic"/>
                <a:cs typeface="Yu Gothic"/>
              </a:rPr>
              <a:t>詳細設定</a:t>
            </a:r>
            <a:endParaRPr sz="9200">
              <a:latin typeface="Yu Gothic"/>
              <a:cs typeface="Yu Gothic"/>
            </a:endParaRPr>
          </a:p>
          <a:p>
            <a:pPr marL="12700">
              <a:lnSpc>
                <a:spcPct val="100000"/>
              </a:lnSpc>
              <a:spcBef>
                <a:spcPts val="3270"/>
              </a:spcBef>
            </a:pPr>
            <a:r>
              <a:rPr dirty="0" sz="4950" b="1">
                <a:solidFill>
                  <a:srgbClr val="0073AA"/>
                </a:solidFill>
                <a:latin typeface="Yu Gothic"/>
                <a:cs typeface="Yu Gothic"/>
              </a:rPr>
              <a:t>(イ</a:t>
            </a:r>
            <a:r>
              <a:rPr dirty="0" sz="4950" spc="-254" b="1">
                <a:solidFill>
                  <a:srgbClr val="0073AA"/>
                </a:solidFill>
                <a:latin typeface="Yu Gothic"/>
                <a:cs typeface="Yu Gothic"/>
              </a:rPr>
              <a:t>ン</a:t>
            </a:r>
            <a:r>
              <a:rPr dirty="0" sz="4950" spc="-305" b="1">
                <a:solidFill>
                  <a:srgbClr val="0073AA"/>
                </a:solidFill>
                <a:latin typeface="Yu Gothic"/>
                <a:cs typeface="Yu Gothic"/>
              </a:rPr>
              <a:t>ス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ペ</a:t>
            </a:r>
            <a:r>
              <a:rPr dirty="0" sz="4950" spc="-204" b="1">
                <a:solidFill>
                  <a:srgbClr val="0073AA"/>
                </a:solidFill>
                <a:latin typeface="Yu Gothic"/>
                <a:cs typeface="Yu Gothic"/>
              </a:rPr>
              <a:t>ク</a:t>
            </a:r>
            <a:r>
              <a:rPr dirty="0" sz="4950" spc="-5" b="1">
                <a:solidFill>
                  <a:srgbClr val="0073AA"/>
                </a:solidFill>
                <a:latin typeface="Yu Gothic"/>
                <a:cs typeface="Yu Gothic"/>
              </a:rPr>
              <a:t>ター)</a:t>
            </a:r>
            <a:endParaRPr sz="495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145" y="2824910"/>
            <a:ext cx="9323705" cy="45491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9650" spc="810">
                <a:solidFill>
                  <a:srgbClr val="0073AA"/>
                </a:solidFill>
              </a:rPr>
              <a:t>2</a:t>
            </a:r>
            <a:r>
              <a:rPr dirty="0" sz="13850"/>
              <a:t>つの役割</a:t>
            </a:r>
            <a:endParaRPr sz="1385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54287" y="2757771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60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8"/>
                </a:lnTo>
                <a:lnTo>
                  <a:pt x="177787" y="21090"/>
                </a:lnTo>
                <a:lnTo>
                  <a:pt x="136070" y="40574"/>
                </a:lnTo>
                <a:lnTo>
                  <a:pt x="98803" y="66725"/>
                </a:lnTo>
                <a:lnTo>
                  <a:pt x="66725" y="98803"/>
                </a:lnTo>
                <a:lnTo>
                  <a:pt x="40574" y="136070"/>
                </a:lnTo>
                <a:lnTo>
                  <a:pt x="21090" y="177787"/>
                </a:lnTo>
                <a:lnTo>
                  <a:pt x="10796" y="217781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3"/>
                </a:lnTo>
                <a:lnTo>
                  <a:pt x="4573" y="1616991"/>
                </a:lnTo>
                <a:lnTo>
                  <a:pt x="10802" y="1659136"/>
                </a:lnTo>
                <a:lnTo>
                  <a:pt x="21090" y="1699114"/>
                </a:lnTo>
                <a:lnTo>
                  <a:pt x="40574" y="1740831"/>
                </a:lnTo>
                <a:lnTo>
                  <a:pt x="66725" y="1778099"/>
                </a:lnTo>
                <a:lnTo>
                  <a:pt x="98803" y="1810177"/>
                </a:lnTo>
                <a:lnTo>
                  <a:pt x="136070" y="1836328"/>
                </a:lnTo>
                <a:lnTo>
                  <a:pt x="177787" y="1855812"/>
                </a:lnTo>
                <a:lnTo>
                  <a:pt x="217765" y="1866104"/>
                </a:lnTo>
                <a:lnTo>
                  <a:pt x="259911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3" y="1875552"/>
                </a:lnTo>
                <a:lnTo>
                  <a:pt x="1616868" y="1872346"/>
                </a:lnTo>
                <a:lnTo>
                  <a:pt x="1659121" y="1866104"/>
                </a:lnTo>
                <a:lnTo>
                  <a:pt x="1699114" y="1855812"/>
                </a:lnTo>
                <a:lnTo>
                  <a:pt x="1740831" y="1836328"/>
                </a:lnTo>
                <a:lnTo>
                  <a:pt x="1778098" y="1810177"/>
                </a:lnTo>
                <a:lnTo>
                  <a:pt x="1810177" y="1778099"/>
                </a:lnTo>
                <a:lnTo>
                  <a:pt x="1836328" y="1740831"/>
                </a:lnTo>
                <a:lnTo>
                  <a:pt x="1855812" y="1699114"/>
                </a:lnTo>
                <a:lnTo>
                  <a:pt x="1866106" y="1659121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9"/>
                </a:lnTo>
                <a:lnTo>
                  <a:pt x="1872328" y="259911"/>
                </a:lnTo>
                <a:lnTo>
                  <a:pt x="1866100" y="217765"/>
                </a:lnTo>
                <a:lnTo>
                  <a:pt x="1855812" y="177787"/>
                </a:lnTo>
                <a:lnTo>
                  <a:pt x="1836328" y="136070"/>
                </a:lnTo>
                <a:lnTo>
                  <a:pt x="1810177" y="98803"/>
                </a:lnTo>
                <a:lnTo>
                  <a:pt x="1778098" y="66725"/>
                </a:lnTo>
                <a:lnTo>
                  <a:pt x="1740831" y="40574"/>
                </a:lnTo>
                <a:lnTo>
                  <a:pt x="1699114" y="21090"/>
                </a:lnTo>
                <a:lnTo>
                  <a:pt x="1659136" y="10798"/>
                </a:lnTo>
                <a:lnTo>
                  <a:pt x="1616991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9507" y="2594550"/>
            <a:ext cx="1081405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1805" b="0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endParaRPr sz="1385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5229" y="5543027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59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8"/>
                </a:lnTo>
                <a:lnTo>
                  <a:pt x="177787" y="21090"/>
                </a:lnTo>
                <a:lnTo>
                  <a:pt x="136070" y="40574"/>
                </a:lnTo>
                <a:lnTo>
                  <a:pt x="98803" y="66725"/>
                </a:lnTo>
                <a:lnTo>
                  <a:pt x="66725" y="98803"/>
                </a:lnTo>
                <a:lnTo>
                  <a:pt x="40574" y="136070"/>
                </a:lnTo>
                <a:lnTo>
                  <a:pt x="21090" y="177787"/>
                </a:lnTo>
                <a:lnTo>
                  <a:pt x="10796" y="217781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3"/>
                </a:lnTo>
                <a:lnTo>
                  <a:pt x="4573" y="1616991"/>
                </a:lnTo>
                <a:lnTo>
                  <a:pt x="10802" y="1659136"/>
                </a:lnTo>
                <a:lnTo>
                  <a:pt x="21090" y="1699114"/>
                </a:lnTo>
                <a:lnTo>
                  <a:pt x="40574" y="1740831"/>
                </a:lnTo>
                <a:lnTo>
                  <a:pt x="66725" y="1778099"/>
                </a:lnTo>
                <a:lnTo>
                  <a:pt x="98803" y="1810177"/>
                </a:lnTo>
                <a:lnTo>
                  <a:pt x="136070" y="1836328"/>
                </a:lnTo>
                <a:lnTo>
                  <a:pt x="177787" y="1855812"/>
                </a:lnTo>
                <a:lnTo>
                  <a:pt x="217765" y="1866104"/>
                </a:lnTo>
                <a:lnTo>
                  <a:pt x="259911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3" y="1875552"/>
                </a:lnTo>
                <a:lnTo>
                  <a:pt x="1616868" y="1872346"/>
                </a:lnTo>
                <a:lnTo>
                  <a:pt x="1659121" y="1866104"/>
                </a:lnTo>
                <a:lnTo>
                  <a:pt x="1699114" y="1855812"/>
                </a:lnTo>
                <a:lnTo>
                  <a:pt x="1740831" y="1836328"/>
                </a:lnTo>
                <a:lnTo>
                  <a:pt x="1778098" y="1810177"/>
                </a:lnTo>
                <a:lnTo>
                  <a:pt x="1810177" y="1778099"/>
                </a:lnTo>
                <a:lnTo>
                  <a:pt x="1836328" y="1740831"/>
                </a:lnTo>
                <a:lnTo>
                  <a:pt x="1855812" y="1699114"/>
                </a:lnTo>
                <a:lnTo>
                  <a:pt x="1866106" y="1659121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9"/>
                </a:lnTo>
                <a:lnTo>
                  <a:pt x="1872328" y="259911"/>
                </a:lnTo>
                <a:lnTo>
                  <a:pt x="1866100" y="217765"/>
                </a:lnTo>
                <a:lnTo>
                  <a:pt x="1855812" y="177787"/>
                </a:lnTo>
                <a:lnTo>
                  <a:pt x="1836328" y="136070"/>
                </a:lnTo>
                <a:lnTo>
                  <a:pt x="1810177" y="98803"/>
                </a:lnTo>
                <a:lnTo>
                  <a:pt x="1778098" y="66725"/>
                </a:lnTo>
                <a:lnTo>
                  <a:pt x="1740831" y="40574"/>
                </a:lnTo>
                <a:lnTo>
                  <a:pt x="1699114" y="21090"/>
                </a:lnTo>
                <a:lnTo>
                  <a:pt x="1659136" y="10798"/>
                </a:lnTo>
                <a:lnTo>
                  <a:pt x="1616991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170449" y="5379805"/>
            <a:ext cx="1081405" cy="213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1805">
                <a:solidFill>
                  <a:srgbClr val="FFFFFF"/>
                </a:solidFill>
                <a:latin typeface="PMingLiU"/>
                <a:cs typeface="PMingLiU"/>
              </a:rPr>
              <a:t>2</a:t>
            </a:r>
            <a:endParaRPr sz="13850">
              <a:latin typeface="PMingLiU"/>
              <a:cs typeface="PMingLiU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6743" y="3024365"/>
            <a:ext cx="4944745" cy="1422400"/>
          </a:xfrm>
          <a:custGeom>
            <a:avLst/>
            <a:gdLst/>
            <a:ahLst/>
            <a:cxnLst/>
            <a:rect l="l" t="t" r="r" b="b"/>
            <a:pathLst>
              <a:path w="4944745" h="1422400">
                <a:moveTo>
                  <a:pt x="0" y="1421832"/>
                </a:moveTo>
                <a:lnTo>
                  <a:pt x="4944548" y="1421832"/>
                </a:lnTo>
                <a:lnTo>
                  <a:pt x="4944548" y="0"/>
                </a:lnTo>
                <a:lnTo>
                  <a:pt x="0" y="0"/>
                </a:lnTo>
                <a:lnTo>
                  <a:pt x="0" y="1421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86743" y="5724580"/>
            <a:ext cx="5055235" cy="1631314"/>
          </a:xfrm>
          <a:custGeom>
            <a:avLst/>
            <a:gdLst/>
            <a:ahLst/>
            <a:cxnLst/>
            <a:rect l="l" t="t" r="r" b="b"/>
            <a:pathLst>
              <a:path w="5055234" h="1631315">
                <a:moveTo>
                  <a:pt x="0" y="1631085"/>
                </a:moveTo>
                <a:lnTo>
                  <a:pt x="5054738" y="1631085"/>
                </a:lnTo>
                <a:lnTo>
                  <a:pt x="5054738" y="0"/>
                </a:lnTo>
                <a:lnTo>
                  <a:pt x="0" y="0"/>
                </a:lnTo>
                <a:lnTo>
                  <a:pt x="0" y="1631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41578" y="2961031"/>
            <a:ext cx="10821035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-710" b="1">
                <a:latin typeface="Yu Gothic"/>
                <a:cs typeface="Yu Gothic"/>
              </a:rPr>
              <a:t>ブ</a:t>
            </a:r>
            <a:r>
              <a:rPr dirty="0" sz="9200" spc="30" b="1">
                <a:latin typeface="Yu Gothic"/>
                <a:cs typeface="Yu Gothic"/>
              </a:rPr>
              <a:t>ロック</a:t>
            </a:r>
            <a:r>
              <a:rPr dirty="0" sz="9200" spc="-60" b="1">
                <a:latin typeface="Yu Gothic"/>
                <a:cs typeface="Yu Gothic"/>
              </a:rPr>
              <a:t> </a:t>
            </a:r>
            <a:r>
              <a:rPr dirty="0" sz="9200" spc="30" b="1">
                <a:latin typeface="Yu Gothic"/>
                <a:cs typeface="Yu Gothic"/>
              </a:rPr>
              <a:t>の詳細設定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62519" y="5746286"/>
            <a:ext cx="10914380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30" b="1">
                <a:latin typeface="Yu Gothic"/>
                <a:cs typeface="Yu Gothic"/>
              </a:rPr>
              <a:t>記事全体</a:t>
            </a:r>
            <a:r>
              <a:rPr dirty="0" sz="9200" spc="-60" b="1">
                <a:latin typeface="Yu Gothic"/>
                <a:cs typeface="Yu Gothic"/>
              </a:rPr>
              <a:t> </a:t>
            </a:r>
            <a:r>
              <a:rPr dirty="0" sz="9200" spc="30" b="1">
                <a:latin typeface="Yu Gothic"/>
                <a:cs typeface="Yu Gothic"/>
              </a:rPr>
              <a:t>の詳細設定</a:t>
            </a:r>
            <a:endParaRPr sz="9200">
              <a:latin typeface="Yu Gothic"/>
              <a:cs typeface="Yu Gothic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4287" y="2757771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60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8"/>
                </a:lnTo>
                <a:lnTo>
                  <a:pt x="177787" y="21090"/>
                </a:lnTo>
                <a:lnTo>
                  <a:pt x="136070" y="40574"/>
                </a:lnTo>
                <a:lnTo>
                  <a:pt x="98803" y="66725"/>
                </a:lnTo>
                <a:lnTo>
                  <a:pt x="66725" y="98803"/>
                </a:lnTo>
                <a:lnTo>
                  <a:pt x="40574" y="136070"/>
                </a:lnTo>
                <a:lnTo>
                  <a:pt x="21090" y="177787"/>
                </a:lnTo>
                <a:lnTo>
                  <a:pt x="10796" y="217781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3"/>
                </a:lnTo>
                <a:lnTo>
                  <a:pt x="4573" y="1616991"/>
                </a:lnTo>
                <a:lnTo>
                  <a:pt x="10802" y="1659136"/>
                </a:lnTo>
                <a:lnTo>
                  <a:pt x="21090" y="1699114"/>
                </a:lnTo>
                <a:lnTo>
                  <a:pt x="40574" y="1740831"/>
                </a:lnTo>
                <a:lnTo>
                  <a:pt x="66725" y="1778099"/>
                </a:lnTo>
                <a:lnTo>
                  <a:pt x="98803" y="1810177"/>
                </a:lnTo>
                <a:lnTo>
                  <a:pt x="136070" y="1836328"/>
                </a:lnTo>
                <a:lnTo>
                  <a:pt x="177787" y="1855812"/>
                </a:lnTo>
                <a:lnTo>
                  <a:pt x="217765" y="1866104"/>
                </a:lnTo>
                <a:lnTo>
                  <a:pt x="259911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3" y="1875552"/>
                </a:lnTo>
                <a:lnTo>
                  <a:pt x="1616868" y="1872346"/>
                </a:lnTo>
                <a:lnTo>
                  <a:pt x="1659121" y="1866104"/>
                </a:lnTo>
                <a:lnTo>
                  <a:pt x="1699114" y="1855812"/>
                </a:lnTo>
                <a:lnTo>
                  <a:pt x="1740831" y="1836328"/>
                </a:lnTo>
                <a:lnTo>
                  <a:pt x="1778098" y="1810177"/>
                </a:lnTo>
                <a:lnTo>
                  <a:pt x="1810177" y="1778099"/>
                </a:lnTo>
                <a:lnTo>
                  <a:pt x="1836328" y="1740831"/>
                </a:lnTo>
                <a:lnTo>
                  <a:pt x="1855812" y="1699114"/>
                </a:lnTo>
                <a:lnTo>
                  <a:pt x="1866106" y="1659121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9"/>
                </a:lnTo>
                <a:lnTo>
                  <a:pt x="1872328" y="259911"/>
                </a:lnTo>
                <a:lnTo>
                  <a:pt x="1866100" y="217765"/>
                </a:lnTo>
                <a:lnTo>
                  <a:pt x="1855812" y="177787"/>
                </a:lnTo>
                <a:lnTo>
                  <a:pt x="1836328" y="136070"/>
                </a:lnTo>
                <a:lnTo>
                  <a:pt x="1810177" y="98803"/>
                </a:lnTo>
                <a:lnTo>
                  <a:pt x="1778098" y="66725"/>
                </a:lnTo>
                <a:lnTo>
                  <a:pt x="1740831" y="40574"/>
                </a:lnTo>
                <a:lnTo>
                  <a:pt x="1699114" y="21090"/>
                </a:lnTo>
                <a:lnTo>
                  <a:pt x="1659136" y="10798"/>
                </a:lnTo>
                <a:lnTo>
                  <a:pt x="1616991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9507" y="2594550"/>
            <a:ext cx="1081405" cy="21367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850" spc="1805" b="0">
                <a:solidFill>
                  <a:srgbClr val="FFFFFF"/>
                </a:solidFill>
                <a:latin typeface="PMingLiU"/>
                <a:cs typeface="PMingLiU"/>
              </a:rPr>
              <a:t>1</a:t>
            </a:r>
            <a:endParaRPr sz="13850">
              <a:latin typeface="PMingLiU"/>
              <a:cs typeface="PMingLiU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5229" y="5543027"/>
            <a:ext cx="1877060" cy="1877060"/>
          </a:xfrm>
          <a:custGeom>
            <a:avLst/>
            <a:gdLst/>
            <a:ahLst/>
            <a:cxnLst/>
            <a:rect l="l" t="t" r="r" b="b"/>
            <a:pathLst>
              <a:path w="1877060" h="1877059">
                <a:moveTo>
                  <a:pt x="1446528" y="0"/>
                </a:moveTo>
                <a:lnTo>
                  <a:pt x="432286" y="0"/>
                </a:lnTo>
                <a:lnTo>
                  <a:pt x="364091" y="168"/>
                </a:lnTo>
                <a:lnTo>
                  <a:pt x="307739" y="1349"/>
                </a:lnTo>
                <a:lnTo>
                  <a:pt x="260033" y="4555"/>
                </a:lnTo>
                <a:lnTo>
                  <a:pt x="217781" y="10798"/>
                </a:lnTo>
                <a:lnTo>
                  <a:pt x="177787" y="21090"/>
                </a:lnTo>
                <a:lnTo>
                  <a:pt x="136070" y="40574"/>
                </a:lnTo>
                <a:lnTo>
                  <a:pt x="98803" y="66725"/>
                </a:lnTo>
                <a:lnTo>
                  <a:pt x="66725" y="98803"/>
                </a:lnTo>
                <a:lnTo>
                  <a:pt x="40574" y="136070"/>
                </a:lnTo>
                <a:lnTo>
                  <a:pt x="21090" y="177787"/>
                </a:lnTo>
                <a:lnTo>
                  <a:pt x="10796" y="217781"/>
                </a:lnTo>
                <a:lnTo>
                  <a:pt x="4547" y="260033"/>
                </a:lnTo>
                <a:lnTo>
                  <a:pt x="1349" y="307325"/>
                </a:lnTo>
                <a:lnTo>
                  <a:pt x="168" y="363112"/>
                </a:lnTo>
                <a:lnTo>
                  <a:pt x="0" y="430373"/>
                </a:lnTo>
                <a:lnTo>
                  <a:pt x="4" y="1446528"/>
                </a:lnTo>
                <a:lnTo>
                  <a:pt x="168" y="1512810"/>
                </a:lnTo>
                <a:lnTo>
                  <a:pt x="1349" y="1569163"/>
                </a:lnTo>
                <a:lnTo>
                  <a:pt x="4573" y="1616991"/>
                </a:lnTo>
                <a:lnTo>
                  <a:pt x="10802" y="1659136"/>
                </a:lnTo>
                <a:lnTo>
                  <a:pt x="21090" y="1699114"/>
                </a:lnTo>
                <a:lnTo>
                  <a:pt x="40574" y="1740831"/>
                </a:lnTo>
                <a:lnTo>
                  <a:pt x="66725" y="1778099"/>
                </a:lnTo>
                <a:lnTo>
                  <a:pt x="98803" y="1810177"/>
                </a:lnTo>
                <a:lnTo>
                  <a:pt x="136070" y="1836328"/>
                </a:lnTo>
                <a:lnTo>
                  <a:pt x="177787" y="1855812"/>
                </a:lnTo>
                <a:lnTo>
                  <a:pt x="217765" y="1866104"/>
                </a:lnTo>
                <a:lnTo>
                  <a:pt x="259911" y="1872346"/>
                </a:lnTo>
                <a:lnTo>
                  <a:pt x="307325" y="1875552"/>
                </a:lnTo>
                <a:lnTo>
                  <a:pt x="363112" y="1876733"/>
                </a:lnTo>
                <a:lnTo>
                  <a:pt x="430373" y="1876902"/>
                </a:lnTo>
                <a:lnTo>
                  <a:pt x="1444615" y="1876902"/>
                </a:lnTo>
                <a:lnTo>
                  <a:pt x="1512810" y="1876733"/>
                </a:lnTo>
                <a:lnTo>
                  <a:pt x="1569163" y="1875552"/>
                </a:lnTo>
                <a:lnTo>
                  <a:pt x="1616868" y="1872346"/>
                </a:lnTo>
                <a:lnTo>
                  <a:pt x="1659121" y="1866104"/>
                </a:lnTo>
                <a:lnTo>
                  <a:pt x="1699114" y="1855812"/>
                </a:lnTo>
                <a:lnTo>
                  <a:pt x="1740831" y="1836328"/>
                </a:lnTo>
                <a:lnTo>
                  <a:pt x="1778098" y="1810177"/>
                </a:lnTo>
                <a:lnTo>
                  <a:pt x="1810177" y="1778099"/>
                </a:lnTo>
                <a:lnTo>
                  <a:pt x="1836328" y="1740831"/>
                </a:lnTo>
                <a:lnTo>
                  <a:pt x="1855812" y="1699114"/>
                </a:lnTo>
                <a:lnTo>
                  <a:pt x="1866106" y="1659121"/>
                </a:lnTo>
                <a:lnTo>
                  <a:pt x="1872354" y="1616868"/>
                </a:lnTo>
                <a:lnTo>
                  <a:pt x="1875552" y="1569576"/>
                </a:lnTo>
                <a:lnTo>
                  <a:pt x="1876733" y="1513789"/>
                </a:lnTo>
                <a:lnTo>
                  <a:pt x="1876902" y="1446528"/>
                </a:lnTo>
                <a:lnTo>
                  <a:pt x="1876897" y="430373"/>
                </a:lnTo>
                <a:lnTo>
                  <a:pt x="1876733" y="364091"/>
                </a:lnTo>
                <a:lnTo>
                  <a:pt x="1875552" y="307739"/>
                </a:lnTo>
                <a:lnTo>
                  <a:pt x="1872328" y="259911"/>
                </a:lnTo>
                <a:lnTo>
                  <a:pt x="1866100" y="217765"/>
                </a:lnTo>
                <a:lnTo>
                  <a:pt x="1855812" y="177787"/>
                </a:lnTo>
                <a:lnTo>
                  <a:pt x="1836328" y="136070"/>
                </a:lnTo>
                <a:lnTo>
                  <a:pt x="1810177" y="98803"/>
                </a:lnTo>
                <a:lnTo>
                  <a:pt x="1778098" y="66725"/>
                </a:lnTo>
                <a:lnTo>
                  <a:pt x="1740831" y="40574"/>
                </a:lnTo>
                <a:lnTo>
                  <a:pt x="1699114" y="21090"/>
                </a:lnTo>
                <a:lnTo>
                  <a:pt x="1659136" y="10798"/>
                </a:lnTo>
                <a:lnTo>
                  <a:pt x="1616991" y="4555"/>
                </a:lnTo>
                <a:lnTo>
                  <a:pt x="1569576" y="1349"/>
                </a:lnTo>
                <a:lnTo>
                  <a:pt x="1513789" y="168"/>
                </a:lnTo>
                <a:lnTo>
                  <a:pt x="1446528" y="0"/>
                </a:lnTo>
                <a:close/>
              </a:path>
            </a:pathLst>
          </a:custGeom>
          <a:solidFill>
            <a:srgbClr val="0073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86743" y="3024365"/>
            <a:ext cx="4944745" cy="1422400"/>
          </a:xfrm>
          <a:custGeom>
            <a:avLst/>
            <a:gdLst/>
            <a:ahLst/>
            <a:cxnLst/>
            <a:rect l="l" t="t" r="r" b="b"/>
            <a:pathLst>
              <a:path w="4944745" h="1422400">
                <a:moveTo>
                  <a:pt x="0" y="1421832"/>
                </a:moveTo>
                <a:lnTo>
                  <a:pt x="4944548" y="1421832"/>
                </a:lnTo>
                <a:lnTo>
                  <a:pt x="4944548" y="0"/>
                </a:lnTo>
                <a:lnTo>
                  <a:pt x="0" y="0"/>
                </a:lnTo>
                <a:lnTo>
                  <a:pt x="0" y="1421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641578" y="2961031"/>
            <a:ext cx="10821035" cy="14331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200" spc="-710" b="1">
                <a:latin typeface="Yu Gothic"/>
                <a:cs typeface="Yu Gothic"/>
              </a:rPr>
              <a:t>ブ</a:t>
            </a:r>
            <a:r>
              <a:rPr dirty="0" sz="9200" spc="30" b="1">
                <a:latin typeface="Yu Gothic"/>
                <a:cs typeface="Yu Gothic"/>
              </a:rPr>
              <a:t>ロック</a:t>
            </a:r>
            <a:r>
              <a:rPr dirty="0" sz="9200" spc="-60" b="1">
                <a:latin typeface="Yu Gothic"/>
                <a:cs typeface="Yu Gothic"/>
              </a:rPr>
              <a:t> </a:t>
            </a:r>
            <a:r>
              <a:rPr dirty="0" sz="9200" spc="30" b="1">
                <a:latin typeface="Yu Gothic"/>
                <a:cs typeface="Yu Gothic"/>
              </a:rPr>
              <a:t>の詳細設定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3149" y="5125121"/>
            <a:ext cx="13381355" cy="25177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  <a:tabLst>
                <a:tab pos="2491740" algn="l"/>
              </a:tabLst>
            </a:pPr>
            <a:r>
              <a:rPr dirty="0" baseline="-7019" sz="20775" spc="2707">
                <a:solidFill>
                  <a:srgbClr val="FFFFFF"/>
                </a:solidFill>
                <a:latin typeface="PMingLiU"/>
                <a:cs typeface="PMingLiU"/>
              </a:rPr>
              <a:t>2	</a:t>
            </a:r>
            <a:r>
              <a:rPr dirty="0" sz="9200" spc="30" b="1">
                <a:latin typeface="Yu Gothic"/>
                <a:cs typeface="Yu Gothic"/>
              </a:rPr>
              <a:t>記事全体</a:t>
            </a:r>
            <a:r>
              <a:rPr dirty="0" sz="9200" spc="-60" b="1">
                <a:latin typeface="Yu Gothic"/>
                <a:cs typeface="Yu Gothic"/>
              </a:rPr>
              <a:t> </a:t>
            </a:r>
            <a:r>
              <a:rPr dirty="0" sz="9200" spc="30" b="1">
                <a:latin typeface="Yu Gothic"/>
                <a:cs typeface="Yu Gothic"/>
              </a:rPr>
              <a:t>の詳細設定</a:t>
            </a:r>
            <a:endParaRPr sz="9200">
              <a:latin typeface="Yu Gothic"/>
              <a:cs typeface="Yu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40769" y="5130733"/>
            <a:ext cx="15622905" cy="2819400"/>
          </a:xfrm>
          <a:custGeom>
            <a:avLst/>
            <a:gdLst/>
            <a:ahLst/>
            <a:cxnLst/>
            <a:rect l="l" t="t" r="r" b="b"/>
            <a:pathLst>
              <a:path w="15622905" h="2819400">
                <a:moveTo>
                  <a:pt x="0" y="2818778"/>
                </a:moveTo>
                <a:lnTo>
                  <a:pt x="15622560" y="2818778"/>
                </a:lnTo>
                <a:lnTo>
                  <a:pt x="15622560" y="0"/>
                </a:lnTo>
                <a:lnTo>
                  <a:pt x="0" y="0"/>
                </a:lnTo>
                <a:lnTo>
                  <a:pt x="0" y="2818778"/>
                </a:lnTo>
                <a:close/>
              </a:path>
            </a:pathLst>
          </a:custGeom>
          <a:solidFill>
            <a:srgbClr val="EEEEF0">
              <a:alpha val="8476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9328" y="4762134"/>
            <a:ext cx="10131425" cy="2065655"/>
          </a:xfrm>
          <a:custGeom>
            <a:avLst/>
            <a:gdLst/>
            <a:ahLst/>
            <a:cxnLst/>
            <a:rect l="l" t="t" r="r" b="b"/>
            <a:pathLst>
              <a:path w="10131425" h="2065654">
                <a:moveTo>
                  <a:pt x="9793464" y="0"/>
                </a:moveTo>
                <a:lnTo>
                  <a:pt x="339137" y="0"/>
                </a:lnTo>
                <a:lnTo>
                  <a:pt x="273811" y="258"/>
                </a:lnTo>
                <a:lnTo>
                  <a:pt x="222023" y="2068"/>
                </a:lnTo>
                <a:lnTo>
                  <a:pt x="178876" y="6979"/>
                </a:lnTo>
                <a:lnTo>
                  <a:pt x="139478" y="16545"/>
                </a:lnTo>
                <a:lnTo>
                  <a:pt x="99091" y="36491"/>
                </a:lnTo>
                <a:lnTo>
                  <a:pt x="64385" y="64384"/>
                </a:lnTo>
                <a:lnTo>
                  <a:pt x="36492" y="99090"/>
                </a:lnTo>
                <a:lnTo>
                  <a:pt x="16546" y="139477"/>
                </a:lnTo>
                <a:lnTo>
                  <a:pt x="6977" y="178876"/>
                </a:lnTo>
                <a:lnTo>
                  <a:pt x="2068" y="221835"/>
                </a:lnTo>
                <a:lnTo>
                  <a:pt x="258" y="273178"/>
                </a:lnTo>
                <a:lnTo>
                  <a:pt x="0" y="337635"/>
                </a:lnTo>
                <a:lnTo>
                  <a:pt x="5" y="1727787"/>
                </a:lnTo>
                <a:lnTo>
                  <a:pt x="258" y="1791612"/>
                </a:lnTo>
                <a:lnTo>
                  <a:pt x="2068" y="1843400"/>
                </a:lnTo>
                <a:lnTo>
                  <a:pt x="6986" y="1886570"/>
                </a:lnTo>
                <a:lnTo>
                  <a:pt x="16546" y="1925945"/>
                </a:lnTo>
                <a:lnTo>
                  <a:pt x="36492" y="1966332"/>
                </a:lnTo>
                <a:lnTo>
                  <a:pt x="64385" y="2001038"/>
                </a:lnTo>
                <a:lnTo>
                  <a:pt x="99091" y="2028931"/>
                </a:lnTo>
                <a:lnTo>
                  <a:pt x="139478" y="2048877"/>
                </a:lnTo>
                <a:lnTo>
                  <a:pt x="178853" y="2058443"/>
                </a:lnTo>
                <a:lnTo>
                  <a:pt x="221835" y="2063355"/>
                </a:lnTo>
                <a:lnTo>
                  <a:pt x="273178" y="2065165"/>
                </a:lnTo>
                <a:lnTo>
                  <a:pt x="337636" y="2065424"/>
                </a:lnTo>
                <a:lnTo>
                  <a:pt x="9791966" y="2065424"/>
                </a:lnTo>
                <a:lnTo>
                  <a:pt x="9857292" y="2065165"/>
                </a:lnTo>
                <a:lnTo>
                  <a:pt x="9909081" y="2063355"/>
                </a:lnTo>
                <a:lnTo>
                  <a:pt x="9952227" y="2058443"/>
                </a:lnTo>
                <a:lnTo>
                  <a:pt x="9991625" y="2048877"/>
                </a:lnTo>
                <a:lnTo>
                  <a:pt x="10032011" y="2028931"/>
                </a:lnTo>
                <a:lnTo>
                  <a:pt x="10066718" y="2001038"/>
                </a:lnTo>
                <a:lnTo>
                  <a:pt x="10094611" y="1966332"/>
                </a:lnTo>
                <a:lnTo>
                  <a:pt x="10114553" y="1925945"/>
                </a:lnTo>
                <a:lnTo>
                  <a:pt x="10124127" y="1886547"/>
                </a:lnTo>
                <a:lnTo>
                  <a:pt x="10129038" y="1843588"/>
                </a:lnTo>
                <a:lnTo>
                  <a:pt x="10130849" y="1792245"/>
                </a:lnTo>
                <a:lnTo>
                  <a:pt x="10131108" y="1727787"/>
                </a:lnTo>
                <a:lnTo>
                  <a:pt x="10131102" y="337635"/>
                </a:lnTo>
                <a:lnTo>
                  <a:pt x="10130849" y="273811"/>
                </a:lnTo>
                <a:lnTo>
                  <a:pt x="10129038" y="222022"/>
                </a:lnTo>
                <a:lnTo>
                  <a:pt x="10124118" y="178852"/>
                </a:lnTo>
                <a:lnTo>
                  <a:pt x="10114553" y="139477"/>
                </a:lnTo>
                <a:lnTo>
                  <a:pt x="10094611" y="99090"/>
                </a:lnTo>
                <a:lnTo>
                  <a:pt x="10066718" y="64384"/>
                </a:lnTo>
                <a:lnTo>
                  <a:pt x="10032011" y="36491"/>
                </a:lnTo>
                <a:lnTo>
                  <a:pt x="9991625" y="16545"/>
                </a:lnTo>
                <a:lnTo>
                  <a:pt x="9952250" y="6979"/>
                </a:lnTo>
                <a:lnTo>
                  <a:pt x="9909268" y="2068"/>
                </a:lnTo>
                <a:lnTo>
                  <a:pt x="9857924" y="258"/>
                </a:lnTo>
                <a:lnTo>
                  <a:pt x="979346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76658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1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8" y="4731"/>
                </a:lnTo>
                <a:lnTo>
                  <a:pt x="4656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6" y="550715"/>
                </a:lnTo>
                <a:lnTo>
                  <a:pt x="39808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1" y="590597"/>
                </a:lnTo>
                <a:lnTo>
                  <a:pt x="446827" y="588601"/>
                </a:lnTo>
                <a:lnTo>
                  <a:pt x="487541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5" y="39883"/>
                </a:lnTo>
                <a:lnTo>
                  <a:pt x="458093" y="4731"/>
                </a:lnTo>
                <a:lnTo>
                  <a:pt x="419862" y="73"/>
                </a:lnTo>
                <a:lnTo>
                  <a:pt x="40143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48487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1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8" y="4731"/>
                </a:lnTo>
                <a:lnTo>
                  <a:pt x="4656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6" y="550715"/>
                </a:lnTo>
                <a:lnTo>
                  <a:pt x="39808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1" y="590597"/>
                </a:lnTo>
                <a:lnTo>
                  <a:pt x="446827" y="588601"/>
                </a:lnTo>
                <a:lnTo>
                  <a:pt x="487541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5" y="39883"/>
                </a:lnTo>
                <a:lnTo>
                  <a:pt x="458093" y="4731"/>
                </a:lnTo>
                <a:lnTo>
                  <a:pt x="419862" y="73"/>
                </a:lnTo>
                <a:lnTo>
                  <a:pt x="40143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20316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1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8" y="4731"/>
                </a:lnTo>
                <a:lnTo>
                  <a:pt x="4656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6" y="550715"/>
                </a:lnTo>
                <a:lnTo>
                  <a:pt x="39808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1" y="590597"/>
                </a:lnTo>
                <a:lnTo>
                  <a:pt x="446827" y="588601"/>
                </a:lnTo>
                <a:lnTo>
                  <a:pt x="487541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5" y="39883"/>
                </a:lnTo>
                <a:lnTo>
                  <a:pt x="458093" y="4731"/>
                </a:lnTo>
                <a:lnTo>
                  <a:pt x="419862" y="73"/>
                </a:lnTo>
                <a:lnTo>
                  <a:pt x="40143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92145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1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8" y="4731"/>
                </a:lnTo>
                <a:lnTo>
                  <a:pt x="4656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6" y="550715"/>
                </a:lnTo>
                <a:lnTo>
                  <a:pt x="39808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1" y="590597"/>
                </a:lnTo>
                <a:lnTo>
                  <a:pt x="446827" y="588601"/>
                </a:lnTo>
                <a:lnTo>
                  <a:pt x="487541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5" y="39883"/>
                </a:lnTo>
                <a:lnTo>
                  <a:pt x="458093" y="4731"/>
                </a:lnTo>
                <a:lnTo>
                  <a:pt x="419862" y="73"/>
                </a:lnTo>
                <a:lnTo>
                  <a:pt x="40143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65375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2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9" y="4731"/>
                </a:lnTo>
                <a:lnTo>
                  <a:pt x="4657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7" y="550715"/>
                </a:lnTo>
                <a:lnTo>
                  <a:pt x="39809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2" y="590597"/>
                </a:lnTo>
                <a:lnTo>
                  <a:pt x="446828" y="588601"/>
                </a:lnTo>
                <a:lnTo>
                  <a:pt x="487542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6" y="39883"/>
                </a:lnTo>
                <a:lnTo>
                  <a:pt x="458094" y="4731"/>
                </a:lnTo>
                <a:lnTo>
                  <a:pt x="419863" y="73"/>
                </a:lnTo>
                <a:lnTo>
                  <a:pt x="40143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637204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2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9" y="4731"/>
                </a:lnTo>
                <a:lnTo>
                  <a:pt x="4657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7" y="550715"/>
                </a:lnTo>
                <a:lnTo>
                  <a:pt x="39809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2" y="590597"/>
                </a:lnTo>
                <a:lnTo>
                  <a:pt x="446828" y="588601"/>
                </a:lnTo>
                <a:lnTo>
                  <a:pt x="487542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6" y="39883"/>
                </a:lnTo>
                <a:lnTo>
                  <a:pt x="458094" y="4731"/>
                </a:lnTo>
                <a:lnTo>
                  <a:pt x="419863" y="73"/>
                </a:lnTo>
                <a:lnTo>
                  <a:pt x="40143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09038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21" y="0"/>
                </a:moveTo>
                <a:lnTo>
                  <a:pt x="96897" y="0"/>
                </a:lnTo>
                <a:lnTo>
                  <a:pt x="78214" y="73"/>
                </a:lnTo>
                <a:lnTo>
                  <a:pt x="39799" y="4731"/>
                </a:lnTo>
                <a:lnTo>
                  <a:pt x="4648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48" y="550715"/>
                </a:lnTo>
                <a:lnTo>
                  <a:pt x="39799" y="585866"/>
                </a:lnTo>
                <a:lnTo>
                  <a:pt x="78033" y="590523"/>
                </a:lnTo>
                <a:lnTo>
                  <a:pt x="96467" y="590597"/>
                </a:lnTo>
                <a:lnTo>
                  <a:pt x="400992" y="590597"/>
                </a:lnTo>
                <a:lnTo>
                  <a:pt x="446823" y="588601"/>
                </a:lnTo>
                <a:lnTo>
                  <a:pt x="487536" y="562263"/>
                </a:lnTo>
                <a:lnTo>
                  <a:pt x="497899" y="512484"/>
                </a:lnTo>
                <a:lnTo>
                  <a:pt x="497893" y="78114"/>
                </a:lnTo>
                <a:lnTo>
                  <a:pt x="493241" y="39883"/>
                </a:lnTo>
                <a:lnTo>
                  <a:pt x="458090" y="4731"/>
                </a:lnTo>
                <a:lnTo>
                  <a:pt x="419856" y="73"/>
                </a:lnTo>
                <a:lnTo>
                  <a:pt x="40142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580862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2" y="0"/>
                </a:moveTo>
                <a:lnTo>
                  <a:pt x="96896" y="0"/>
                </a:lnTo>
                <a:lnTo>
                  <a:pt x="78220" y="73"/>
                </a:lnTo>
                <a:lnTo>
                  <a:pt x="39809" y="4731"/>
                </a:lnTo>
                <a:lnTo>
                  <a:pt x="4658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8" y="550715"/>
                </a:lnTo>
                <a:lnTo>
                  <a:pt x="39809" y="585866"/>
                </a:lnTo>
                <a:lnTo>
                  <a:pt x="78039" y="590523"/>
                </a:lnTo>
                <a:lnTo>
                  <a:pt x="96467" y="590597"/>
                </a:lnTo>
                <a:lnTo>
                  <a:pt x="401002" y="590597"/>
                </a:lnTo>
                <a:lnTo>
                  <a:pt x="446827" y="588601"/>
                </a:lnTo>
                <a:lnTo>
                  <a:pt x="487542" y="562263"/>
                </a:lnTo>
                <a:lnTo>
                  <a:pt x="497899" y="512484"/>
                </a:lnTo>
                <a:lnTo>
                  <a:pt x="497893" y="78114"/>
                </a:lnTo>
                <a:lnTo>
                  <a:pt x="493240" y="39883"/>
                </a:lnTo>
                <a:lnTo>
                  <a:pt x="458090" y="4731"/>
                </a:lnTo>
                <a:lnTo>
                  <a:pt x="419861" y="73"/>
                </a:lnTo>
                <a:lnTo>
                  <a:pt x="40143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130982" y="3840446"/>
            <a:ext cx="2940050" cy="1852295"/>
          </a:xfrm>
          <a:custGeom>
            <a:avLst/>
            <a:gdLst/>
            <a:ahLst/>
            <a:cxnLst/>
            <a:rect l="l" t="t" r="r" b="b"/>
            <a:pathLst>
              <a:path w="2940050" h="1852295">
                <a:moveTo>
                  <a:pt x="0" y="1851979"/>
                </a:moveTo>
                <a:lnTo>
                  <a:pt x="2939681" y="0"/>
                </a:lnTo>
              </a:path>
            </a:pathLst>
          </a:custGeom>
          <a:ln w="73296">
            <a:solidFill>
              <a:srgbClr val="2276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181042" y="5742364"/>
            <a:ext cx="2940050" cy="1852295"/>
          </a:xfrm>
          <a:custGeom>
            <a:avLst/>
            <a:gdLst/>
            <a:ahLst/>
            <a:cxnLst/>
            <a:rect l="l" t="t" r="r" b="b"/>
            <a:pathLst>
              <a:path w="2940050" h="1852295">
                <a:moveTo>
                  <a:pt x="0" y="0"/>
                </a:moveTo>
                <a:lnTo>
                  <a:pt x="2939681" y="1851980"/>
                </a:lnTo>
              </a:path>
            </a:pathLst>
          </a:custGeom>
          <a:ln w="73296">
            <a:solidFill>
              <a:srgbClr val="2276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806625" y="5739774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 h="0">
                <a:moveTo>
                  <a:pt x="0" y="0"/>
                </a:moveTo>
                <a:lnTo>
                  <a:pt x="4190442" y="0"/>
                </a:lnTo>
              </a:path>
            </a:pathLst>
          </a:custGeom>
          <a:ln w="73296">
            <a:solidFill>
              <a:srgbClr val="2276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015445" y="3110989"/>
            <a:ext cx="2458085" cy="1439545"/>
          </a:xfrm>
          <a:custGeom>
            <a:avLst/>
            <a:gdLst/>
            <a:ahLst/>
            <a:cxnLst/>
            <a:rect l="l" t="t" r="r" b="b"/>
            <a:pathLst>
              <a:path w="2458084" h="1439545">
                <a:moveTo>
                  <a:pt x="1254424" y="0"/>
                </a:moveTo>
                <a:lnTo>
                  <a:pt x="1203410" y="0"/>
                </a:lnTo>
                <a:lnTo>
                  <a:pt x="1152432" y="1231"/>
                </a:lnTo>
                <a:lnTo>
                  <a:pt x="1101560" y="3695"/>
                </a:lnTo>
                <a:lnTo>
                  <a:pt x="1050864" y="7390"/>
                </a:lnTo>
                <a:lnTo>
                  <a:pt x="1000415" y="12317"/>
                </a:lnTo>
                <a:lnTo>
                  <a:pt x="950285" y="18475"/>
                </a:lnTo>
                <a:lnTo>
                  <a:pt x="900543" y="25866"/>
                </a:lnTo>
                <a:lnTo>
                  <a:pt x="851260" y="34488"/>
                </a:lnTo>
                <a:lnTo>
                  <a:pt x="802508" y="44342"/>
                </a:lnTo>
                <a:lnTo>
                  <a:pt x="754356" y="55427"/>
                </a:lnTo>
                <a:lnTo>
                  <a:pt x="706875" y="67745"/>
                </a:lnTo>
                <a:lnTo>
                  <a:pt x="660137" y="81294"/>
                </a:lnTo>
                <a:lnTo>
                  <a:pt x="614211" y="96074"/>
                </a:lnTo>
                <a:lnTo>
                  <a:pt x="569168" y="112087"/>
                </a:lnTo>
                <a:lnTo>
                  <a:pt x="525079" y="129331"/>
                </a:lnTo>
                <a:lnTo>
                  <a:pt x="482015" y="147807"/>
                </a:lnTo>
                <a:lnTo>
                  <a:pt x="440046" y="167515"/>
                </a:lnTo>
                <a:lnTo>
                  <a:pt x="399243" y="188454"/>
                </a:lnTo>
                <a:lnTo>
                  <a:pt x="359677" y="210625"/>
                </a:lnTo>
                <a:lnTo>
                  <a:pt x="314717" y="238356"/>
                </a:lnTo>
                <a:lnTo>
                  <a:pt x="272755" y="267107"/>
                </a:lnTo>
                <a:lnTo>
                  <a:pt x="233790" y="296807"/>
                </a:lnTo>
                <a:lnTo>
                  <a:pt x="197822" y="327386"/>
                </a:lnTo>
                <a:lnTo>
                  <a:pt x="164852" y="358774"/>
                </a:lnTo>
                <a:lnTo>
                  <a:pt x="134878" y="390901"/>
                </a:lnTo>
                <a:lnTo>
                  <a:pt x="107903" y="423696"/>
                </a:lnTo>
                <a:lnTo>
                  <a:pt x="83924" y="457089"/>
                </a:lnTo>
                <a:lnTo>
                  <a:pt x="62943" y="491009"/>
                </a:lnTo>
                <a:lnTo>
                  <a:pt x="44959" y="525387"/>
                </a:lnTo>
                <a:lnTo>
                  <a:pt x="17983" y="595232"/>
                </a:lnTo>
                <a:lnTo>
                  <a:pt x="2997" y="666062"/>
                </a:lnTo>
                <a:lnTo>
                  <a:pt x="0" y="701671"/>
                </a:lnTo>
                <a:lnTo>
                  <a:pt x="0" y="737314"/>
                </a:lnTo>
                <a:lnTo>
                  <a:pt x="8991" y="808426"/>
                </a:lnTo>
                <a:lnTo>
                  <a:pt x="29973" y="878834"/>
                </a:lnTo>
                <a:lnTo>
                  <a:pt x="62943" y="947976"/>
                </a:lnTo>
                <a:lnTo>
                  <a:pt x="83924" y="981896"/>
                </a:lnTo>
                <a:lnTo>
                  <a:pt x="107903" y="1015289"/>
                </a:lnTo>
                <a:lnTo>
                  <a:pt x="134878" y="1048084"/>
                </a:lnTo>
                <a:lnTo>
                  <a:pt x="164852" y="1080210"/>
                </a:lnTo>
                <a:lnTo>
                  <a:pt x="197822" y="1111599"/>
                </a:lnTo>
                <a:lnTo>
                  <a:pt x="233790" y="1142178"/>
                </a:lnTo>
                <a:lnTo>
                  <a:pt x="272755" y="1171878"/>
                </a:lnTo>
                <a:lnTo>
                  <a:pt x="314717" y="1200629"/>
                </a:lnTo>
                <a:lnTo>
                  <a:pt x="359677" y="1228360"/>
                </a:lnTo>
                <a:lnTo>
                  <a:pt x="399243" y="1250531"/>
                </a:lnTo>
                <a:lnTo>
                  <a:pt x="440046" y="1271470"/>
                </a:lnTo>
                <a:lnTo>
                  <a:pt x="482015" y="1291178"/>
                </a:lnTo>
                <a:lnTo>
                  <a:pt x="525079" y="1309654"/>
                </a:lnTo>
                <a:lnTo>
                  <a:pt x="569168" y="1326898"/>
                </a:lnTo>
                <a:lnTo>
                  <a:pt x="614211" y="1342911"/>
                </a:lnTo>
                <a:lnTo>
                  <a:pt x="660137" y="1357691"/>
                </a:lnTo>
                <a:lnTo>
                  <a:pt x="706875" y="1371240"/>
                </a:lnTo>
                <a:lnTo>
                  <a:pt x="754356" y="1383558"/>
                </a:lnTo>
                <a:lnTo>
                  <a:pt x="802508" y="1394643"/>
                </a:lnTo>
                <a:lnTo>
                  <a:pt x="851260" y="1404497"/>
                </a:lnTo>
                <a:lnTo>
                  <a:pt x="900543" y="1413119"/>
                </a:lnTo>
                <a:lnTo>
                  <a:pt x="950285" y="1420509"/>
                </a:lnTo>
                <a:lnTo>
                  <a:pt x="1000415" y="1426668"/>
                </a:lnTo>
                <a:lnTo>
                  <a:pt x="1050864" y="1431595"/>
                </a:lnTo>
                <a:lnTo>
                  <a:pt x="1101560" y="1435290"/>
                </a:lnTo>
                <a:lnTo>
                  <a:pt x="1152432" y="1437754"/>
                </a:lnTo>
                <a:lnTo>
                  <a:pt x="1203410" y="1438985"/>
                </a:lnTo>
                <a:lnTo>
                  <a:pt x="1254424" y="1438985"/>
                </a:lnTo>
                <a:lnTo>
                  <a:pt x="1305403" y="1437754"/>
                </a:lnTo>
                <a:lnTo>
                  <a:pt x="1356275" y="1435290"/>
                </a:lnTo>
                <a:lnTo>
                  <a:pt x="1406971" y="1431595"/>
                </a:lnTo>
                <a:lnTo>
                  <a:pt x="1457419" y="1426668"/>
                </a:lnTo>
                <a:lnTo>
                  <a:pt x="1507550" y="1420509"/>
                </a:lnTo>
                <a:lnTo>
                  <a:pt x="1557292" y="1413119"/>
                </a:lnTo>
                <a:lnTo>
                  <a:pt x="1606574" y="1404497"/>
                </a:lnTo>
                <a:lnTo>
                  <a:pt x="1655327" y="1394643"/>
                </a:lnTo>
                <a:lnTo>
                  <a:pt x="1703478" y="1383558"/>
                </a:lnTo>
                <a:lnTo>
                  <a:pt x="1750959" y="1371240"/>
                </a:lnTo>
                <a:lnTo>
                  <a:pt x="1797698" y="1357691"/>
                </a:lnTo>
                <a:lnTo>
                  <a:pt x="1843624" y="1342911"/>
                </a:lnTo>
                <a:lnTo>
                  <a:pt x="1888667" y="1326898"/>
                </a:lnTo>
                <a:lnTo>
                  <a:pt x="1932755" y="1309654"/>
                </a:lnTo>
                <a:lnTo>
                  <a:pt x="1975820" y="1291178"/>
                </a:lnTo>
                <a:lnTo>
                  <a:pt x="2017788" y="1271470"/>
                </a:lnTo>
                <a:lnTo>
                  <a:pt x="2058591" y="1250531"/>
                </a:lnTo>
                <a:lnTo>
                  <a:pt x="2098158" y="1228360"/>
                </a:lnTo>
                <a:lnTo>
                  <a:pt x="2143117" y="1200629"/>
                </a:lnTo>
                <a:lnTo>
                  <a:pt x="2185080" y="1171878"/>
                </a:lnTo>
                <a:lnTo>
                  <a:pt x="2224045" y="1142178"/>
                </a:lnTo>
                <a:lnTo>
                  <a:pt x="2260013" y="1111599"/>
                </a:lnTo>
                <a:lnTo>
                  <a:pt x="2292983" y="1080210"/>
                </a:lnTo>
                <a:lnTo>
                  <a:pt x="2322956" y="1048084"/>
                </a:lnTo>
                <a:lnTo>
                  <a:pt x="2349932" y="1015289"/>
                </a:lnTo>
                <a:lnTo>
                  <a:pt x="2373910" y="981896"/>
                </a:lnTo>
                <a:lnTo>
                  <a:pt x="2394891" y="947976"/>
                </a:lnTo>
                <a:lnTo>
                  <a:pt x="2412875" y="913598"/>
                </a:lnTo>
                <a:lnTo>
                  <a:pt x="2439851" y="843753"/>
                </a:lnTo>
                <a:lnTo>
                  <a:pt x="2454838" y="772923"/>
                </a:lnTo>
                <a:lnTo>
                  <a:pt x="2457835" y="737314"/>
                </a:lnTo>
                <a:lnTo>
                  <a:pt x="2457835" y="701671"/>
                </a:lnTo>
                <a:lnTo>
                  <a:pt x="2448843" y="630559"/>
                </a:lnTo>
                <a:lnTo>
                  <a:pt x="2427862" y="560151"/>
                </a:lnTo>
                <a:lnTo>
                  <a:pt x="2394891" y="491009"/>
                </a:lnTo>
                <a:lnTo>
                  <a:pt x="2373910" y="457089"/>
                </a:lnTo>
                <a:lnTo>
                  <a:pt x="2349932" y="423696"/>
                </a:lnTo>
                <a:lnTo>
                  <a:pt x="2322956" y="390901"/>
                </a:lnTo>
                <a:lnTo>
                  <a:pt x="2292983" y="358774"/>
                </a:lnTo>
                <a:lnTo>
                  <a:pt x="2260013" y="327386"/>
                </a:lnTo>
                <a:lnTo>
                  <a:pt x="2224045" y="296807"/>
                </a:lnTo>
                <a:lnTo>
                  <a:pt x="2185080" y="267107"/>
                </a:lnTo>
                <a:lnTo>
                  <a:pt x="2143117" y="238356"/>
                </a:lnTo>
                <a:lnTo>
                  <a:pt x="2098158" y="210625"/>
                </a:lnTo>
                <a:lnTo>
                  <a:pt x="2058591" y="188454"/>
                </a:lnTo>
                <a:lnTo>
                  <a:pt x="2017788" y="167515"/>
                </a:lnTo>
                <a:lnTo>
                  <a:pt x="1975820" y="147807"/>
                </a:lnTo>
                <a:lnTo>
                  <a:pt x="1932755" y="129331"/>
                </a:lnTo>
                <a:lnTo>
                  <a:pt x="1888667" y="112087"/>
                </a:lnTo>
                <a:lnTo>
                  <a:pt x="1843624" y="96074"/>
                </a:lnTo>
                <a:lnTo>
                  <a:pt x="1797698" y="81294"/>
                </a:lnTo>
                <a:lnTo>
                  <a:pt x="1750959" y="67745"/>
                </a:lnTo>
                <a:lnTo>
                  <a:pt x="1703478" y="55427"/>
                </a:lnTo>
                <a:lnTo>
                  <a:pt x="1655327" y="44342"/>
                </a:lnTo>
                <a:lnTo>
                  <a:pt x="1606574" y="34488"/>
                </a:lnTo>
                <a:lnTo>
                  <a:pt x="1557292" y="25866"/>
                </a:lnTo>
                <a:lnTo>
                  <a:pt x="1507550" y="18475"/>
                </a:lnTo>
                <a:lnTo>
                  <a:pt x="1457419" y="12317"/>
                </a:lnTo>
                <a:lnTo>
                  <a:pt x="1406971" y="7390"/>
                </a:lnTo>
                <a:lnTo>
                  <a:pt x="1356275" y="3695"/>
                </a:lnTo>
                <a:lnTo>
                  <a:pt x="1305403" y="1231"/>
                </a:lnTo>
                <a:lnTo>
                  <a:pt x="125442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236859" y="6751663"/>
            <a:ext cx="1379855" cy="1439545"/>
          </a:xfrm>
          <a:custGeom>
            <a:avLst/>
            <a:gdLst/>
            <a:ahLst/>
            <a:cxnLst/>
            <a:rect l="l" t="t" r="r" b="b"/>
            <a:pathLst>
              <a:path w="1379855" h="1439545">
                <a:moveTo>
                  <a:pt x="689783" y="0"/>
                </a:moveTo>
                <a:lnTo>
                  <a:pt x="645675" y="1463"/>
                </a:lnTo>
                <a:lnTo>
                  <a:pt x="601712" y="5854"/>
                </a:lnTo>
                <a:lnTo>
                  <a:pt x="558040" y="13173"/>
                </a:lnTo>
                <a:lnTo>
                  <a:pt x="514803" y="23419"/>
                </a:lnTo>
                <a:lnTo>
                  <a:pt x="472147" y="36593"/>
                </a:lnTo>
                <a:lnTo>
                  <a:pt x="430218" y="52694"/>
                </a:lnTo>
                <a:lnTo>
                  <a:pt x="389160" y="71723"/>
                </a:lnTo>
                <a:lnTo>
                  <a:pt x="349119" y="93679"/>
                </a:lnTo>
                <a:lnTo>
                  <a:pt x="310240" y="118563"/>
                </a:lnTo>
                <a:lnTo>
                  <a:pt x="272669" y="146374"/>
                </a:lnTo>
                <a:lnTo>
                  <a:pt x="236550" y="177113"/>
                </a:lnTo>
                <a:lnTo>
                  <a:pt x="202030" y="210779"/>
                </a:lnTo>
                <a:lnTo>
                  <a:pt x="169761" y="246793"/>
                </a:lnTo>
                <a:lnTo>
                  <a:pt x="140298" y="284475"/>
                </a:lnTo>
                <a:lnTo>
                  <a:pt x="113642" y="323672"/>
                </a:lnTo>
                <a:lnTo>
                  <a:pt x="89791" y="364233"/>
                </a:lnTo>
                <a:lnTo>
                  <a:pt x="68746" y="406007"/>
                </a:lnTo>
                <a:lnTo>
                  <a:pt x="50507" y="448842"/>
                </a:lnTo>
                <a:lnTo>
                  <a:pt x="35074" y="492587"/>
                </a:lnTo>
                <a:lnTo>
                  <a:pt x="22447" y="537089"/>
                </a:lnTo>
                <a:lnTo>
                  <a:pt x="12626" y="582198"/>
                </a:lnTo>
                <a:lnTo>
                  <a:pt x="5611" y="627761"/>
                </a:lnTo>
                <a:lnTo>
                  <a:pt x="1402" y="673628"/>
                </a:lnTo>
                <a:lnTo>
                  <a:pt x="0" y="719646"/>
                </a:lnTo>
                <a:lnTo>
                  <a:pt x="1402" y="765664"/>
                </a:lnTo>
                <a:lnTo>
                  <a:pt x="5611" y="811531"/>
                </a:lnTo>
                <a:lnTo>
                  <a:pt x="12626" y="857094"/>
                </a:lnTo>
                <a:lnTo>
                  <a:pt x="22447" y="902203"/>
                </a:lnTo>
                <a:lnTo>
                  <a:pt x="35074" y="946705"/>
                </a:lnTo>
                <a:lnTo>
                  <a:pt x="50507" y="990449"/>
                </a:lnTo>
                <a:lnTo>
                  <a:pt x="68746" y="1033284"/>
                </a:lnTo>
                <a:lnTo>
                  <a:pt x="89791" y="1075058"/>
                </a:lnTo>
                <a:lnTo>
                  <a:pt x="113642" y="1115620"/>
                </a:lnTo>
                <a:lnTo>
                  <a:pt x="140298" y="1154817"/>
                </a:lnTo>
                <a:lnTo>
                  <a:pt x="169761" y="1192498"/>
                </a:lnTo>
                <a:lnTo>
                  <a:pt x="202030" y="1228513"/>
                </a:lnTo>
                <a:lnTo>
                  <a:pt x="236550" y="1262179"/>
                </a:lnTo>
                <a:lnTo>
                  <a:pt x="272669" y="1292918"/>
                </a:lnTo>
                <a:lnTo>
                  <a:pt x="310240" y="1320729"/>
                </a:lnTo>
                <a:lnTo>
                  <a:pt x="349119" y="1345612"/>
                </a:lnTo>
                <a:lnTo>
                  <a:pt x="389160" y="1367569"/>
                </a:lnTo>
                <a:lnTo>
                  <a:pt x="430218" y="1386597"/>
                </a:lnTo>
                <a:lnTo>
                  <a:pt x="472147" y="1402699"/>
                </a:lnTo>
                <a:lnTo>
                  <a:pt x="514803" y="1415872"/>
                </a:lnTo>
                <a:lnTo>
                  <a:pt x="558040" y="1426119"/>
                </a:lnTo>
                <a:lnTo>
                  <a:pt x="601712" y="1433437"/>
                </a:lnTo>
                <a:lnTo>
                  <a:pt x="645675" y="1437829"/>
                </a:lnTo>
                <a:lnTo>
                  <a:pt x="689783" y="1439292"/>
                </a:lnTo>
                <a:lnTo>
                  <a:pt x="733892" y="1437829"/>
                </a:lnTo>
                <a:lnTo>
                  <a:pt x="777855" y="1433437"/>
                </a:lnTo>
                <a:lnTo>
                  <a:pt x="821527" y="1426119"/>
                </a:lnTo>
                <a:lnTo>
                  <a:pt x="864763" y="1415872"/>
                </a:lnTo>
                <a:lnTo>
                  <a:pt x="907419" y="1402699"/>
                </a:lnTo>
                <a:lnTo>
                  <a:pt x="949347" y="1386597"/>
                </a:lnTo>
                <a:lnTo>
                  <a:pt x="990404" y="1367569"/>
                </a:lnTo>
                <a:lnTo>
                  <a:pt x="1030445" y="1345612"/>
                </a:lnTo>
                <a:lnTo>
                  <a:pt x="1069322" y="1320729"/>
                </a:lnTo>
                <a:lnTo>
                  <a:pt x="1106892" y="1292918"/>
                </a:lnTo>
                <a:lnTo>
                  <a:pt x="1143010" y="1262179"/>
                </a:lnTo>
                <a:lnTo>
                  <a:pt x="1177529" y="1228513"/>
                </a:lnTo>
                <a:lnTo>
                  <a:pt x="1209798" y="1192498"/>
                </a:lnTo>
                <a:lnTo>
                  <a:pt x="1239261" y="1154817"/>
                </a:lnTo>
                <a:lnTo>
                  <a:pt x="1265917" y="1115620"/>
                </a:lnTo>
                <a:lnTo>
                  <a:pt x="1289768" y="1075058"/>
                </a:lnTo>
                <a:lnTo>
                  <a:pt x="1310813" y="1033284"/>
                </a:lnTo>
                <a:lnTo>
                  <a:pt x="1329052" y="990449"/>
                </a:lnTo>
                <a:lnTo>
                  <a:pt x="1344485" y="946705"/>
                </a:lnTo>
                <a:lnTo>
                  <a:pt x="1357112" y="902203"/>
                </a:lnTo>
                <a:lnTo>
                  <a:pt x="1366933" y="857094"/>
                </a:lnTo>
                <a:lnTo>
                  <a:pt x="1373948" y="811531"/>
                </a:lnTo>
                <a:lnTo>
                  <a:pt x="1378157" y="765664"/>
                </a:lnTo>
                <a:lnTo>
                  <a:pt x="1379560" y="719646"/>
                </a:lnTo>
                <a:lnTo>
                  <a:pt x="1378157" y="673628"/>
                </a:lnTo>
                <a:lnTo>
                  <a:pt x="1373948" y="627761"/>
                </a:lnTo>
                <a:lnTo>
                  <a:pt x="1366933" y="582198"/>
                </a:lnTo>
                <a:lnTo>
                  <a:pt x="1357112" y="537089"/>
                </a:lnTo>
                <a:lnTo>
                  <a:pt x="1344485" y="492587"/>
                </a:lnTo>
                <a:lnTo>
                  <a:pt x="1329052" y="448842"/>
                </a:lnTo>
                <a:lnTo>
                  <a:pt x="1310813" y="406007"/>
                </a:lnTo>
                <a:lnTo>
                  <a:pt x="1289768" y="364233"/>
                </a:lnTo>
                <a:lnTo>
                  <a:pt x="1265917" y="323672"/>
                </a:lnTo>
                <a:lnTo>
                  <a:pt x="1239261" y="284475"/>
                </a:lnTo>
                <a:lnTo>
                  <a:pt x="1209798" y="246793"/>
                </a:lnTo>
                <a:lnTo>
                  <a:pt x="1177529" y="210779"/>
                </a:lnTo>
                <a:lnTo>
                  <a:pt x="1143010" y="177113"/>
                </a:lnTo>
                <a:lnTo>
                  <a:pt x="1106892" y="146374"/>
                </a:lnTo>
                <a:lnTo>
                  <a:pt x="1069322" y="118563"/>
                </a:lnTo>
                <a:lnTo>
                  <a:pt x="1030445" y="93679"/>
                </a:lnTo>
                <a:lnTo>
                  <a:pt x="990404" y="71723"/>
                </a:lnTo>
                <a:lnTo>
                  <a:pt x="949347" y="52694"/>
                </a:lnTo>
                <a:lnTo>
                  <a:pt x="907419" y="36593"/>
                </a:lnTo>
                <a:lnTo>
                  <a:pt x="864763" y="23419"/>
                </a:lnTo>
                <a:lnTo>
                  <a:pt x="821527" y="13173"/>
                </a:lnTo>
                <a:lnTo>
                  <a:pt x="777855" y="5854"/>
                </a:lnTo>
                <a:lnTo>
                  <a:pt x="733892" y="1463"/>
                </a:lnTo>
                <a:lnTo>
                  <a:pt x="689783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585666" y="4862941"/>
            <a:ext cx="2458085" cy="1439545"/>
          </a:xfrm>
          <a:custGeom>
            <a:avLst/>
            <a:gdLst/>
            <a:ahLst/>
            <a:cxnLst/>
            <a:rect l="l" t="t" r="r" b="b"/>
            <a:pathLst>
              <a:path w="2458084" h="1439545">
                <a:moveTo>
                  <a:pt x="1254420" y="0"/>
                </a:moveTo>
                <a:lnTo>
                  <a:pt x="1203406" y="0"/>
                </a:lnTo>
                <a:lnTo>
                  <a:pt x="1152428" y="1231"/>
                </a:lnTo>
                <a:lnTo>
                  <a:pt x="1101555" y="3695"/>
                </a:lnTo>
                <a:lnTo>
                  <a:pt x="1050859" y="7390"/>
                </a:lnTo>
                <a:lnTo>
                  <a:pt x="1000410" y="12317"/>
                </a:lnTo>
                <a:lnTo>
                  <a:pt x="950279" y="18475"/>
                </a:lnTo>
                <a:lnTo>
                  <a:pt x="900537" y="25866"/>
                </a:lnTo>
                <a:lnTo>
                  <a:pt x="851255" y="34488"/>
                </a:lnTo>
                <a:lnTo>
                  <a:pt x="802502" y="44342"/>
                </a:lnTo>
                <a:lnTo>
                  <a:pt x="754350" y="55427"/>
                </a:lnTo>
                <a:lnTo>
                  <a:pt x="706869" y="67745"/>
                </a:lnTo>
                <a:lnTo>
                  <a:pt x="660130" y="81294"/>
                </a:lnTo>
                <a:lnTo>
                  <a:pt x="614204" y="96074"/>
                </a:lnTo>
                <a:lnTo>
                  <a:pt x="569161" y="112087"/>
                </a:lnTo>
                <a:lnTo>
                  <a:pt x="525072" y="129331"/>
                </a:lnTo>
                <a:lnTo>
                  <a:pt x="482007" y="147807"/>
                </a:lnTo>
                <a:lnTo>
                  <a:pt x="440038" y="167515"/>
                </a:lnTo>
                <a:lnTo>
                  <a:pt x="399235" y="188454"/>
                </a:lnTo>
                <a:lnTo>
                  <a:pt x="359669" y="210625"/>
                </a:lnTo>
                <a:lnTo>
                  <a:pt x="314710" y="238356"/>
                </a:lnTo>
                <a:lnTo>
                  <a:pt x="272749" y="267107"/>
                </a:lnTo>
                <a:lnTo>
                  <a:pt x="233785" y="296807"/>
                </a:lnTo>
                <a:lnTo>
                  <a:pt x="197818" y="327386"/>
                </a:lnTo>
                <a:lnTo>
                  <a:pt x="164848" y="358774"/>
                </a:lnTo>
                <a:lnTo>
                  <a:pt x="134876" y="390901"/>
                </a:lnTo>
                <a:lnTo>
                  <a:pt x="107900" y="423696"/>
                </a:lnTo>
                <a:lnTo>
                  <a:pt x="83922" y="457089"/>
                </a:lnTo>
                <a:lnTo>
                  <a:pt x="62942" y="491009"/>
                </a:lnTo>
                <a:lnTo>
                  <a:pt x="44958" y="525387"/>
                </a:lnTo>
                <a:lnTo>
                  <a:pt x="17983" y="595232"/>
                </a:lnTo>
                <a:lnTo>
                  <a:pt x="2997" y="666062"/>
                </a:lnTo>
                <a:lnTo>
                  <a:pt x="0" y="701671"/>
                </a:lnTo>
                <a:lnTo>
                  <a:pt x="0" y="737314"/>
                </a:lnTo>
                <a:lnTo>
                  <a:pt x="8991" y="808426"/>
                </a:lnTo>
                <a:lnTo>
                  <a:pt x="29972" y="878834"/>
                </a:lnTo>
                <a:lnTo>
                  <a:pt x="62942" y="947976"/>
                </a:lnTo>
                <a:lnTo>
                  <a:pt x="83922" y="981896"/>
                </a:lnTo>
                <a:lnTo>
                  <a:pt x="107900" y="1015289"/>
                </a:lnTo>
                <a:lnTo>
                  <a:pt x="134876" y="1048084"/>
                </a:lnTo>
                <a:lnTo>
                  <a:pt x="164848" y="1080210"/>
                </a:lnTo>
                <a:lnTo>
                  <a:pt x="197818" y="1111599"/>
                </a:lnTo>
                <a:lnTo>
                  <a:pt x="233785" y="1142178"/>
                </a:lnTo>
                <a:lnTo>
                  <a:pt x="272749" y="1171878"/>
                </a:lnTo>
                <a:lnTo>
                  <a:pt x="314710" y="1200629"/>
                </a:lnTo>
                <a:lnTo>
                  <a:pt x="359669" y="1228360"/>
                </a:lnTo>
                <a:lnTo>
                  <a:pt x="399235" y="1250531"/>
                </a:lnTo>
                <a:lnTo>
                  <a:pt x="440038" y="1271470"/>
                </a:lnTo>
                <a:lnTo>
                  <a:pt x="482007" y="1291178"/>
                </a:lnTo>
                <a:lnTo>
                  <a:pt x="525072" y="1309654"/>
                </a:lnTo>
                <a:lnTo>
                  <a:pt x="569161" y="1326898"/>
                </a:lnTo>
                <a:lnTo>
                  <a:pt x="614204" y="1342911"/>
                </a:lnTo>
                <a:lnTo>
                  <a:pt x="660130" y="1357691"/>
                </a:lnTo>
                <a:lnTo>
                  <a:pt x="706869" y="1371240"/>
                </a:lnTo>
                <a:lnTo>
                  <a:pt x="754350" y="1383558"/>
                </a:lnTo>
                <a:lnTo>
                  <a:pt x="802502" y="1394643"/>
                </a:lnTo>
                <a:lnTo>
                  <a:pt x="851255" y="1404497"/>
                </a:lnTo>
                <a:lnTo>
                  <a:pt x="900537" y="1413119"/>
                </a:lnTo>
                <a:lnTo>
                  <a:pt x="950279" y="1420509"/>
                </a:lnTo>
                <a:lnTo>
                  <a:pt x="1000410" y="1426668"/>
                </a:lnTo>
                <a:lnTo>
                  <a:pt x="1050859" y="1431595"/>
                </a:lnTo>
                <a:lnTo>
                  <a:pt x="1101555" y="1435290"/>
                </a:lnTo>
                <a:lnTo>
                  <a:pt x="1152428" y="1437754"/>
                </a:lnTo>
                <a:lnTo>
                  <a:pt x="1203406" y="1438985"/>
                </a:lnTo>
                <a:lnTo>
                  <a:pt x="1254420" y="1438985"/>
                </a:lnTo>
                <a:lnTo>
                  <a:pt x="1305399" y="1437754"/>
                </a:lnTo>
                <a:lnTo>
                  <a:pt x="1356272" y="1435290"/>
                </a:lnTo>
                <a:lnTo>
                  <a:pt x="1406967" y="1431595"/>
                </a:lnTo>
                <a:lnTo>
                  <a:pt x="1457416" y="1426668"/>
                </a:lnTo>
                <a:lnTo>
                  <a:pt x="1507546" y="1420509"/>
                </a:lnTo>
                <a:lnTo>
                  <a:pt x="1557288" y="1413119"/>
                </a:lnTo>
                <a:lnTo>
                  <a:pt x="1606571" y="1404497"/>
                </a:lnTo>
                <a:lnTo>
                  <a:pt x="1655323" y="1394643"/>
                </a:lnTo>
                <a:lnTo>
                  <a:pt x="1703475" y="1383558"/>
                </a:lnTo>
                <a:lnTo>
                  <a:pt x="1750955" y="1371240"/>
                </a:lnTo>
                <a:lnTo>
                  <a:pt x="1797694" y="1357691"/>
                </a:lnTo>
                <a:lnTo>
                  <a:pt x="1843620" y="1342911"/>
                </a:lnTo>
                <a:lnTo>
                  <a:pt x="1888662" y="1326898"/>
                </a:lnTo>
                <a:lnTo>
                  <a:pt x="1932750" y="1309654"/>
                </a:lnTo>
                <a:lnTo>
                  <a:pt x="1975814" y="1291178"/>
                </a:lnTo>
                <a:lnTo>
                  <a:pt x="2017782" y="1271470"/>
                </a:lnTo>
                <a:lnTo>
                  <a:pt x="2058584" y="1250531"/>
                </a:lnTo>
                <a:lnTo>
                  <a:pt x="2098150" y="1228360"/>
                </a:lnTo>
                <a:lnTo>
                  <a:pt x="2143110" y="1200629"/>
                </a:lnTo>
                <a:lnTo>
                  <a:pt x="2185072" y="1171878"/>
                </a:lnTo>
                <a:lnTo>
                  <a:pt x="2224037" y="1142178"/>
                </a:lnTo>
                <a:lnTo>
                  <a:pt x="2260005" y="1111599"/>
                </a:lnTo>
                <a:lnTo>
                  <a:pt x="2292975" y="1080210"/>
                </a:lnTo>
                <a:lnTo>
                  <a:pt x="2322948" y="1048084"/>
                </a:lnTo>
                <a:lnTo>
                  <a:pt x="2349924" y="1015289"/>
                </a:lnTo>
                <a:lnTo>
                  <a:pt x="2373902" y="981896"/>
                </a:lnTo>
                <a:lnTo>
                  <a:pt x="2394884" y="947976"/>
                </a:lnTo>
                <a:lnTo>
                  <a:pt x="2412868" y="913598"/>
                </a:lnTo>
                <a:lnTo>
                  <a:pt x="2439843" y="843753"/>
                </a:lnTo>
                <a:lnTo>
                  <a:pt x="2454830" y="772923"/>
                </a:lnTo>
                <a:lnTo>
                  <a:pt x="2457827" y="737314"/>
                </a:lnTo>
                <a:lnTo>
                  <a:pt x="2457827" y="701671"/>
                </a:lnTo>
                <a:lnTo>
                  <a:pt x="2448835" y="630559"/>
                </a:lnTo>
                <a:lnTo>
                  <a:pt x="2427854" y="560151"/>
                </a:lnTo>
                <a:lnTo>
                  <a:pt x="2394884" y="491009"/>
                </a:lnTo>
                <a:lnTo>
                  <a:pt x="2373902" y="457089"/>
                </a:lnTo>
                <a:lnTo>
                  <a:pt x="2349924" y="423696"/>
                </a:lnTo>
                <a:lnTo>
                  <a:pt x="2322948" y="390901"/>
                </a:lnTo>
                <a:lnTo>
                  <a:pt x="2292975" y="358774"/>
                </a:lnTo>
                <a:lnTo>
                  <a:pt x="2260005" y="327386"/>
                </a:lnTo>
                <a:lnTo>
                  <a:pt x="2224037" y="296807"/>
                </a:lnTo>
                <a:lnTo>
                  <a:pt x="2185072" y="267107"/>
                </a:lnTo>
                <a:lnTo>
                  <a:pt x="2143110" y="238356"/>
                </a:lnTo>
                <a:lnTo>
                  <a:pt x="2098150" y="210625"/>
                </a:lnTo>
                <a:lnTo>
                  <a:pt x="2058584" y="188454"/>
                </a:lnTo>
                <a:lnTo>
                  <a:pt x="2017782" y="167515"/>
                </a:lnTo>
                <a:lnTo>
                  <a:pt x="1975814" y="147807"/>
                </a:lnTo>
                <a:lnTo>
                  <a:pt x="1932750" y="129331"/>
                </a:lnTo>
                <a:lnTo>
                  <a:pt x="1888662" y="112087"/>
                </a:lnTo>
                <a:lnTo>
                  <a:pt x="1843620" y="96074"/>
                </a:lnTo>
                <a:lnTo>
                  <a:pt x="1797694" y="81294"/>
                </a:lnTo>
                <a:lnTo>
                  <a:pt x="1750955" y="67745"/>
                </a:lnTo>
                <a:lnTo>
                  <a:pt x="1703475" y="55427"/>
                </a:lnTo>
                <a:lnTo>
                  <a:pt x="1655323" y="44342"/>
                </a:lnTo>
                <a:lnTo>
                  <a:pt x="1606571" y="34488"/>
                </a:lnTo>
                <a:lnTo>
                  <a:pt x="1557288" y="25866"/>
                </a:lnTo>
                <a:lnTo>
                  <a:pt x="1507546" y="18475"/>
                </a:lnTo>
                <a:lnTo>
                  <a:pt x="1457416" y="12317"/>
                </a:lnTo>
                <a:lnTo>
                  <a:pt x="1406967" y="7390"/>
                </a:lnTo>
                <a:lnTo>
                  <a:pt x="1356272" y="3695"/>
                </a:lnTo>
                <a:lnTo>
                  <a:pt x="1305399" y="1231"/>
                </a:lnTo>
                <a:lnTo>
                  <a:pt x="1254420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269587" y="3426985"/>
            <a:ext cx="1844675" cy="773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900" spc="-390" b="1">
                <a:solidFill>
                  <a:srgbClr val="FFFFFF"/>
                </a:solidFill>
                <a:latin typeface="Yu Gothic"/>
                <a:cs typeface="Yu Gothic"/>
              </a:rPr>
              <a:t>サ</a:t>
            </a:r>
            <a:r>
              <a:rPr dirty="0" sz="4900" spc="5" b="1">
                <a:solidFill>
                  <a:srgbClr val="FFFFFF"/>
                </a:solidFill>
                <a:latin typeface="Yu Gothic"/>
                <a:cs typeface="Yu Gothic"/>
              </a:rPr>
              <a:t>イズ</a:t>
            </a:r>
            <a:endParaRPr sz="4900">
              <a:latin typeface="Yu Gothic"/>
              <a:cs typeface="Yu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65375" y="5086621"/>
            <a:ext cx="1491615" cy="905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750" spc="20" b="1">
                <a:solidFill>
                  <a:srgbClr val="FFFFFF"/>
                </a:solidFill>
                <a:latin typeface="Yu Gothic"/>
                <a:cs typeface="Yu Gothic"/>
              </a:rPr>
              <a:t>位置</a:t>
            </a:r>
            <a:endParaRPr sz="5750">
              <a:latin typeface="Yu Gothic"/>
              <a:cs typeface="Yu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552300" y="7002793"/>
            <a:ext cx="758825" cy="905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750" spc="20" b="1">
                <a:solidFill>
                  <a:srgbClr val="FFFFFF"/>
                </a:solidFill>
                <a:latin typeface="Yu Gothic"/>
                <a:cs typeface="Yu Gothic"/>
              </a:rPr>
              <a:t>…</a:t>
            </a:r>
            <a:endParaRPr sz="5750">
              <a:latin typeface="Yu Gothic"/>
              <a:cs typeface="Yu Gothic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076211" y="4877203"/>
            <a:ext cx="8703945" cy="17849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50" spc="-10">
                <a:solidFill>
                  <a:srgbClr val="FFFFFF"/>
                </a:solidFill>
              </a:rPr>
              <a:t>画像</a:t>
            </a:r>
            <a:r>
              <a:rPr dirty="0" sz="11550" spc="-935">
                <a:solidFill>
                  <a:srgbClr val="FFFFFF"/>
                </a:solidFill>
              </a:rPr>
              <a:t>ブ</a:t>
            </a:r>
            <a:r>
              <a:rPr dirty="0" sz="11550" spc="-10">
                <a:solidFill>
                  <a:srgbClr val="FFFFFF"/>
                </a:solidFill>
              </a:rPr>
              <a:t>ロック</a:t>
            </a:r>
            <a:endParaRPr sz="11550"/>
          </a:p>
        </p:txBody>
      </p:sp>
      <p:sp>
        <p:nvSpPr>
          <p:cNvPr id="21" name="object 21"/>
          <p:cNvSpPr/>
          <p:nvPr/>
        </p:nvSpPr>
        <p:spPr>
          <a:xfrm>
            <a:off x="2733000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1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8" y="4731"/>
                </a:lnTo>
                <a:lnTo>
                  <a:pt x="4656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6" y="550715"/>
                </a:lnTo>
                <a:lnTo>
                  <a:pt x="39808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1" y="590597"/>
                </a:lnTo>
                <a:lnTo>
                  <a:pt x="446827" y="588601"/>
                </a:lnTo>
                <a:lnTo>
                  <a:pt x="487541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5" y="39883"/>
                </a:lnTo>
                <a:lnTo>
                  <a:pt x="458093" y="4731"/>
                </a:lnTo>
                <a:lnTo>
                  <a:pt x="419862" y="73"/>
                </a:lnTo>
                <a:lnTo>
                  <a:pt x="40143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04829" y="4423466"/>
            <a:ext cx="498475" cy="591185"/>
          </a:xfrm>
          <a:custGeom>
            <a:avLst/>
            <a:gdLst/>
            <a:ahLst/>
            <a:cxnLst/>
            <a:rect l="l" t="t" r="r" b="b"/>
            <a:pathLst>
              <a:path w="498475" h="591185">
                <a:moveTo>
                  <a:pt x="401431" y="0"/>
                </a:moveTo>
                <a:lnTo>
                  <a:pt x="96901" y="0"/>
                </a:lnTo>
                <a:lnTo>
                  <a:pt x="78221" y="73"/>
                </a:lnTo>
                <a:lnTo>
                  <a:pt x="39808" y="4731"/>
                </a:lnTo>
                <a:lnTo>
                  <a:pt x="4656" y="39883"/>
                </a:lnTo>
                <a:lnTo>
                  <a:pt x="0" y="78114"/>
                </a:lnTo>
                <a:lnTo>
                  <a:pt x="6" y="512484"/>
                </a:lnTo>
                <a:lnTo>
                  <a:pt x="4656" y="550715"/>
                </a:lnTo>
                <a:lnTo>
                  <a:pt x="39808" y="585866"/>
                </a:lnTo>
                <a:lnTo>
                  <a:pt x="78040" y="590523"/>
                </a:lnTo>
                <a:lnTo>
                  <a:pt x="96471" y="590597"/>
                </a:lnTo>
                <a:lnTo>
                  <a:pt x="401001" y="590597"/>
                </a:lnTo>
                <a:lnTo>
                  <a:pt x="446827" y="588601"/>
                </a:lnTo>
                <a:lnTo>
                  <a:pt x="487541" y="562263"/>
                </a:lnTo>
                <a:lnTo>
                  <a:pt x="497902" y="512484"/>
                </a:lnTo>
                <a:lnTo>
                  <a:pt x="497896" y="78114"/>
                </a:lnTo>
                <a:lnTo>
                  <a:pt x="493245" y="39883"/>
                </a:lnTo>
                <a:lnTo>
                  <a:pt x="458093" y="4731"/>
                </a:lnTo>
                <a:lnTo>
                  <a:pt x="419862" y="73"/>
                </a:lnTo>
                <a:lnTo>
                  <a:pt x="401431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2755" y="0"/>
            <a:ext cx="1414684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65469" y="92946"/>
            <a:ext cx="13581418" cy="112156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050000" y="1052087"/>
            <a:ext cx="3114040" cy="3201670"/>
          </a:xfrm>
          <a:custGeom>
            <a:avLst/>
            <a:gdLst/>
            <a:ahLst/>
            <a:cxnLst/>
            <a:rect l="l" t="t" r="r" b="b"/>
            <a:pathLst>
              <a:path w="3114040" h="3201670">
                <a:moveTo>
                  <a:pt x="0" y="3201494"/>
                </a:moveTo>
                <a:lnTo>
                  <a:pt x="3113960" y="3201494"/>
                </a:lnTo>
                <a:lnTo>
                  <a:pt x="3113960" y="0"/>
                </a:lnTo>
                <a:lnTo>
                  <a:pt x="0" y="0"/>
                </a:lnTo>
                <a:lnTo>
                  <a:pt x="0" y="3201494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050000" y="4326877"/>
            <a:ext cx="3114040" cy="6797675"/>
          </a:xfrm>
          <a:custGeom>
            <a:avLst/>
            <a:gdLst/>
            <a:ahLst/>
            <a:cxnLst/>
            <a:rect l="l" t="t" r="r" b="b"/>
            <a:pathLst>
              <a:path w="3114040" h="6797675">
                <a:moveTo>
                  <a:pt x="0" y="6797231"/>
                </a:moveTo>
                <a:lnTo>
                  <a:pt x="3113960" y="6797231"/>
                </a:lnTo>
                <a:lnTo>
                  <a:pt x="3113960" y="0"/>
                </a:lnTo>
                <a:lnTo>
                  <a:pt x="0" y="0"/>
                </a:lnTo>
                <a:lnTo>
                  <a:pt x="0" y="6797231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8390" y="3315309"/>
            <a:ext cx="10103485" cy="5224145"/>
          </a:xfrm>
          <a:custGeom>
            <a:avLst/>
            <a:gdLst/>
            <a:ahLst/>
            <a:cxnLst/>
            <a:rect l="l" t="t" r="r" b="b"/>
            <a:pathLst>
              <a:path w="10103485" h="5224145">
                <a:moveTo>
                  <a:pt x="9766205" y="0"/>
                </a:moveTo>
                <a:lnTo>
                  <a:pt x="338193" y="0"/>
                </a:lnTo>
                <a:lnTo>
                  <a:pt x="273050" y="257"/>
                </a:lnTo>
                <a:lnTo>
                  <a:pt x="221405" y="2062"/>
                </a:lnTo>
                <a:lnTo>
                  <a:pt x="178379" y="6960"/>
                </a:lnTo>
                <a:lnTo>
                  <a:pt x="139090" y="16500"/>
                </a:lnTo>
                <a:lnTo>
                  <a:pt x="98815" y="36391"/>
                </a:lnTo>
                <a:lnTo>
                  <a:pt x="64206" y="64206"/>
                </a:lnTo>
                <a:lnTo>
                  <a:pt x="36391" y="98815"/>
                </a:lnTo>
                <a:lnTo>
                  <a:pt x="16500" y="139090"/>
                </a:lnTo>
                <a:lnTo>
                  <a:pt x="6958" y="178379"/>
                </a:lnTo>
                <a:lnTo>
                  <a:pt x="2062" y="221218"/>
                </a:lnTo>
                <a:lnTo>
                  <a:pt x="257" y="272418"/>
                </a:lnTo>
                <a:lnTo>
                  <a:pt x="0" y="336696"/>
                </a:lnTo>
                <a:lnTo>
                  <a:pt x="5" y="4887061"/>
                </a:lnTo>
                <a:lnTo>
                  <a:pt x="257" y="4950708"/>
                </a:lnTo>
                <a:lnTo>
                  <a:pt x="2062" y="5002353"/>
                </a:lnTo>
                <a:lnTo>
                  <a:pt x="6966" y="5045402"/>
                </a:lnTo>
                <a:lnTo>
                  <a:pt x="16500" y="5084668"/>
                </a:lnTo>
                <a:lnTo>
                  <a:pt x="36391" y="5124942"/>
                </a:lnTo>
                <a:lnTo>
                  <a:pt x="64206" y="5159552"/>
                </a:lnTo>
                <a:lnTo>
                  <a:pt x="98815" y="5187367"/>
                </a:lnTo>
                <a:lnTo>
                  <a:pt x="139090" y="5207259"/>
                </a:lnTo>
                <a:lnTo>
                  <a:pt x="178355" y="5216797"/>
                </a:lnTo>
                <a:lnTo>
                  <a:pt x="221218" y="5221695"/>
                </a:lnTo>
                <a:lnTo>
                  <a:pt x="272418" y="5223500"/>
                </a:lnTo>
                <a:lnTo>
                  <a:pt x="336696" y="5223758"/>
                </a:lnTo>
                <a:lnTo>
                  <a:pt x="9764707" y="5223758"/>
                </a:lnTo>
                <a:lnTo>
                  <a:pt x="9829852" y="5223500"/>
                </a:lnTo>
                <a:lnTo>
                  <a:pt x="9881497" y="5221695"/>
                </a:lnTo>
                <a:lnTo>
                  <a:pt x="9924523" y="5216797"/>
                </a:lnTo>
                <a:lnTo>
                  <a:pt x="9963811" y="5207259"/>
                </a:lnTo>
                <a:lnTo>
                  <a:pt x="10004085" y="5187367"/>
                </a:lnTo>
                <a:lnTo>
                  <a:pt x="10038694" y="5159552"/>
                </a:lnTo>
                <a:lnTo>
                  <a:pt x="10066510" y="5124942"/>
                </a:lnTo>
                <a:lnTo>
                  <a:pt x="10086404" y="5084668"/>
                </a:lnTo>
                <a:lnTo>
                  <a:pt x="10095941" y="5045379"/>
                </a:lnTo>
                <a:lnTo>
                  <a:pt x="10100835" y="5002540"/>
                </a:lnTo>
                <a:lnTo>
                  <a:pt x="10102638" y="4951340"/>
                </a:lnTo>
                <a:lnTo>
                  <a:pt x="10102896" y="4887061"/>
                </a:lnTo>
                <a:lnTo>
                  <a:pt x="10102890" y="336696"/>
                </a:lnTo>
                <a:lnTo>
                  <a:pt x="10102638" y="273050"/>
                </a:lnTo>
                <a:lnTo>
                  <a:pt x="10100835" y="221405"/>
                </a:lnTo>
                <a:lnTo>
                  <a:pt x="10095933" y="178355"/>
                </a:lnTo>
                <a:lnTo>
                  <a:pt x="10086404" y="139090"/>
                </a:lnTo>
                <a:lnTo>
                  <a:pt x="10066510" y="98815"/>
                </a:lnTo>
                <a:lnTo>
                  <a:pt x="10038694" y="64206"/>
                </a:lnTo>
                <a:lnTo>
                  <a:pt x="10004085" y="36391"/>
                </a:lnTo>
                <a:lnTo>
                  <a:pt x="9963811" y="16500"/>
                </a:lnTo>
                <a:lnTo>
                  <a:pt x="9924547" y="6960"/>
                </a:lnTo>
                <a:lnTo>
                  <a:pt x="9881684" y="2062"/>
                </a:lnTo>
                <a:lnTo>
                  <a:pt x="9830484" y="257"/>
                </a:lnTo>
                <a:lnTo>
                  <a:pt x="9766205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79268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4" y="0"/>
                </a:moveTo>
                <a:lnTo>
                  <a:pt x="96631" y="0"/>
                </a:lnTo>
                <a:lnTo>
                  <a:pt x="78003" y="73"/>
                </a:lnTo>
                <a:lnTo>
                  <a:pt x="39698" y="4718"/>
                </a:lnTo>
                <a:lnTo>
                  <a:pt x="4644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4" y="549182"/>
                </a:lnTo>
                <a:lnTo>
                  <a:pt x="39698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4" y="586963"/>
                </a:lnTo>
                <a:lnTo>
                  <a:pt x="486185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9" y="4718"/>
                </a:lnTo>
                <a:lnTo>
                  <a:pt x="418694" y="73"/>
                </a:lnTo>
                <a:lnTo>
                  <a:pt x="40031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48393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3" y="0"/>
                </a:moveTo>
                <a:lnTo>
                  <a:pt x="96630" y="0"/>
                </a:lnTo>
                <a:lnTo>
                  <a:pt x="78003" y="73"/>
                </a:lnTo>
                <a:lnTo>
                  <a:pt x="39697" y="4718"/>
                </a:lnTo>
                <a:lnTo>
                  <a:pt x="4643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3" y="549182"/>
                </a:lnTo>
                <a:lnTo>
                  <a:pt x="39697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3" y="586963"/>
                </a:lnTo>
                <a:lnTo>
                  <a:pt x="486184" y="560698"/>
                </a:lnTo>
                <a:lnTo>
                  <a:pt x="496516" y="511057"/>
                </a:lnTo>
                <a:lnTo>
                  <a:pt x="496509" y="77896"/>
                </a:lnTo>
                <a:lnTo>
                  <a:pt x="491872" y="39772"/>
                </a:lnTo>
                <a:lnTo>
                  <a:pt x="456818" y="4718"/>
                </a:lnTo>
                <a:lnTo>
                  <a:pt x="418693" y="73"/>
                </a:lnTo>
                <a:lnTo>
                  <a:pt x="400313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17516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3" y="0"/>
                </a:moveTo>
                <a:lnTo>
                  <a:pt x="96630" y="0"/>
                </a:lnTo>
                <a:lnTo>
                  <a:pt x="78003" y="73"/>
                </a:lnTo>
                <a:lnTo>
                  <a:pt x="39697" y="4718"/>
                </a:lnTo>
                <a:lnTo>
                  <a:pt x="4643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3" y="549182"/>
                </a:lnTo>
                <a:lnTo>
                  <a:pt x="39697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3" y="586963"/>
                </a:lnTo>
                <a:lnTo>
                  <a:pt x="486184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8" y="4718"/>
                </a:lnTo>
                <a:lnTo>
                  <a:pt x="418693" y="73"/>
                </a:lnTo>
                <a:lnTo>
                  <a:pt x="400313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886639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4" y="0"/>
                </a:moveTo>
                <a:lnTo>
                  <a:pt x="96631" y="0"/>
                </a:lnTo>
                <a:lnTo>
                  <a:pt x="78003" y="73"/>
                </a:lnTo>
                <a:lnTo>
                  <a:pt x="39697" y="4718"/>
                </a:lnTo>
                <a:lnTo>
                  <a:pt x="4644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4" y="549182"/>
                </a:lnTo>
                <a:lnTo>
                  <a:pt x="39697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4" y="586963"/>
                </a:lnTo>
                <a:lnTo>
                  <a:pt x="486184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8" y="4718"/>
                </a:lnTo>
                <a:lnTo>
                  <a:pt x="418694" y="73"/>
                </a:lnTo>
                <a:lnTo>
                  <a:pt x="40031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956882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4" y="0"/>
                </a:moveTo>
                <a:lnTo>
                  <a:pt x="96631" y="0"/>
                </a:lnTo>
                <a:lnTo>
                  <a:pt x="78003" y="73"/>
                </a:lnTo>
                <a:lnTo>
                  <a:pt x="39698" y="4718"/>
                </a:lnTo>
                <a:lnTo>
                  <a:pt x="4644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4" y="549182"/>
                </a:lnTo>
                <a:lnTo>
                  <a:pt x="39698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4" y="586963"/>
                </a:lnTo>
                <a:lnTo>
                  <a:pt x="486185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9" y="4718"/>
                </a:lnTo>
                <a:lnTo>
                  <a:pt x="418694" y="73"/>
                </a:lnTo>
                <a:lnTo>
                  <a:pt x="40031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926005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4" y="0"/>
                </a:moveTo>
                <a:lnTo>
                  <a:pt x="96631" y="0"/>
                </a:lnTo>
                <a:lnTo>
                  <a:pt x="78003" y="73"/>
                </a:lnTo>
                <a:lnTo>
                  <a:pt x="39698" y="4718"/>
                </a:lnTo>
                <a:lnTo>
                  <a:pt x="4644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4" y="549182"/>
                </a:lnTo>
                <a:lnTo>
                  <a:pt x="39698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4" y="586963"/>
                </a:lnTo>
                <a:lnTo>
                  <a:pt x="486184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9" y="4718"/>
                </a:lnTo>
                <a:lnTo>
                  <a:pt x="418694" y="73"/>
                </a:lnTo>
                <a:lnTo>
                  <a:pt x="40031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95124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22" y="0"/>
                </a:moveTo>
                <a:lnTo>
                  <a:pt x="96635" y="0"/>
                </a:lnTo>
                <a:lnTo>
                  <a:pt x="78008" y="73"/>
                </a:lnTo>
                <a:lnTo>
                  <a:pt x="39705" y="4718"/>
                </a:lnTo>
                <a:lnTo>
                  <a:pt x="4648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8" y="549182"/>
                </a:lnTo>
                <a:lnTo>
                  <a:pt x="39705" y="584235"/>
                </a:lnTo>
                <a:lnTo>
                  <a:pt x="77827" y="588880"/>
                </a:lnTo>
                <a:lnTo>
                  <a:pt x="96206" y="588953"/>
                </a:lnTo>
                <a:lnTo>
                  <a:pt x="399893" y="588953"/>
                </a:lnTo>
                <a:lnTo>
                  <a:pt x="445588" y="586963"/>
                </a:lnTo>
                <a:lnTo>
                  <a:pt x="486193" y="560698"/>
                </a:lnTo>
                <a:lnTo>
                  <a:pt x="496518" y="511057"/>
                </a:lnTo>
                <a:lnTo>
                  <a:pt x="496511" y="77896"/>
                </a:lnTo>
                <a:lnTo>
                  <a:pt x="491879" y="39772"/>
                </a:lnTo>
                <a:lnTo>
                  <a:pt x="456823" y="4718"/>
                </a:lnTo>
                <a:lnTo>
                  <a:pt x="418701" y="73"/>
                </a:lnTo>
                <a:lnTo>
                  <a:pt x="40032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864257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2" y="0"/>
                </a:moveTo>
                <a:lnTo>
                  <a:pt x="96625" y="0"/>
                </a:lnTo>
                <a:lnTo>
                  <a:pt x="77998" y="73"/>
                </a:lnTo>
                <a:lnTo>
                  <a:pt x="39694" y="4718"/>
                </a:lnTo>
                <a:lnTo>
                  <a:pt x="4638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38" y="549182"/>
                </a:lnTo>
                <a:lnTo>
                  <a:pt x="39694" y="584235"/>
                </a:lnTo>
                <a:lnTo>
                  <a:pt x="77817" y="588880"/>
                </a:lnTo>
                <a:lnTo>
                  <a:pt x="96195" y="588953"/>
                </a:lnTo>
                <a:lnTo>
                  <a:pt x="399882" y="588953"/>
                </a:lnTo>
                <a:lnTo>
                  <a:pt x="445577" y="586963"/>
                </a:lnTo>
                <a:lnTo>
                  <a:pt x="486182" y="560698"/>
                </a:lnTo>
                <a:lnTo>
                  <a:pt x="496518" y="511057"/>
                </a:lnTo>
                <a:lnTo>
                  <a:pt x="496511" y="77896"/>
                </a:lnTo>
                <a:lnTo>
                  <a:pt x="491869" y="39772"/>
                </a:lnTo>
                <a:lnTo>
                  <a:pt x="456812" y="4718"/>
                </a:lnTo>
                <a:lnTo>
                  <a:pt x="418690" y="73"/>
                </a:lnTo>
                <a:lnTo>
                  <a:pt x="400312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412847" y="2396187"/>
            <a:ext cx="2931795" cy="1847214"/>
          </a:xfrm>
          <a:custGeom>
            <a:avLst/>
            <a:gdLst/>
            <a:ahLst/>
            <a:cxnLst/>
            <a:rect l="l" t="t" r="r" b="b"/>
            <a:pathLst>
              <a:path w="2931794" h="1847214">
                <a:moveTo>
                  <a:pt x="0" y="1846824"/>
                </a:moveTo>
                <a:lnTo>
                  <a:pt x="2931498" y="0"/>
                </a:lnTo>
              </a:path>
            </a:pathLst>
          </a:custGeom>
          <a:ln w="73296">
            <a:solidFill>
              <a:srgbClr val="2276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462761" y="4292811"/>
            <a:ext cx="2931795" cy="1847214"/>
          </a:xfrm>
          <a:custGeom>
            <a:avLst/>
            <a:gdLst/>
            <a:ahLst/>
            <a:cxnLst/>
            <a:rect l="l" t="t" r="r" b="b"/>
            <a:pathLst>
              <a:path w="2931794" h="1847214">
                <a:moveTo>
                  <a:pt x="0" y="0"/>
                </a:moveTo>
                <a:lnTo>
                  <a:pt x="2931498" y="1846825"/>
                </a:lnTo>
              </a:path>
            </a:pathLst>
          </a:custGeom>
          <a:ln w="73296">
            <a:solidFill>
              <a:srgbClr val="2276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089380" y="4290229"/>
            <a:ext cx="4178935" cy="0"/>
          </a:xfrm>
          <a:custGeom>
            <a:avLst/>
            <a:gdLst/>
            <a:ahLst/>
            <a:cxnLst/>
            <a:rect l="l" t="t" r="r" b="b"/>
            <a:pathLst>
              <a:path w="4178934" h="0">
                <a:moveTo>
                  <a:pt x="0" y="0"/>
                </a:moveTo>
                <a:lnTo>
                  <a:pt x="4178777" y="0"/>
                </a:lnTo>
              </a:path>
            </a:pathLst>
          </a:custGeom>
          <a:ln w="73296">
            <a:solidFill>
              <a:srgbClr val="2276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292064" y="1668761"/>
            <a:ext cx="2451100" cy="1435100"/>
          </a:xfrm>
          <a:custGeom>
            <a:avLst/>
            <a:gdLst/>
            <a:ahLst/>
            <a:cxnLst/>
            <a:rect l="l" t="t" r="r" b="b"/>
            <a:pathLst>
              <a:path w="2451100" h="1435100">
                <a:moveTo>
                  <a:pt x="1250926" y="0"/>
                </a:moveTo>
                <a:lnTo>
                  <a:pt x="1200055" y="0"/>
                </a:lnTo>
                <a:lnTo>
                  <a:pt x="1149218" y="1228"/>
                </a:lnTo>
                <a:lnTo>
                  <a:pt x="1098487" y="3684"/>
                </a:lnTo>
                <a:lnTo>
                  <a:pt x="1047933" y="7369"/>
                </a:lnTo>
                <a:lnTo>
                  <a:pt x="997625" y="12282"/>
                </a:lnTo>
                <a:lnTo>
                  <a:pt x="947634" y="18424"/>
                </a:lnTo>
                <a:lnTo>
                  <a:pt x="898031" y="25794"/>
                </a:lnTo>
                <a:lnTo>
                  <a:pt x="848885" y="34392"/>
                </a:lnTo>
                <a:lnTo>
                  <a:pt x="800269" y="44218"/>
                </a:lnTo>
                <a:lnTo>
                  <a:pt x="752251" y="55273"/>
                </a:lnTo>
                <a:lnTo>
                  <a:pt x="704903" y="67556"/>
                </a:lnTo>
                <a:lnTo>
                  <a:pt x="658294" y="81067"/>
                </a:lnTo>
                <a:lnTo>
                  <a:pt x="612496" y="95807"/>
                </a:lnTo>
                <a:lnTo>
                  <a:pt x="567579" y="111775"/>
                </a:lnTo>
                <a:lnTo>
                  <a:pt x="523613" y="128971"/>
                </a:lnTo>
                <a:lnTo>
                  <a:pt x="480669" y="147395"/>
                </a:lnTo>
                <a:lnTo>
                  <a:pt x="438818" y="167048"/>
                </a:lnTo>
                <a:lnTo>
                  <a:pt x="398128" y="187929"/>
                </a:lnTo>
                <a:lnTo>
                  <a:pt x="358673" y="210038"/>
                </a:lnTo>
                <a:lnTo>
                  <a:pt x="313838" y="237692"/>
                </a:lnTo>
                <a:lnTo>
                  <a:pt x="271993" y="266362"/>
                </a:lnTo>
                <a:lnTo>
                  <a:pt x="233137" y="295980"/>
                </a:lnTo>
                <a:lnTo>
                  <a:pt x="197270" y="326474"/>
                </a:lnTo>
                <a:lnTo>
                  <a:pt x="164391" y="357775"/>
                </a:lnTo>
                <a:lnTo>
                  <a:pt x="134502" y="389812"/>
                </a:lnTo>
                <a:lnTo>
                  <a:pt x="107601" y="422516"/>
                </a:lnTo>
                <a:lnTo>
                  <a:pt x="83690" y="455816"/>
                </a:lnTo>
                <a:lnTo>
                  <a:pt x="62767" y="489642"/>
                </a:lnTo>
                <a:lnTo>
                  <a:pt x="44834" y="523924"/>
                </a:lnTo>
                <a:lnTo>
                  <a:pt x="17933" y="593575"/>
                </a:lnTo>
                <a:lnTo>
                  <a:pt x="2988" y="664207"/>
                </a:lnTo>
                <a:lnTo>
                  <a:pt x="0" y="699717"/>
                </a:lnTo>
                <a:lnTo>
                  <a:pt x="0" y="735261"/>
                </a:lnTo>
                <a:lnTo>
                  <a:pt x="8966" y="806174"/>
                </a:lnTo>
                <a:lnTo>
                  <a:pt x="29889" y="876386"/>
                </a:lnTo>
                <a:lnTo>
                  <a:pt x="62767" y="945336"/>
                </a:lnTo>
                <a:lnTo>
                  <a:pt x="83690" y="979162"/>
                </a:lnTo>
                <a:lnTo>
                  <a:pt x="107601" y="1012461"/>
                </a:lnTo>
                <a:lnTo>
                  <a:pt x="134502" y="1045165"/>
                </a:lnTo>
                <a:lnTo>
                  <a:pt x="164391" y="1077202"/>
                </a:lnTo>
                <a:lnTo>
                  <a:pt x="197270" y="1108503"/>
                </a:lnTo>
                <a:lnTo>
                  <a:pt x="233137" y="1138998"/>
                </a:lnTo>
                <a:lnTo>
                  <a:pt x="271993" y="1168615"/>
                </a:lnTo>
                <a:lnTo>
                  <a:pt x="313838" y="1197286"/>
                </a:lnTo>
                <a:lnTo>
                  <a:pt x="358673" y="1224939"/>
                </a:lnTo>
                <a:lnTo>
                  <a:pt x="398128" y="1247049"/>
                </a:lnTo>
                <a:lnTo>
                  <a:pt x="438818" y="1267930"/>
                </a:lnTo>
                <a:lnTo>
                  <a:pt x="480669" y="1287583"/>
                </a:lnTo>
                <a:lnTo>
                  <a:pt x="523613" y="1306007"/>
                </a:lnTo>
                <a:lnTo>
                  <a:pt x="567579" y="1323203"/>
                </a:lnTo>
                <a:lnTo>
                  <a:pt x="612496" y="1339171"/>
                </a:lnTo>
                <a:lnTo>
                  <a:pt x="658294" y="1353911"/>
                </a:lnTo>
                <a:lnTo>
                  <a:pt x="704903" y="1367422"/>
                </a:lnTo>
                <a:lnTo>
                  <a:pt x="752251" y="1379705"/>
                </a:lnTo>
                <a:lnTo>
                  <a:pt x="800269" y="1390760"/>
                </a:lnTo>
                <a:lnTo>
                  <a:pt x="848885" y="1400586"/>
                </a:lnTo>
                <a:lnTo>
                  <a:pt x="898031" y="1409184"/>
                </a:lnTo>
                <a:lnTo>
                  <a:pt x="947634" y="1416554"/>
                </a:lnTo>
                <a:lnTo>
                  <a:pt x="997625" y="1422696"/>
                </a:lnTo>
                <a:lnTo>
                  <a:pt x="1047933" y="1427609"/>
                </a:lnTo>
                <a:lnTo>
                  <a:pt x="1098487" y="1431294"/>
                </a:lnTo>
                <a:lnTo>
                  <a:pt x="1149218" y="1433751"/>
                </a:lnTo>
                <a:lnTo>
                  <a:pt x="1200055" y="1434979"/>
                </a:lnTo>
                <a:lnTo>
                  <a:pt x="1250926" y="1434979"/>
                </a:lnTo>
                <a:lnTo>
                  <a:pt x="1301763" y="1433751"/>
                </a:lnTo>
                <a:lnTo>
                  <a:pt x="1352494" y="1431294"/>
                </a:lnTo>
                <a:lnTo>
                  <a:pt x="1403048" y="1427609"/>
                </a:lnTo>
                <a:lnTo>
                  <a:pt x="1453357" y="1422696"/>
                </a:lnTo>
                <a:lnTo>
                  <a:pt x="1503348" y="1416554"/>
                </a:lnTo>
                <a:lnTo>
                  <a:pt x="1552951" y="1409184"/>
                </a:lnTo>
                <a:lnTo>
                  <a:pt x="1602097" y="1400586"/>
                </a:lnTo>
                <a:lnTo>
                  <a:pt x="1650714" y="1390760"/>
                </a:lnTo>
                <a:lnTo>
                  <a:pt x="1698732" y="1379705"/>
                </a:lnTo>
                <a:lnTo>
                  <a:pt x="1746081" y="1367422"/>
                </a:lnTo>
                <a:lnTo>
                  <a:pt x="1792689" y="1353911"/>
                </a:lnTo>
                <a:lnTo>
                  <a:pt x="1838488" y="1339171"/>
                </a:lnTo>
                <a:lnTo>
                  <a:pt x="1883406" y="1323203"/>
                </a:lnTo>
                <a:lnTo>
                  <a:pt x="1927372" y="1306007"/>
                </a:lnTo>
                <a:lnTo>
                  <a:pt x="1970317" y="1287583"/>
                </a:lnTo>
                <a:lnTo>
                  <a:pt x="2012169" y="1267930"/>
                </a:lnTo>
                <a:lnTo>
                  <a:pt x="2052859" y="1247049"/>
                </a:lnTo>
                <a:lnTo>
                  <a:pt x="2092316" y="1224939"/>
                </a:lnTo>
                <a:lnTo>
                  <a:pt x="2137150" y="1197286"/>
                </a:lnTo>
                <a:lnTo>
                  <a:pt x="2178995" y="1168615"/>
                </a:lnTo>
                <a:lnTo>
                  <a:pt x="2217852" y="1138998"/>
                </a:lnTo>
                <a:lnTo>
                  <a:pt x="2253719" y="1108503"/>
                </a:lnTo>
                <a:lnTo>
                  <a:pt x="2286597" y="1077202"/>
                </a:lnTo>
                <a:lnTo>
                  <a:pt x="2316487" y="1045165"/>
                </a:lnTo>
                <a:lnTo>
                  <a:pt x="2343387" y="1012461"/>
                </a:lnTo>
                <a:lnTo>
                  <a:pt x="2367299" y="979162"/>
                </a:lnTo>
                <a:lnTo>
                  <a:pt x="2388221" y="945336"/>
                </a:lnTo>
                <a:lnTo>
                  <a:pt x="2406155" y="911054"/>
                </a:lnTo>
                <a:lnTo>
                  <a:pt x="2433055" y="841403"/>
                </a:lnTo>
                <a:lnTo>
                  <a:pt x="2448000" y="770770"/>
                </a:lnTo>
                <a:lnTo>
                  <a:pt x="2450989" y="735261"/>
                </a:lnTo>
                <a:lnTo>
                  <a:pt x="2450989" y="699717"/>
                </a:lnTo>
                <a:lnTo>
                  <a:pt x="2442022" y="628803"/>
                </a:lnTo>
                <a:lnTo>
                  <a:pt x="2421100" y="558591"/>
                </a:lnTo>
                <a:lnTo>
                  <a:pt x="2388221" y="489642"/>
                </a:lnTo>
                <a:lnTo>
                  <a:pt x="2367299" y="455816"/>
                </a:lnTo>
                <a:lnTo>
                  <a:pt x="2343387" y="422516"/>
                </a:lnTo>
                <a:lnTo>
                  <a:pt x="2316487" y="389812"/>
                </a:lnTo>
                <a:lnTo>
                  <a:pt x="2286597" y="357775"/>
                </a:lnTo>
                <a:lnTo>
                  <a:pt x="2253719" y="326474"/>
                </a:lnTo>
                <a:lnTo>
                  <a:pt x="2217852" y="295980"/>
                </a:lnTo>
                <a:lnTo>
                  <a:pt x="2178995" y="266362"/>
                </a:lnTo>
                <a:lnTo>
                  <a:pt x="2137150" y="237692"/>
                </a:lnTo>
                <a:lnTo>
                  <a:pt x="2092316" y="210038"/>
                </a:lnTo>
                <a:lnTo>
                  <a:pt x="2052859" y="187929"/>
                </a:lnTo>
                <a:lnTo>
                  <a:pt x="2012169" y="167048"/>
                </a:lnTo>
                <a:lnTo>
                  <a:pt x="1970317" y="147395"/>
                </a:lnTo>
                <a:lnTo>
                  <a:pt x="1927372" y="128971"/>
                </a:lnTo>
                <a:lnTo>
                  <a:pt x="1883406" y="111775"/>
                </a:lnTo>
                <a:lnTo>
                  <a:pt x="1838488" y="95807"/>
                </a:lnTo>
                <a:lnTo>
                  <a:pt x="1792689" y="81067"/>
                </a:lnTo>
                <a:lnTo>
                  <a:pt x="1746081" y="67556"/>
                </a:lnTo>
                <a:lnTo>
                  <a:pt x="1698732" y="55273"/>
                </a:lnTo>
                <a:lnTo>
                  <a:pt x="1650714" y="44218"/>
                </a:lnTo>
                <a:lnTo>
                  <a:pt x="1602097" y="34392"/>
                </a:lnTo>
                <a:lnTo>
                  <a:pt x="1552951" y="25794"/>
                </a:lnTo>
                <a:lnTo>
                  <a:pt x="1503348" y="18424"/>
                </a:lnTo>
                <a:lnTo>
                  <a:pt x="1453357" y="12282"/>
                </a:lnTo>
                <a:lnTo>
                  <a:pt x="1403048" y="7369"/>
                </a:lnTo>
                <a:lnTo>
                  <a:pt x="1352494" y="3684"/>
                </a:lnTo>
                <a:lnTo>
                  <a:pt x="1301763" y="1228"/>
                </a:lnTo>
                <a:lnTo>
                  <a:pt x="1250926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512861" y="5299299"/>
            <a:ext cx="1376045" cy="1435735"/>
          </a:xfrm>
          <a:custGeom>
            <a:avLst/>
            <a:gdLst/>
            <a:ahLst/>
            <a:cxnLst/>
            <a:rect l="l" t="t" r="r" b="b"/>
            <a:pathLst>
              <a:path w="1376044" h="1435734">
                <a:moveTo>
                  <a:pt x="687858" y="0"/>
                </a:moveTo>
                <a:lnTo>
                  <a:pt x="643872" y="1459"/>
                </a:lnTo>
                <a:lnTo>
                  <a:pt x="600032" y="5838"/>
                </a:lnTo>
                <a:lnTo>
                  <a:pt x="556481" y="13137"/>
                </a:lnTo>
                <a:lnTo>
                  <a:pt x="513364" y="23354"/>
                </a:lnTo>
                <a:lnTo>
                  <a:pt x="470827" y="36491"/>
                </a:lnTo>
                <a:lnTo>
                  <a:pt x="429015" y="52548"/>
                </a:lnTo>
                <a:lnTo>
                  <a:pt x="388072" y="71523"/>
                </a:lnTo>
                <a:lnTo>
                  <a:pt x="348142" y="93418"/>
                </a:lnTo>
                <a:lnTo>
                  <a:pt x="309372" y="118233"/>
                </a:lnTo>
                <a:lnTo>
                  <a:pt x="271906" y="145966"/>
                </a:lnTo>
                <a:lnTo>
                  <a:pt x="235888" y="176619"/>
                </a:lnTo>
                <a:lnTo>
                  <a:pt x="201465" y="210192"/>
                </a:lnTo>
                <a:lnTo>
                  <a:pt x="169286" y="246106"/>
                </a:lnTo>
                <a:lnTo>
                  <a:pt x="139906" y="283682"/>
                </a:lnTo>
                <a:lnTo>
                  <a:pt x="113324" y="322770"/>
                </a:lnTo>
                <a:lnTo>
                  <a:pt x="89540" y="363219"/>
                </a:lnTo>
                <a:lnTo>
                  <a:pt x="68554" y="404877"/>
                </a:lnTo>
                <a:lnTo>
                  <a:pt x="50366" y="447593"/>
                </a:lnTo>
                <a:lnTo>
                  <a:pt x="34976" y="491215"/>
                </a:lnTo>
                <a:lnTo>
                  <a:pt x="22385" y="535594"/>
                </a:lnTo>
                <a:lnTo>
                  <a:pt x="12591" y="580577"/>
                </a:lnTo>
                <a:lnTo>
                  <a:pt x="5596" y="626014"/>
                </a:lnTo>
                <a:lnTo>
                  <a:pt x="1399" y="671753"/>
                </a:lnTo>
                <a:lnTo>
                  <a:pt x="0" y="717643"/>
                </a:lnTo>
                <a:lnTo>
                  <a:pt x="1399" y="763533"/>
                </a:lnTo>
                <a:lnTo>
                  <a:pt x="5596" y="809272"/>
                </a:lnTo>
                <a:lnTo>
                  <a:pt x="12591" y="854708"/>
                </a:lnTo>
                <a:lnTo>
                  <a:pt x="22385" y="899691"/>
                </a:lnTo>
                <a:lnTo>
                  <a:pt x="34976" y="944070"/>
                </a:lnTo>
                <a:lnTo>
                  <a:pt x="50366" y="987693"/>
                </a:lnTo>
                <a:lnTo>
                  <a:pt x="68554" y="1030408"/>
                </a:lnTo>
                <a:lnTo>
                  <a:pt x="89540" y="1072066"/>
                </a:lnTo>
                <a:lnTo>
                  <a:pt x="113324" y="1112514"/>
                </a:lnTo>
                <a:lnTo>
                  <a:pt x="139906" y="1151603"/>
                </a:lnTo>
                <a:lnTo>
                  <a:pt x="169286" y="1189179"/>
                </a:lnTo>
                <a:lnTo>
                  <a:pt x="201465" y="1225093"/>
                </a:lnTo>
                <a:lnTo>
                  <a:pt x="235888" y="1258665"/>
                </a:lnTo>
                <a:lnTo>
                  <a:pt x="271906" y="1289318"/>
                </a:lnTo>
                <a:lnTo>
                  <a:pt x="309372" y="1317052"/>
                </a:lnTo>
                <a:lnTo>
                  <a:pt x="348142" y="1341867"/>
                </a:lnTo>
                <a:lnTo>
                  <a:pt x="388072" y="1363762"/>
                </a:lnTo>
                <a:lnTo>
                  <a:pt x="429015" y="1382738"/>
                </a:lnTo>
                <a:lnTo>
                  <a:pt x="470827" y="1398794"/>
                </a:lnTo>
                <a:lnTo>
                  <a:pt x="513364" y="1411931"/>
                </a:lnTo>
                <a:lnTo>
                  <a:pt x="556481" y="1422149"/>
                </a:lnTo>
                <a:lnTo>
                  <a:pt x="600032" y="1429447"/>
                </a:lnTo>
                <a:lnTo>
                  <a:pt x="643872" y="1433826"/>
                </a:lnTo>
                <a:lnTo>
                  <a:pt x="687858" y="1435286"/>
                </a:lnTo>
                <a:lnTo>
                  <a:pt x="731844" y="1433826"/>
                </a:lnTo>
                <a:lnTo>
                  <a:pt x="775685" y="1429447"/>
                </a:lnTo>
                <a:lnTo>
                  <a:pt x="819236" y="1422149"/>
                </a:lnTo>
                <a:lnTo>
                  <a:pt x="862352" y="1411931"/>
                </a:lnTo>
                <a:lnTo>
                  <a:pt x="904889" y="1398794"/>
                </a:lnTo>
                <a:lnTo>
                  <a:pt x="946701" y="1382738"/>
                </a:lnTo>
                <a:lnTo>
                  <a:pt x="987645" y="1363762"/>
                </a:lnTo>
                <a:lnTo>
                  <a:pt x="1027574" y="1341867"/>
                </a:lnTo>
                <a:lnTo>
                  <a:pt x="1066344" y="1317052"/>
                </a:lnTo>
                <a:lnTo>
                  <a:pt x="1103810" y="1289318"/>
                </a:lnTo>
                <a:lnTo>
                  <a:pt x="1139828" y="1258665"/>
                </a:lnTo>
                <a:lnTo>
                  <a:pt x="1174252" y="1225093"/>
                </a:lnTo>
                <a:lnTo>
                  <a:pt x="1206430" y="1189179"/>
                </a:lnTo>
                <a:lnTo>
                  <a:pt x="1235810" y="1151603"/>
                </a:lnTo>
                <a:lnTo>
                  <a:pt x="1262393" y="1112514"/>
                </a:lnTo>
                <a:lnTo>
                  <a:pt x="1286177" y="1072066"/>
                </a:lnTo>
                <a:lnTo>
                  <a:pt x="1307163" y="1030408"/>
                </a:lnTo>
                <a:lnTo>
                  <a:pt x="1325351" y="987693"/>
                </a:lnTo>
                <a:lnTo>
                  <a:pt x="1340740" y="944070"/>
                </a:lnTo>
                <a:lnTo>
                  <a:pt x="1353332" y="899691"/>
                </a:lnTo>
                <a:lnTo>
                  <a:pt x="1363125" y="854708"/>
                </a:lnTo>
                <a:lnTo>
                  <a:pt x="1370121" y="809272"/>
                </a:lnTo>
                <a:lnTo>
                  <a:pt x="1374318" y="763533"/>
                </a:lnTo>
                <a:lnTo>
                  <a:pt x="1375717" y="717643"/>
                </a:lnTo>
                <a:lnTo>
                  <a:pt x="1374318" y="671753"/>
                </a:lnTo>
                <a:lnTo>
                  <a:pt x="1370121" y="626014"/>
                </a:lnTo>
                <a:lnTo>
                  <a:pt x="1363125" y="580577"/>
                </a:lnTo>
                <a:lnTo>
                  <a:pt x="1353332" y="535594"/>
                </a:lnTo>
                <a:lnTo>
                  <a:pt x="1340740" y="491215"/>
                </a:lnTo>
                <a:lnTo>
                  <a:pt x="1325351" y="447593"/>
                </a:lnTo>
                <a:lnTo>
                  <a:pt x="1307163" y="404877"/>
                </a:lnTo>
                <a:lnTo>
                  <a:pt x="1286177" y="363219"/>
                </a:lnTo>
                <a:lnTo>
                  <a:pt x="1262393" y="322770"/>
                </a:lnTo>
                <a:lnTo>
                  <a:pt x="1235810" y="283682"/>
                </a:lnTo>
                <a:lnTo>
                  <a:pt x="1206430" y="246106"/>
                </a:lnTo>
                <a:lnTo>
                  <a:pt x="1174252" y="210192"/>
                </a:lnTo>
                <a:lnTo>
                  <a:pt x="1139828" y="176619"/>
                </a:lnTo>
                <a:lnTo>
                  <a:pt x="1103810" y="145966"/>
                </a:lnTo>
                <a:lnTo>
                  <a:pt x="1066344" y="118233"/>
                </a:lnTo>
                <a:lnTo>
                  <a:pt x="1027574" y="93418"/>
                </a:lnTo>
                <a:lnTo>
                  <a:pt x="987645" y="71523"/>
                </a:lnTo>
                <a:lnTo>
                  <a:pt x="946701" y="52548"/>
                </a:lnTo>
                <a:lnTo>
                  <a:pt x="904889" y="36491"/>
                </a:lnTo>
                <a:lnTo>
                  <a:pt x="862352" y="23354"/>
                </a:lnTo>
                <a:lnTo>
                  <a:pt x="819236" y="13137"/>
                </a:lnTo>
                <a:lnTo>
                  <a:pt x="775685" y="5838"/>
                </a:lnTo>
                <a:lnTo>
                  <a:pt x="731844" y="1459"/>
                </a:lnTo>
                <a:lnTo>
                  <a:pt x="687858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860685" y="3415836"/>
            <a:ext cx="2451100" cy="1435100"/>
          </a:xfrm>
          <a:custGeom>
            <a:avLst/>
            <a:gdLst/>
            <a:ahLst/>
            <a:cxnLst/>
            <a:rect l="l" t="t" r="r" b="b"/>
            <a:pathLst>
              <a:path w="2451100" h="1435100">
                <a:moveTo>
                  <a:pt x="1250934" y="0"/>
                </a:moveTo>
                <a:lnTo>
                  <a:pt x="1200062" y="0"/>
                </a:lnTo>
                <a:lnTo>
                  <a:pt x="1149226" y="1228"/>
                </a:lnTo>
                <a:lnTo>
                  <a:pt x="1098495" y="3684"/>
                </a:lnTo>
                <a:lnTo>
                  <a:pt x="1047940" y="7369"/>
                </a:lnTo>
                <a:lnTo>
                  <a:pt x="997632" y="12283"/>
                </a:lnTo>
                <a:lnTo>
                  <a:pt x="947641" y="18424"/>
                </a:lnTo>
                <a:lnTo>
                  <a:pt x="898037" y="25794"/>
                </a:lnTo>
                <a:lnTo>
                  <a:pt x="848892" y="34392"/>
                </a:lnTo>
                <a:lnTo>
                  <a:pt x="800275" y="44218"/>
                </a:lnTo>
                <a:lnTo>
                  <a:pt x="752257" y="55273"/>
                </a:lnTo>
                <a:lnTo>
                  <a:pt x="704908" y="67556"/>
                </a:lnTo>
                <a:lnTo>
                  <a:pt x="658299" y="81067"/>
                </a:lnTo>
                <a:lnTo>
                  <a:pt x="612501" y="95807"/>
                </a:lnTo>
                <a:lnTo>
                  <a:pt x="567583" y="111775"/>
                </a:lnTo>
                <a:lnTo>
                  <a:pt x="523616" y="128971"/>
                </a:lnTo>
                <a:lnTo>
                  <a:pt x="480672" y="147396"/>
                </a:lnTo>
                <a:lnTo>
                  <a:pt x="438819" y="167048"/>
                </a:lnTo>
                <a:lnTo>
                  <a:pt x="398129" y="187930"/>
                </a:lnTo>
                <a:lnTo>
                  <a:pt x="358673" y="210039"/>
                </a:lnTo>
                <a:lnTo>
                  <a:pt x="313838" y="237693"/>
                </a:lnTo>
                <a:lnTo>
                  <a:pt x="271993" y="266363"/>
                </a:lnTo>
                <a:lnTo>
                  <a:pt x="233137" y="295981"/>
                </a:lnTo>
                <a:lnTo>
                  <a:pt x="197270" y="326475"/>
                </a:lnTo>
                <a:lnTo>
                  <a:pt x="164391" y="357776"/>
                </a:lnTo>
                <a:lnTo>
                  <a:pt x="134502" y="389813"/>
                </a:lnTo>
                <a:lnTo>
                  <a:pt x="107601" y="422517"/>
                </a:lnTo>
                <a:lnTo>
                  <a:pt x="83690" y="455817"/>
                </a:lnTo>
                <a:lnTo>
                  <a:pt x="62767" y="489643"/>
                </a:lnTo>
                <a:lnTo>
                  <a:pt x="44834" y="523924"/>
                </a:lnTo>
                <a:lnTo>
                  <a:pt x="17933" y="593575"/>
                </a:lnTo>
                <a:lnTo>
                  <a:pt x="2988" y="664208"/>
                </a:lnTo>
                <a:lnTo>
                  <a:pt x="0" y="699717"/>
                </a:lnTo>
                <a:lnTo>
                  <a:pt x="0" y="735262"/>
                </a:lnTo>
                <a:lnTo>
                  <a:pt x="8966" y="806175"/>
                </a:lnTo>
                <a:lnTo>
                  <a:pt x="29889" y="876387"/>
                </a:lnTo>
                <a:lnTo>
                  <a:pt x="62767" y="945336"/>
                </a:lnTo>
                <a:lnTo>
                  <a:pt x="83690" y="979162"/>
                </a:lnTo>
                <a:lnTo>
                  <a:pt x="107601" y="1012462"/>
                </a:lnTo>
                <a:lnTo>
                  <a:pt x="134502" y="1045166"/>
                </a:lnTo>
                <a:lnTo>
                  <a:pt x="164391" y="1077203"/>
                </a:lnTo>
                <a:lnTo>
                  <a:pt x="197270" y="1108504"/>
                </a:lnTo>
                <a:lnTo>
                  <a:pt x="233137" y="1138998"/>
                </a:lnTo>
                <a:lnTo>
                  <a:pt x="271993" y="1168616"/>
                </a:lnTo>
                <a:lnTo>
                  <a:pt x="313838" y="1197286"/>
                </a:lnTo>
                <a:lnTo>
                  <a:pt x="358673" y="1224940"/>
                </a:lnTo>
                <a:lnTo>
                  <a:pt x="398129" y="1247049"/>
                </a:lnTo>
                <a:lnTo>
                  <a:pt x="438819" y="1267931"/>
                </a:lnTo>
                <a:lnTo>
                  <a:pt x="480672" y="1287583"/>
                </a:lnTo>
                <a:lnTo>
                  <a:pt x="523616" y="1306008"/>
                </a:lnTo>
                <a:lnTo>
                  <a:pt x="567583" y="1323204"/>
                </a:lnTo>
                <a:lnTo>
                  <a:pt x="612501" y="1339172"/>
                </a:lnTo>
                <a:lnTo>
                  <a:pt x="658299" y="1353912"/>
                </a:lnTo>
                <a:lnTo>
                  <a:pt x="704908" y="1367423"/>
                </a:lnTo>
                <a:lnTo>
                  <a:pt x="752257" y="1379706"/>
                </a:lnTo>
                <a:lnTo>
                  <a:pt x="800275" y="1390761"/>
                </a:lnTo>
                <a:lnTo>
                  <a:pt x="848892" y="1400587"/>
                </a:lnTo>
                <a:lnTo>
                  <a:pt x="898037" y="1409185"/>
                </a:lnTo>
                <a:lnTo>
                  <a:pt x="947641" y="1416555"/>
                </a:lnTo>
                <a:lnTo>
                  <a:pt x="997632" y="1422697"/>
                </a:lnTo>
                <a:lnTo>
                  <a:pt x="1047940" y="1427610"/>
                </a:lnTo>
                <a:lnTo>
                  <a:pt x="1098495" y="1431295"/>
                </a:lnTo>
                <a:lnTo>
                  <a:pt x="1149226" y="1433751"/>
                </a:lnTo>
                <a:lnTo>
                  <a:pt x="1200062" y="1434980"/>
                </a:lnTo>
                <a:lnTo>
                  <a:pt x="1250934" y="1434980"/>
                </a:lnTo>
                <a:lnTo>
                  <a:pt x="1301771" y="1433751"/>
                </a:lnTo>
                <a:lnTo>
                  <a:pt x="1352501" y="1431295"/>
                </a:lnTo>
                <a:lnTo>
                  <a:pt x="1403056" y="1427610"/>
                </a:lnTo>
                <a:lnTo>
                  <a:pt x="1453364" y="1422697"/>
                </a:lnTo>
                <a:lnTo>
                  <a:pt x="1503355" y="1416555"/>
                </a:lnTo>
                <a:lnTo>
                  <a:pt x="1552958" y="1409185"/>
                </a:lnTo>
                <a:lnTo>
                  <a:pt x="1602103" y="1400587"/>
                </a:lnTo>
                <a:lnTo>
                  <a:pt x="1650720" y="1390761"/>
                </a:lnTo>
                <a:lnTo>
                  <a:pt x="1698738" y="1379706"/>
                </a:lnTo>
                <a:lnTo>
                  <a:pt x="1746086" y="1367423"/>
                </a:lnTo>
                <a:lnTo>
                  <a:pt x="1792694" y="1353912"/>
                </a:lnTo>
                <a:lnTo>
                  <a:pt x="1838492" y="1339172"/>
                </a:lnTo>
                <a:lnTo>
                  <a:pt x="1883409" y="1323204"/>
                </a:lnTo>
                <a:lnTo>
                  <a:pt x="1927375" y="1306008"/>
                </a:lnTo>
                <a:lnTo>
                  <a:pt x="1970319" y="1287583"/>
                </a:lnTo>
                <a:lnTo>
                  <a:pt x="2012171" y="1267931"/>
                </a:lnTo>
                <a:lnTo>
                  <a:pt x="2052860" y="1247049"/>
                </a:lnTo>
                <a:lnTo>
                  <a:pt x="2092316" y="1224940"/>
                </a:lnTo>
                <a:lnTo>
                  <a:pt x="2137151" y="1197286"/>
                </a:lnTo>
                <a:lnTo>
                  <a:pt x="2178997" y="1168616"/>
                </a:lnTo>
                <a:lnTo>
                  <a:pt x="2217854" y="1138998"/>
                </a:lnTo>
                <a:lnTo>
                  <a:pt x="2253722" y="1108504"/>
                </a:lnTo>
                <a:lnTo>
                  <a:pt x="2286602" y="1077203"/>
                </a:lnTo>
                <a:lnTo>
                  <a:pt x="2316492" y="1045166"/>
                </a:lnTo>
                <a:lnTo>
                  <a:pt x="2343393" y="1012462"/>
                </a:lnTo>
                <a:lnTo>
                  <a:pt x="2367305" y="979162"/>
                </a:lnTo>
                <a:lnTo>
                  <a:pt x="2388228" y="945336"/>
                </a:lnTo>
                <a:lnTo>
                  <a:pt x="2406162" y="911055"/>
                </a:lnTo>
                <a:lnTo>
                  <a:pt x="2433063" y="841404"/>
                </a:lnTo>
                <a:lnTo>
                  <a:pt x="2448008" y="770771"/>
                </a:lnTo>
                <a:lnTo>
                  <a:pt x="2450997" y="735262"/>
                </a:lnTo>
                <a:lnTo>
                  <a:pt x="2450997" y="699717"/>
                </a:lnTo>
                <a:lnTo>
                  <a:pt x="2442030" y="628804"/>
                </a:lnTo>
                <a:lnTo>
                  <a:pt x="2421107" y="558592"/>
                </a:lnTo>
                <a:lnTo>
                  <a:pt x="2388228" y="489643"/>
                </a:lnTo>
                <a:lnTo>
                  <a:pt x="2367305" y="455817"/>
                </a:lnTo>
                <a:lnTo>
                  <a:pt x="2343393" y="422517"/>
                </a:lnTo>
                <a:lnTo>
                  <a:pt x="2316492" y="389813"/>
                </a:lnTo>
                <a:lnTo>
                  <a:pt x="2286602" y="357776"/>
                </a:lnTo>
                <a:lnTo>
                  <a:pt x="2253722" y="326475"/>
                </a:lnTo>
                <a:lnTo>
                  <a:pt x="2217854" y="295981"/>
                </a:lnTo>
                <a:lnTo>
                  <a:pt x="2178997" y="266363"/>
                </a:lnTo>
                <a:lnTo>
                  <a:pt x="2137151" y="237693"/>
                </a:lnTo>
                <a:lnTo>
                  <a:pt x="2092316" y="210039"/>
                </a:lnTo>
                <a:lnTo>
                  <a:pt x="2052860" y="187930"/>
                </a:lnTo>
                <a:lnTo>
                  <a:pt x="2012171" y="167048"/>
                </a:lnTo>
                <a:lnTo>
                  <a:pt x="1970319" y="147396"/>
                </a:lnTo>
                <a:lnTo>
                  <a:pt x="1927375" y="128971"/>
                </a:lnTo>
                <a:lnTo>
                  <a:pt x="1883409" y="111775"/>
                </a:lnTo>
                <a:lnTo>
                  <a:pt x="1838492" y="95807"/>
                </a:lnTo>
                <a:lnTo>
                  <a:pt x="1792694" y="81067"/>
                </a:lnTo>
                <a:lnTo>
                  <a:pt x="1746086" y="67556"/>
                </a:lnTo>
                <a:lnTo>
                  <a:pt x="1698738" y="55273"/>
                </a:lnTo>
                <a:lnTo>
                  <a:pt x="1650720" y="44218"/>
                </a:lnTo>
                <a:lnTo>
                  <a:pt x="1602103" y="34392"/>
                </a:lnTo>
                <a:lnTo>
                  <a:pt x="1552958" y="25794"/>
                </a:lnTo>
                <a:lnTo>
                  <a:pt x="1503355" y="18424"/>
                </a:lnTo>
                <a:lnTo>
                  <a:pt x="1453364" y="12283"/>
                </a:lnTo>
                <a:lnTo>
                  <a:pt x="1403056" y="7369"/>
                </a:lnTo>
                <a:lnTo>
                  <a:pt x="1352501" y="3684"/>
                </a:lnTo>
                <a:lnTo>
                  <a:pt x="1301771" y="1228"/>
                </a:lnTo>
                <a:lnTo>
                  <a:pt x="125093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541830" y="1982004"/>
            <a:ext cx="1844675" cy="773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900" spc="-390" b="1">
                <a:solidFill>
                  <a:srgbClr val="FFFFFF"/>
                </a:solidFill>
                <a:latin typeface="Yu Gothic"/>
                <a:cs typeface="Yu Gothic"/>
              </a:rPr>
              <a:t>サ</a:t>
            </a:r>
            <a:r>
              <a:rPr dirty="0" sz="4900" spc="5" b="1">
                <a:solidFill>
                  <a:srgbClr val="FFFFFF"/>
                </a:solidFill>
                <a:latin typeface="Yu Gothic"/>
                <a:cs typeface="Yu Gothic"/>
              </a:rPr>
              <a:t>イズ</a:t>
            </a:r>
            <a:endParaRPr sz="4900">
              <a:latin typeface="Yu Gothic"/>
              <a:cs typeface="Yu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337617" y="3631167"/>
            <a:ext cx="1491615" cy="905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750" spc="20" b="1">
                <a:solidFill>
                  <a:srgbClr val="FFFFFF"/>
                </a:solidFill>
                <a:latin typeface="Yu Gothic"/>
                <a:cs typeface="Yu Gothic"/>
              </a:rPr>
              <a:t>位置</a:t>
            </a:r>
            <a:endParaRPr sz="5750">
              <a:latin typeface="Yu Gothic"/>
              <a:cs typeface="Yu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41021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4" y="0"/>
                </a:moveTo>
                <a:lnTo>
                  <a:pt x="96631" y="0"/>
                </a:lnTo>
                <a:lnTo>
                  <a:pt x="78003" y="73"/>
                </a:lnTo>
                <a:lnTo>
                  <a:pt x="39697" y="4718"/>
                </a:lnTo>
                <a:lnTo>
                  <a:pt x="4644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4" y="549182"/>
                </a:lnTo>
                <a:lnTo>
                  <a:pt x="39697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4" y="586963"/>
                </a:lnTo>
                <a:lnTo>
                  <a:pt x="486184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8" y="4718"/>
                </a:lnTo>
                <a:lnTo>
                  <a:pt x="418694" y="73"/>
                </a:lnTo>
                <a:lnTo>
                  <a:pt x="40031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10145" y="2977584"/>
            <a:ext cx="496570" cy="589280"/>
          </a:xfrm>
          <a:custGeom>
            <a:avLst/>
            <a:gdLst/>
            <a:ahLst/>
            <a:cxnLst/>
            <a:rect l="l" t="t" r="r" b="b"/>
            <a:pathLst>
              <a:path w="496570" h="589279">
                <a:moveTo>
                  <a:pt x="400314" y="0"/>
                </a:moveTo>
                <a:lnTo>
                  <a:pt x="96631" y="0"/>
                </a:lnTo>
                <a:lnTo>
                  <a:pt x="78003" y="73"/>
                </a:lnTo>
                <a:lnTo>
                  <a:pt x="39697" y="4718"/>
                </a:lnTo>
                <a:lnTo>
                  <a:pt x="4644" y="39772"/>
                </a:lnTo>
                <a:lnTo>
                  <a:pt x="0" y="77896"/>
                </a:lnTo>
                <a:lnTo>
                  <a:pt x="6" y="511057"/>
                </a:lnTo>
                <a:lnTo>
                  <a:pt x="4644" y="549182"/>
                </a:lnTo>
                <a:lnTo>
                  <a:pt x="39697" y="584235"/>
                </a:lnTo>
                <a:lnTo>
                  <a:pt x="77822" y="588880"/>
                </a:lnTo>
                <a:lnTo>
                  <a:pt x="96202" y="588953"/>
                </a:lnTo>
                <a:lnTo>
                  <a:pt x="399885" y="588953"/>
                </a:lnTo>
                <a:lnTo>
                  <a:pt x="445584" y="586963"/>
                </a:lnTo>
                <a:lnTo>
                  <a:pt x="486184" y="560698"/>
                </a:lnTo>
                <a:lnTo>
                  <a:pt x="496517" y="511057"/>
                </a:lnTo>
                <a:lnTo>
                  <a:pt x="496510" y="77896"/>
                </a:lnTo>
                <a:lnTo>
                  <a:pt x="491872" y="39772"/>
                </a:lnTo>
                <a:lnTo>
                  <a:pt x="456818" y="4718"/>
                </a:lnTo>
                <a:lnTo>
                  <a:pt x="418694" y="73"/>
                </a:lnTo>
                <a:lnTo>
                  <a:pt x="400314" y="0"/>
                </a:lnTo>
                <a:close/>
              </a:path>
            </a:pathLst>
          </a:custGeom>
          <a:solidFill>
            <a:srgbClr val="2376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4290833" y="3798702"/>
            <a:ext cx="6593205" cy="3879215"/>
          </a:xfrm>
          <a:prstGeom prst="rect"/>
        </p:spPr>
        <p:txBody>
          <a:bodyPr wrap="square" lIns="0" tIns="213360" rIns="0" bIns="0" rtlCol="0" vert="horz">
            <a:spAutoFit/>
          </a:bodyPr>
          <a:lstStyle/>
          <a:p>
            <a:pPr marL="12700" marR="5080" indent="1612265">
              <a:lnSpc>
                <a:spcPts val="14510"/>
              </a:lnSpc>
              <a:spcBef>
                <a:spcPts val="1680"/>
              </a:spcBef>
            </a:pPr>
            <a:r>
              <a:rPr dirty="0" sz="13200" spc="-10">
                <a:solidFill>
                  <a:srgbClr val="FFFFFF"/>
                </a:solidFill>
              </a:rPr>
              <a:t>画像 </a:t>
            </a:r>
            <a:r>
              <a:rPr dirty="0" sz="13200" spc="-1070">
                <a:solidFill>
                  <a:srgbClr val="FFFFFF"/>
                </a:solidFill>
              </a:rPr>
              <a:t>ブ</a:t>
            </a:r>
            <a:r>
              <a:rPr dirty="0" sz="13200" spc="-10">
                <a:solidFill>
                  <a:srgbClr val="FFFFFF"/>
                </a:solidFill>
              </a:rPr>
              <a:t>ロック</a:t>
            </a:r>
            <a:endParaRPr sz="132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7177" y="0"/>
            <a:ext cx="1450504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36013" y="109745"/>
            <a:ext cx="13667374" cy="11198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36162" y="1031145"/>
            <a:ext cx="3114040" cy="10072370"/>
          </a:xfrm>
          <a:custGeom>
            <a:avLst/>
            <a:gdLst/>
            <a:ahLst/>
            <a:cxnLst/>
            <a:rect l="l" t="t" r="r" b="b"/>
            <a:pathLst>
              <a:path w="3114040" h="10072370">
                <a:moveTo>
                  <a:pt x="0" y="10072022"/>
                </a:moveTo>
                <a:lnTo>
                  <a:pt x="3113960" y="10072022"/>
                </a:lnTo>
                <a:lnTo>
                  <a:pt x="3113960" y="0"/>
                </a:lnTo>
                <a:lnTo>
                  <a:pt x="0" y="0"/>
                </a:lnTo>
                <a:lnTo>
                  <a:pt x="0" y="10072022"/>
                </a:lnTo>
                <a:close/>
              </a:path>
            </a:pathLst>
          </a:custGeom>
          <a:solidFill>
            <a:srgbClr val="00A2FF">
              <a:alpha val="2690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823679" y="1444915"/>
            <a:ext cx="641350" cy="641350"/>
          </a:xfrm>
          <a:custGeom>
            <a:avLst/>
            <a:gdLst/>
            <a:ahLst/>
            <a:cxnLst/>
            <a:rect l="l" t="t" r="r" b="b"/>
            <a:pathLst>
              <a:path w="641350" h="641350">
                <a:moveTo>
                  <a:pt x="640810" y="230691"/>
                </a:moveTo>
                <a:lnTo>
                  <a:pt x="0" y="230691"/>
                </a:lnTo>
                <a:lnTo>
                  <a:pt x="320405" y="640810"/>
                </a:lnTo>
                <a:lnTo>
                  <a:pt x="640810" y="230691"/>
                </a:lnTo>
                <a:close/>
              </a:path>
              <a:path w="641350" h="641350">
                <a:moveTo>
                  <a:pt x="422934" y="0"/>
                </a:moveTo>
                <a:lnTo>
                  <a:pt x="217876" y="0"/>
                </a:lnTo>
                <a:lnTo>
                  <a:pt x="217876" y="230691"/>
                </a:lnTo>
                <a:lnTo>
                  <a:pt x="422934" y="230691"/>
                </a:lnTo>
                <a:lnTo>
                  <a:pt x="422934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389912" y="961092"/>
            <a:ext cx="1051560" cy="8649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00400"/>
              </a:lnSpc>
              <a:spcBef>
                <a:spcPts val="90"/>
              </a:spcBef>
            </a:pPr>
            <a:r>
              <a:rPr dirty="0" sz="8050" spc="20" b="1">
                <a:solidFill>
                  <a:srgbClr val="0073AA"/>
                </a:solidFill>
                <a:latin typeface="Yu Gothic"/>
                <a:cs typeface="Yu Gothic"/>
              </a:rPr>
              <a:t>詳 細 設 定 で き る</a:t>
            </a:r>
            <a:endParaRPr sz="8050">
              <a:latin typeface="Yu Gothic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491267" y="4720255"/>
            <a:ext cx="641350" cy="641350"/>
          </a:xfrm>
          <a:custGeom>
            <a:avLst/>
            <a:gdLst/>
            <a:ahLst/>
            <a:cxnLst/>
            <a:rect l="l" t="t" r="r" b="b"/>
            <a:pathLst>
              <a:path w="641350" h="641350">
                <a:moveTo>
                  <a:pt x="410123" y="0"/>
                </a:moveTo>
                <a:lnTo>
                  <a:pt x="0" y="320404"/>
                </a:lnTo>
                <a:lnTo>
                  <a:pt x="410123" y="640810"/>
                </a:lnTo>
                <a:lnTo>
                  <a:pt x="410123" y="422934"/>
                </a:lnTo>
                <a:lnTo>
                  <a:pt x="640818" y="422934"/>
                </a:lnTo>
                <a:lnTo>
                  <a:pt x="640818" y="217875"/>
                </a:lnTo>
                <a:lnTo>
                  <a:pt x="410123" y="217875"/>
                </a:lnTo>
                <a:lnTo>
                  <a:pt x="410123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69335" y="228130"/>
            <a:ext cx="7313295" cy="12820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10">
                <a:solidFill>
                  <a:srgbClr val="0073AA"/>
                </a:solidFill>
              </a:rPr>
              <a:t>選択状態に</a:t>
            </a:r>
            <a:r>
              <a:rPr dirty="0" sz="8250" spc="-340">
                <a:solidFill>
                  <a:srgbClr val="0073AA"/>
                </a:solidFill>
              </a:rPr>
              <a:t>す</a:t>
            </a:r>
            <a:r>
              <a:rPr dirty="0" sz="8250" spc="-10">
                <a:solidFill>
                  <a:srgbClr val="0073AA"/>
                </a:solidFill>
              </a:rPr>
              <a:t>る</a:t>
            </a:r>
            <a:endParaRPr sz="8250"/>
          </a:p>
        </p:txBody>
      </p:sp>
      <p:sp>
        <p:nvSpPr>
          <p:cNvPr id="9" name="object 9"/>
          <p:cNvSpPr/>
          <p:nvPr/>
        </p:nvSpPr>
        <p:spPr>
          <a:xfrm>
            <a:off x="2242664" y="2202298"/>
            <a:ext cx="10753090" cy="7425055"/>
          </a:xfrm>
          <a:custGeom>
            <a:avLst/>
            <a:gdLst/>
            <a:ahLst/>
            <a:cxnLst/>
            <a:rect l="l" t="t" r="r" b="b"/>
            <a:pathLst>
              <a:path w="10753090" h="7425055">
                <a:moveTo>
                  <a:pt x="0" y="0"/>
                </a:moveTo>
                <a:lnTo>
                  <a:pt x="10752887" y="0"/>
                </a:lnTo>
                <a:lnTo>
                  <a:pt x="10752887" y="7424922"/>
                </a:lnTo>
                <a:lnTo>
                  <a:pt x="0" y="7424922"/>
                </a:lnTo>
                <a:lnTo>
                  <a:pt x="0" y="0"/>
                </a:lnTo>
                <a:close/>
              </a:path>
            </a:pathLst>
          </a:custGeom>
          <a:ln w="198946">
            <a:solidFill>
              <a:srgbClr val="00A2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93374"/>
            <a:ext cx="20104100" cy="2215515"/>
          </a:xfrm>
          <a:custGeom>
            <a:avLst/>
            <a:gdLst/>
            <a:ahLst/>
            <a:cxnLst/>
            <a:rect l="l" t="t" r="r" b="b"/>
            <a:pathLst>
              <a:path w="20104100" h="2215515">
                <a:moveTo>
                  <a:pt x="0" y="2215181"/>
                </a:moveTo>
                <a:lnTo>
                  <a:pt x="20104099" y="2215181"/>
                </a:lnTo>
                <a:lnTo>
                  <a:pt x="20104099" y="0"/>
                </a:lnTo>
                <a:lnTo>
                  <a:pt x="0" y="0"/>
                </a:lnTo>
                <a:lnTo>
                  <a:pt x="0" y="2215181"/>
                </a:lnTo>
                <a:close/>
              </a:path>
            </a:pathLst>
          </a:custGeom>
          <a:solidFill>
            <a:srgbClr val="F1C8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3903" y="795787"/>
            <a:ext cx="4356100" cy="1047115"/>
          </a:xfrm>
          <a:custGeom>
            <a:avLst/>
            <a:gdLst/>
            <a:ahLst/>
            <a:cxnLst/>
            <a:rect l="l" t="t" r="r" b="b"/>
            <a:pathLst>
              <a:path w="4356100" h="1047114">
                <a:moveTo>
                  <a:pt x="4115790" y="0"/>
                </a:moveTo>
                <a:lnTo>
                  <a:pt x="241164" y="0"/>
                </a:lnTo>
                <a:lnTo>
                  <a:pt x="194710" y="183"/>
                </a:lnTo>
                <a:lnTo>
                  <a:pt x="157883" y="1471"/>
                </a:lnTo>
                <a:lnTo>
                  <a:pt x="127201" y="4965"/>
                </a:lnTo>
                <a:lnTo>
                  <a:pt x="99184" y="11769"/>
                </a:lnTo>
                <a:lnTo>
                  <a:pt x="45785" y="45786"/>
                </a:lnTo>
                <a:lnTo>
                  <a:pt x="11765" y="99184"/>
                </a:lnTo>
                <a:lnTo>
                  <a:pt x="1466" y="157883"/>
                </a:lnTo>
                <a:lnTo>
                  <a:pt x="0" y="240097"/>
                </a:lnTo>
                <a:lnTo>
                  <a:pt x="4" y="806991"/>
                </a:lnTo>
                <a:lnTo>
                  <a:pt x="183" y="852377"/>
                </a:lnTo>
                <a:lnTo>
                  <a:pt x="4967" y="919904"/>
                </a:lnTo>
                <a:lnTo>
                  <a:pt x="25950" y="976623"/>
                </a:lnTo>
                <a:lnTo>
                  <a:pt x="70465" y="1021138"/>
                </a:lnTo>
                <a:lnTo>
                  <a:pt x="127184" y="1042124"/>
                </a:lnTo>
                <a:lnTo>
                  <a:pt x="194260" y="1046904"/>
                </a:lnTo>
                <a:lnTo>
                  <a:pt x="240097" y="1047088"/>
                </a:lnTo>
                <a:lnTo>
                  <a:pt x="4114723" y="1047088"/>
                </a:lnTo>
                <a:lnTo>
                  <a:pt x="4161177" y="1046904"/>
                </a:lnTo>
                <a:lnTo>
                  <a:pt x="4228687" y="1042124"/>
                </a:lnTo>
                <a:lnTo>
                  <a:pt x="4285423" y="1021138"/>
                </a:lnTo>
                <a:lnTo>
                  <a:pt x="4329937" y="976623"/>
                </a:lnTo>
                <a:lnTo>
                  <a:pt x="4350926" y="919887"/>
                </a:lnTo>
                <a:lnTo>
                  <a:pt x="4355704" y="852828"/>
                </a:lnTo>
                <a:lnTo>
                  <a:pt x="4355888" y="806991"/>
                </a:lnTo>
                <a:lnTo>
                  <a:pt x="4355884" y="240097"/>
                </a:lnTo>
                <a:lnTo>
                  <a:pt x="4355704" y="194710"/>
                </a:lnTo>
                <a:lnTo>
                  <a:pt x="4350920" y="127184"/>
                </a:lnTo>
                <a:lnTo>
                  <a:pt x="4329937" y="70465"/>
                </a:lnTo>
                <a:lnTo>
                  <a:pt x="4285423" y="25952"/>
                </a:lnTo>
                <a:lnTo>
                  <a:pt x="4228703" y="4965"/>
                </a:lnTo>
                <a:lnTo>
                  <a:pt x="4161627" y="183"/>
                </a:lnTo>
                <a:lnTo>
                  <a:pt x="4115790" y="0"/>
                </a:lnTo>
                <a:close/>
              </a:path>
            </a:pathLst>
          </a:custGeom>
          <a:solidFill>
            <a:srgbClr val="2328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8155" y="835441"/>
            <a:ext cx="3617595" cy="9302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-70">
                <a:solidFill>
                  <a:srgbClr val="FFFFFF"/>
                </a:solidFill>
              </a:rPr>
              <a:t>ミニDemo</a:t>
            </a:r>
            <a:endParaRPr sz="5900"/>
          </a:p>
        </p:txBody>
      </p:sp>
      <p:sp>
        <p:nvSpPr>
          <p:cNvPr id="5" name="object 5"/>
          <p:cNvSpPr txBox="1"/>
          <p:nvPr/>
        </p:nvSpPr>
        <p:spPr>
          <a:xfrm>
            <a:off x="740529" y="2567325"/>
            <a:ext cx="4860925" cy="63919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5459" marR="68580" indent="-429895">
              <a:lnSpc>
                <a:spcPct val="100200"/>
              </a:lnSpc>
              <a:spcBef>
                <a:spcPts val="95"/>
              </a:spcBef>
              <a:buSzPct val="144705"/>
              <a:buChar char="•"/>
              <a:tabLst>
                <a:tab pos="506095" algn="l"/>
              </a:tabLst>
            </a:pPr>
            <a:r>
              <a:rPr dirty="0" sz="4250" b="1">
                <a:latin typeface="Yu Gothic"/>
                <a:cs typeface="Yu Gothic"/>
              </a:rPr>
              <a:t>画像</a:t>
            </a:r>
            <a:r>
              <a:rPr dirty="0" sz="4250" spc="-345" b="1">
                <a:latin typeface="Yu Gothic"/>
                <a:cs typeface="Yu Gothic"/>
              </a:rPr>
              <a:t>ブ</a:t>
            </a:r>
            <a:r>
              <a:rPr dirty="0" sz="4250" b="1">
                <a:latin typeface="Yu Gothic"/>
                <a:cs typeface="Yu Gothic"/>
              </a:rPr>
              <a:t>ロックの詳 </a:t>
            </a:r>
            <a:r>
              <a:rPr dirty="0" sz="4250" b="1">
                <a:latin typeface="Yu Gothic"/>
                <a:cs typeface="Yu Gothic"/>
              </a:rPr>
              <a:t>細設定</a:t>
            </a:r>
            <a:endParaRPr sz="4250">
              <a:latin typeface="Yu Gothic"/>
              <a:cs typeface="Yu Gothic"/>
            </a:endParaRPr>
          </a:p>
          <a:p>
            <a:pPr marL="505459" marR="68580" indent="-429895">
              <a:lnSpc>
                <a:spcPct val="100200"/>
              </a:lnSpc>
              <a:spcBef>
                <a:spcPts val="4120"/>
              </a:spcBef>
              <a:buSzPct val="144705"/>
              <a:buChar char="•"/>
              <a:tabLst>
                <a:tab pos="506095" algn="l"/>
              </a:tabLst>
            </a:pPr>
            <a:r>
              <a:rPr dirty="0" sz="4250" b="1">
                <a:latin typeface="Yu Gothic"/>
                <a:cs typeface="Yu Gothic"/>
              </a:rPr>
              <a:t>段落</a:t>
            </a:r>
            <a:r>
              <a:rPr dirty="0" sz="4250" spc="-345" b="1">
                <a:latin typeface="Yu Gothic"/>
                <a:cs typeface="Yu Gothic"/>
              </a:rPr>
              <a:t>ブ</a:t>
            </a:r>
            <a:r>
              <a:rPr dirty="0" sz="4250" b="1">
                <a:latin typeface="Yu Gothic"/>
                <a:cs typeface="Yu Gothic"/>
              </a:rPr>
              <a:t>ロックの詳 </a:t>
            </a:r>
            <a:r>
              <a:rPr dirty="0" sz="4250" b="1">
                <a:latin typeface="Yu Gothic"/>
                <a:cs typeface="Yu Gothic"/>
              </a:rPr>
              <a:t>細設定</a:t>
            </a:r>
            <a:endParaRPr sz="4250">
              <a:latin typeface="Yu Gothic"/>
              <a:cs typeface="Yu Gothic"/>
            </a:endParaRPr>
          </a:p>
          <a:p>
            <a:pPr lvl="1" marL="683260" marR="128905" indent="-502920">
              <a:lnSpc>
                <a:spcPct val="100000"/>
              </a:lnSpc>
              <a:spcBef>
                <a:spcPts val="2445"/>
              </a:spcBef>
              <a:buSzPct val="144444"/>
              <a:buChar char="•"/>
              <a:tabLst>
                <a:tab pos="683895" algn="l"/>
              </a:tabLst>
            </a:pPr>
            <a:r>
              <a:rPr dirty="0" sz="4950" spc="-405" b="1">
                <a:latin typeface="Yu Gothic"/>
                <a:cs typeface="Yu Gothic"/>
              </a:rPr>
              <a:t>ブ</a:t>
            </a:r>
            <a:r>
              <a:rPr dirty="0" sz="4950" spc="-5" b="1">
                <a:latin typeface="Yu Gothic"/>
                <a:cs typeface="Yu Gothic"/>
              </a:rPr>
              <a:t>ロックの </a:t>
            </a:r>
            <a:r>
              <a:rPr dirty="0" sz="4950" spc="-55" b="1">
                <a:latin typeface="Yu Gothic"/>
                <a:cs typeface="Yu Gothic"/>
              </a:rPr>
              <a:t>移動/複数選択</a:t>
            </a:r>
            <a:endParaRPr sz="4950">
              <a:latin typeface="Yu Gothic"/>
              <a:cs typeface="Yu Gothic"/>
            </a:endParaRPr>
          </a:p>
          <a:p>
            <a:pPr lvl="1" marL="683260" indent="-503555">
              <a:lnSpc>
                <a:spcPct val="100000"/>
              </a:lnSpc>
              <a:spcBef>
                <a:spcPts val="4859"/>
              </a:spcBef>
              <a:buSzPct val="144444"/>
              <a:buChar char="•"/>
              <a:tabLst>
                <a:tab pos="683895" algn="l"/>
              </a:tabLst>
            </a:pPr>
            <a:r>
              <a:rPr dirty="0" sz="4950" spc="-80" b="1">
                <a:latin typeface="Yu Gothic"/>
                <a:cs typeface="Yu Gothic"/>
              </a:rPr>
              <a:t>複製</a:t>
            </a:r>
            <a:r>
              <a:rPr dirty="0" sz="4950" spc="-40" b="1">
                <a:latin typeface="Yu Gothic"/>
                <a:cs typeface="Yu Gothic"/>
              </a:rPr>
              <a:t>/</a:t>
            </a:r>
            <a:r>
              <a:rPr dirty="0" sz="4950" spc="-80" b="1">
                <a:latin typeface="Yu Gothic"/>
                <a:cs typeface="Yu Gothic"/>
              </a:rPr>
              <a:t>削除</a:t>
            </a:r>
            <a:endParaRPr sz="4950">
              <a:latin typeface="Yu Gothic"/>
              <a:cs typeface="Yu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2754" y="0"/>
            <a:ext cx="14229933" cy="8984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E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191103murakami _ゼロから学ぼう！ ブロックエディター（Gutenberg）</dc:title>
  <dcterms:created xsi:type="dcterms:W3CDTF">2019-12-21T05:05:54Z</dcterms:created>
  <dcterms:modified xsi:type="dcterms:W3CDTF">2019-12-21T05:05:54Z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2019-11-03T00:00:00Z</vt:filetime>
  </property>
  <property fmtid="{D5CDD505-2E9C-101B-9397-08002B2CF9AE}" pid="3" name="Creator">
    <vt:lpwstr>Keynote</vt:lpwstr>
  </property>
  <property fmtid="{D5CDD505-2E9C-101B-9397-08002B2CF9AE}" pid="4" name="LastSaved">
    <vt:filetime>2019-12-21T00:00:00Z</vt:filetime>
  </property>
</Properties>
</file>